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heme/theme2.xml" ContentType="application/vnd.openxmlformats-officedocument.theme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7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notesSlides/notesSlide6.xml" ContentType="application/vnd.openxmlformats-officedocument.presentationml.notesSlide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61" r:id="rId2"/>
    <p:sldId id="305" r:id="rId3"/>
    <p:sldId id="262" r:id="rId4"/>
    <p:sldId id="300" r:id="rId5"/>
    <p:sldId id="307" r:id="rId6"/>
    <p:sldId id="314" r:id="rId7"/>
    <p:sldId id="315" r:id="rId8"/>
    <p:sldId id="316" r:id="rId9"/>
    <p:sldId id="263" r:id="rId10"/>
    <p:sldId id="301" r:id="rId11"/>
    <p:sldId id="317" r:id="rId12"/>
    <p:sldId id="318" r:id="rId13"/>
    <p:sldId id="319" r:id="rId14"/>
    <p:sldId id="320" r:id="rId15"/>
    <p:sldId id="309" r:id="rId16"/>
    <p:sldId id="310" r:id="rId17"/>
    <p:sldId id="266" r:id="rId18"/>
    <p:sldId id="290" r:id="rId19"/>
    <p:sldId id="302" r:id="rId20"/>
    <p:sldId id="29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95A5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疏 智勇" userId="78a6088c5f438da9" providerId="LiveId" clId="{16609309-5680-4CF9-8372-1FB9948365F2}"/>
    <pc:docChg chg="custSel addSld delSld modSld">
      <pc:chgData name="疏 智勇" userId="78a6088c5f438da9" providerId="LiveId" clId="{16609309-5680-4CF9-8372-1FB9948365F2}" dt="2022-04-26T00:56:13.670" v="686"/>
      <pc:docMkLst>
        <pc:docMk/>
      </pc:docMkLst>
      <pc:sldChg chg="modSp modAnim">
        <pc:chgData name="疏 智勇" userId="78a6088c5f438da9" providerId="LiveId" clId="{16609309-5680-4CF9-8372-1FB9948365F2}" dt="2022-04-26T00:54:29.708" v="590" actId="20577"/>
        <pc:sldMkLst>
          <pc:docMk/>
          <pc:sldMk cId="0" sldId="263"/>
        </pc:sldMkLst>
        <pc:spChg chg="mod">
          <ac:chgData name="疏 智勇" userId="78a6088c5f438da9" providerId="LiveId" clId="{16609309-5680-4CF9-8372-1FB9948365F2}" dt="2022-04-26T00:54:26.465" v="589" actId="20577"/>
          <ac:spMkLst>
            <pc:docMk/>
            <pc:sldMk cId="0" sldId="263"/>
            <ac:spMk id="6" creationId="{00000000-0000-0000-0000-000000000000}"/>
          </ac:spMkLst>
        </pc:spChg>
      </pc:sldChg>
      <pc:sldChg chg="addSp delSp modSp del mod delAnim">
        <pc:chgData name="疏 智勇" userId="78a6088c5f438da9" providerId="LiveId" clId="{16609309-5680-4CF9-8372-1FB9948365F2}" dt="2022-04-26T00:50:44.094" v="495" actId="2696"/>
        <pc:sldMkLst>
          <pc:docMk/>
          <pc:sldMk cId="0" sldId="267"/>
        </pc:sldMkLst>
        <pc:spChg chg="mod">
          <ac:chgData name="疏 智勇" userId="78a6088c5f438da9" providerId="LiveId" clId="{16609309-5680-4CF9-8372-1FB9948365F2}" dt="2022-04-26T00:22:37.752" v="31" actId="14100"/>
          <ac:spMkLst>
            <pc:docMk/>
            <pc:sldMk cId="0" sldId="267"/>
            <ac:spMk id="3" creationId="{00000000-0000-0000-0000-000000000000}"/>
          </ac:spMkLst>
        </pc:spChg>
        <pc:spChg chg="add del mod">
          <ac:chgData name="疏 智勇" userId="78a6088c5f438da9" providerId="LiveId" clId="{16609309-5680-4CF9-8372-1FB9948365F2}" dt="2022-04-26T00:22:57.407" v="40" actId="21"/>
          <ac:spMkLst>
            <pc:docMk/>
            <pc:sldMk cId="0" sldId="267"/>
            <ac:spMk id="4" creationId="{2F6631FA-B457-48E2-AEE8-1AE5EEAF16D5}"/>
          </ac:spMkLst>
        </pc:spChg>
        <pc:spChg chg="add del mod">
          <ac:chgData name="疏 智勇" userId="78a6088c5f438da9" providerId="LiveId" clId="{16609309-5680-4CF9-8372-1FB9948365F2}" dt="2022-04-26T00:22:54.823" v="38" actId="21"/>
          <ac:spMkLst>
            <pc:docMk/>
            <pc:sldMk cId="0" sldId="267"/>
            <ac:spMk id="6" creationId="{E4B31B9D-A0E4-4227-AFA4-D45A4779119E}"/>
          </ac:spMkLst>
        </pc:spChg>
        <pc:spChg chg="add mod">
          <ac:chgData name="疏 智勇" userId="78a6088c5f438da9" providerId="LiveId" clId="{16609309-5680-4CF9-8372-1FB9948365F2}" dt="2022-04-26T00:34:13.211" v="237" actId="20577"/>
          <ac:spMkLst>
            <pc:docMk/>
            <pc:sldMk cId="0" sldId="267"/>
            <ac:spMk id="8" creationId="{08BBCCC8-67FA-4A19-83E3-856A5DC87D57}"/>
          </ac:spMkLst>
        </pc:spChg>
        <pc:spChg chg="add mod">
          <ac:chgData name="疏 智勇" userId="78a6088c5f438da9" providerId="LiveId" clId="{16609309-5680-4CF9-8372-1FB9948365F2}" dt="2022-04-26T00:34:18.360" v="238" actId="20577"/>
          <ac:spMkLst>
            <pc:docMk/>
            <pc:sldMk cId="0" sldId="267"/>
            <ac:spMk id="10" creationId="{1D07CC26-3341-4807-8043-921962017F94}"/>
          </ac:spMkLst>
        </pc:spChg>
        <pc:picChg chg="del">
          <ac:chgData name="疏 智勇" userId="78a6088c5f438da9" providerId="LiveId" clId="{16609309-5680-4CF9-8372-1FB9948365F2}" dt="2022-04-26T00:22:52.593" v="37" actId="21"/>
          <ac:picMkLst>
            <pc:docMk/>
            <pc:sldMk cId="0" sldId="267"/>
            <ac:picMk id="7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22:56.424" v="39" actId="21"/>
          <ac:picMkLst>
            <pc:docMk/>
            <pc:sldMk cId="0" sldId="267"/>
            <ac:picMk id="9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22:51.084" v="36" actId="21"/>
          <ac:picMkLst>
            <pc:docMk/>
            <pc:sldMk cId="0" sldId="267"/>
            <ac:picMk id="12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22:49.777" v="35" actId="21"/>
          <ac:picMkLst>
            <pc:docMk/>
            <pc:sldMk cId="0" sldId="267"/>
            <ac:picMk id="13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22:48.639" v="34" actId="21"/>
          <ac:picMkLst>
            <pc:docMk/>
            <pc:sldMk cId="0" sldId="267"/>
            <ac:picMk id="14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22:47.814" v="33" actId="21"/>
          <ac:picMkLst>
            <pc:docMk/>
            <pc:sldMk cId="0" sldId="267"/>
            <ac:picMk id="15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22:40.682" v="32" actId="21"/>
          <ac:picMkLst>
            <pc:docMk/>
            <pc:sldMk cId="0" sldId="267"/>
            <ac:picMk id="16" creationId="{00000000-0000-0000-0000-000000000000}"/>
          </ac:picMkLst>
        </pc:picChg>
        <pc:picChg chg="add mod">
          <ac:chgData name="疏 智勇" userId="78a6088c5f438da9" providerId="LiveId" clId="{16609309-5680-4CF9-8372-1FB9948365F2}" dt="2022-04-26T00:25:03.074" v="195" actId="1076"/>
          <ac:picMkLst>
            <pc:docMk/>
            <pc:sldMk cId="0" sldId="267"/>
            <ac:picMk id="17" creationId="{6E6734A5-C9CC-4B01-B4BC-5C570B1B3D5F}"/>
          </ac:picMkLst>
        </pc:picChg>
        <pc:picChg chg="add del mod">
          <ac:chgData name="疏 智勇" userId="78a6088c5f438da9" providerId="LiveId" clId="{16609309-5680-4CF9-8372-1FB9948365F2}" dt="2022-04-26T00:45:29.740" v="449" actId="21"/>
          <ac:picMkLst>
            <pc:docMk/>
            <pc:sldMk cId="0" sldId="267"/>
            <ac:picMk id="18" creationId="{0F8EAA29-28B9-47AA-BCDB-AA3D2932C362}"/>
          </ac:picMkLst>
        </pc:picChg>
      </pc:sldChg>
      <pc:sldChg chg="modSp mod">
        <pc:chgData name="疏 智勇" userId="78a6088c5f438da9" providerId="LiveId" clId="{16609309-5680-4CF9-8372-1FB9948365F2}" dt="2022-04-26T00:22:19.285" v="5" actId="27636"/>
        <pc:sldMkLst>
          <pc:docMk/>
          <pc:sldMk cId="0" sldId="271"/>
        </pc:sldMkLst>
        <pc:spChg chg="mod">
          <ac:chgData name="疏 智勇" userId="78a6088c5f438da9" providerId="LiveId" clId="{16609309-5680-4CF9-8372-1FB9948365F2}" dt="2022-04-26T00:22:19.285" v="5" actId="27636"/>
          <ac:spMkLst>
            <pc:docMk/>
            <pc:sldMk cId="0" sldId="271"/>
            <ac:spMk id="4" creationId="{00000000-0000-0000-0000-000000000000}"/>
          </ac:spMkLst>
        </pc:spChg>
      </pc:sldChg>
      <pc:sldChg chg="addSp delSp modSp mod delAnim modAnim">
        <pc:chgData name="疏 智勇" userId="78a6088c5f438da9" providerId="LiveId" clId="{16609309-5680-4CF9-8372-1FB9948365F2}" dt="2022-04-26T00:49:50.533" v="485" actId="20577"/>
        <pc:sldMkLst>
          <pc:docMk/>
          <pc:sldMk cId="0" sldId="272"/>
        </pc:sldMkLst>
        <pc:spChg chg="mod">
          <ac:chgData name="疏 智勇" userId="78a6088c5f438da9" providerId="LiveId" clId="{16609309-5680-4CF9-8372-1FB9948365F2}" dt="2022-04-26T00:49:50.533" v="485" actId="20577"/>
          <ac:spMkLst>
            <pc:docMk/>
            <pc:sldMk cId="0" sldId="272"/>
            <ac:spMk id="2" creationId="{00000000-0000-0000-0000-000000000000}"/>
          </ac:spMkLst>
        </pc:spChg>
        <pc:spChg chg="del">
          <ac:chgData name="疏 智勇" userId="78a6088c5f438da9" providerId="LiveId" clId="{16609309-5680-4CF9-8372-1FB9948365F2}" dt="2022-04-26T00:36:24.230" v="271" actId="21"/>
          <ac:spMkLst>
            <pc:docMk/>
            <pc:sldMk cId="0" sldId="272"/>
            <ac:spMk id="3" creationId="{00000000-0000-0000-0000-000000000000}"/>
          </ac:spMkLst>
        </pc:spChg>
        <pc:spChg chg="add del mod">
          <ac:chgData name="疏 智勇" userId="78a6088c5f438da9" providerId="LiveId" clId="{16609309-5680-4CF9-8372-1FB9948365F2}" dt="2022-04-26T00:36:20.632" v="268" actId="21"/>
          <ac:spMkLst>
            <pc:docMk/>
            <pc:sldMk cId="0" sldId="272"/>
            <ac:spMk id="5" creationId="{67FEBC50-E8D2-4EA6-AD75-F0C139897507}"/>
          </ac:spMkLst>
        </pc:spChg>
        <pc:spChg chg="add del mod">
          <ac:chgData name="疏 智勇" userId="78a6088c5f438da9" providerId="LiveId" clId="{16609309-5680-4CF9-8372-1FB9948365F2}" dt="2022-04-26T00:36:19.324" v="267" actId="21"/>
          <ac:spMkLst>
            <pc:docMk/>
            <pc:sldMk cId="0" sldId="272"/>
            <ac:spMk id="7" creationId="{5AD90DAC-D74C-4F32-BFA2-5EAA92BA0225}"/>
          </ac:spMkLst>
        </pc:spChg>
        <pc:spChg chg="add del mod">
          <ac:chgData name="疏 智勇" userId="78a6088c5f438da9" providerId="LiveId" clId="{16609309-5680-4CF9-8372-1FB9948365F2}" dt="2022-04-26T00:36:25.608" v="272" actId="21"/>
          <ac:spMkLst>
            <pc:docMk/>
            <pc:sldMk cId="0" sldId="272"/>
            <ac:spMk id="9" creationId="{62E84910-5054-409E-965E-53D07EE195CF}"/>
          </ac:spMkLst>
        </pc:spChg>
        <pc:spChg chg="del mod">
          <ac:chgData name="疏 智勇" userId="78a6088c5f438da9" providerId="LiveId" clId="{16609309-5680-4CF9-8372-1FB9948365F2}" dt="2022-04-26T00:40:33.021" v="274" actId="21"/>
          <ac:spMkLst>
            <pc:docMk/>
            <pc:sldMk cId="0" sldId="272"/>
            <ac:spMk id="10" creationId="{00000000-0000-0000-0000-000000000000}"/>
          </ac:spMkLst>
        </pc:spChg>
        <pc:spChg chg="add mod">
          <ac:chgData name="疏 智勇" userId="78a6088c5f438da9" providerId="LiveId" clId="{16609309-5680-4CF9-8372-1FB9948365F2}" dt="2022-04-26T00:43:08.466" v="329" actId="1076"/>
          <ac:spMkLst>
            <pc:docMk/>
            <pc:sldMk cId="0" sldId="272"/>
            <ac:spMk id="14" creationId="{B8267125-7840-46EC-B565-D632C0D9A8DC}"/>
          </ac:spMkLst>
        </pc:spChg>
        <pc:spChg chg="del">
          <ac:chgData name="疏 智勇" userId="78a6088c5f438da9" providerId="LiveId" clId="{16609309-5680-4CF9-8372-1FB9948365F2}" dt="2022-04-26T00:36:23.045" v="270" actId="21"/>
          <ac:spMkLst>
            <pc:docMk/>
            <pc:sldMk cId="0" sldId="272"/>
            <ac:spMk id="15" creationId="{00000000-0000-0000-0000-000000000000}"/>
          </ac:spMkLst>
        </pc:spChg>
        <pc:spChg chg="add del mod">
          <ac:chgData name="疏 智勇" userId="78a6088c5f438da9" providerId="LiveId" clId="{16609309-5680-4CF9-8372-1FB9948365F2}" dt="2022-04-26T00:43:43.198" v="346" actId="21"/>
          <ac:spMkLst>
            <pc:docMk/>
            <pc:sldMk cId="0" sldId="272"/>
            <ac:spMk id="17" creationId="{CD306B69-33AA-4303-BBC6-EBDA0EC1EA02}"/>
          </ac:spMkLst>
        </pc:spChg>
        <pc:spChg chg="add mod">
          <ac:chgData name="疏 智勇" userId="78a6088c5f438da9" providerId="LiveId" clId="{16609309-5680-4CF9-8372-1FB9948365F2}" dt="2022-04-26T00:48:01.288" v="472" actId="1076"/>
          <ac:spMkLst>
            <pc:docMk/>
            <pc:sldMk cId="0" sldId="272"/>
            <ac:spMk id="19" creationId="{8FA8AB09-FF8E-486E-9C1F-3510D229BCC4}"/>
          </ac:spMkLst>
        </pc:spChg>
        <pc:picChg chg="del">
          <ac:chgData name="疏 智勇" userId="78a6088c5f438da9" providerId="LiveId" clId="{16609309-5680-4CF9-8372-1FB9948365F2}" dt="2022-04-26T00:36:17.082" v="266" actId="21"/>
          <ac:picMkLst>
            <pc:docMk/>
            <pc:sldMk cId="0" sldId="272"/>
            <ac:picMk id="11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36:16.443" v="265" actId="21"/>
          <ac:picMkLst>
            <pc:docMk/>
            <pc:sldMk cId="0" sldId="272"/>
            <ac:picMk id="12" creationId="{00000000-0000-0000-0000-000000000000}"/>
          </ac:picMkLst>
        </pc:picChg>
        <pc:picChg chg="del">
          <ac:chgData name="疏 智勇" userId="78a6088c5f438da9" providerId="LiveId" clId="{16609309-5680-4CF9-8372-1FB9948365F2}" dt="2022-04-26T00:36:21.728" v="269" actId="21"/>
          <ac:picMkLst>
            <pc:docMk/>
            <pc:sldMk cId="0" sldId="272"/>
            <ac:picMk id="13" creationId="{00000000-0000-0000-0000-000000000000}"/>
          </ac:picMkLst>
        </pc:picChg>
        <pc:picChg chg="add mod">
          <ac:chgData name="疏 智勇" userId="78a6088c5f438da9" providerId="LiveId" clId="{16609309-5680-4CF9-8372-1FB9948365F2}" dt="2022-04-26T00:43:16.668" v="332" actId="1076"/>
          <ac:picMkLst>
            <pc:docMk/>
            <pc:sldMk cId="0" sldId="272"/>
            <ac:picMk id="16" creationId="{AFDBADA4-5A77-4F2D-8878-CB7DD3378DD8}"/>
          </ac:picMkLst>
        </pc:picChg>
        <pc:picChg chg="add mod">
          <ac:chgData name="疏 智勇" userId="78a6088c5f438da9" providerId="LiveId" clId="{16609309-5680-4CF9-8372-1FB9948365F2}" dt="2022-04-26T00:46:16.468" v="458" actId="1076"/>
          <ac:picMkLst>
            <pc:docMk/>
            <pc:sldMk cId="0" sldId="272"/>
            <ac:picMk id="18" creationId="{115811BF-68C9-4A2C-9E27-A6D9C1485ABB}"/>
          </ac:picMkLst>
        </pc:picChg>
      </pc:sldChg>
      <pc:sldChg chg="modSp mod">
        <pc:chgData name="疏 智勇" userId="78a6088c5f438da9" providerId="LiveId" clId="{16609309-5680-4CF9-8372-1FB9948365F2}" dt="2022-04-26T00:22:19.256" v="1" actId="27636"/>
        <pc:sldMkLst>
          <pc:docMk/>
          <pc:sldMk cId="0" sldId="276"/>
        </pc:sldMkLst>
        <pc:spChg chg="mod">
          <ac:chgData name="疏 智勇" userId="78a6088c5f438da9" providerId="LiveId" clId="{16609309-5680-4CF9-8372-1FB9948365F2}" dt="2022-04-26T00:22:19.256" v="1" actId="27636"/>
          <ac:spMkLst>
            <pc:docMk/>
            <pc:sldMk cId="0" sldId="276"/>
            <ac:spMk id="17" creationId="{00000000-0000-0000-0000-000000000000}"/>
          </ac:spMkLst>
        </pc:spChg>
      </pc:sldChg>
      <pc:sldChg chg="modSp mod">
        <pc:chgData name="疏 智勇" userId="78a6088c5f438da9" providerId="LiveId" clId="{16609309-5680-4CF9-8372-1FB9948365F2}" dt="2022-04-26T00:22:19.261" v="2" actId="27636"/>
        <pc:sldMkLst>
          <pc:docMk/>
          <pc:sldMk cId="0" sldId="278"/>
        </pc:sldMkLst>
        <pc:spChg chg="mod">
          <ac:chgData name="疏 智勇" userId="78a6088c5f438da9" providerId="LiveId" clId="{16609309-5680-4CF9-8372-1FB9948365F2}" dt="2022-04-26T00:22:19.261" v="2" actId="27636"/>
          <ac:spMkLst>
            <pc:docMk/>
            <pc:sldMk cId="0" sldId="278"/>
            <ac:spMk id="17" creationId="{00000000-0000-0000-0000-000000000000}"/>
          </ac:spMkLst>
        </pc:spChg>
      </pc:sldChg>
      <pc:sldChg chg="modSp mod">
        <pc:chgData name="疏 智勇" userId="78a6088c5f438da9" providerId="LiveId" clId="{16609309-5680-4CF9-8372-1FB9948365F2}" dt="2022-04-26T00:22:19.265" v="3" actId="27636"/>
        <pc:sldMkLst>
          <pc:docMk/>
          <pc:sldMk cId="0" sldId="279"/>
        </pc:sldMkLst>
        <pc:spChg chg="mod">
          <ac:chgData name="疏 智勇" userId="78a6088c5f438da9" providerId="LiveId" clId="{16609309-5680-4CF9-8372-1FB9948365F2}" dt="2022-04-26T00:22:19.265" v="3" actId="27636"/>
          <ac:spMkLst>
            <pc:docMk/>
            <pc:sldMk cId="0" sldId="279"/>
            <ac:spMk id="17" creationId="{00000000-0000-0000-0000-000000000000}"/>
          </ac:spMkLst>
        </pc:spChg>
      </pc:sldChg>
      <pc:sldChg chg="modSp mod">
        <pc:chgData name="疏 智勇" userId="78a6088c5f438da9" providerId="LiveId" clId="{16609309-5680-4CF9-8372-1FB9948365F2}" dt="2022-04-26T00:22:19.270" v="4" actId="27636"/>
        <pc:sldMkLst>
          <pc:docMk/>
          <pc:sldMk cId="0" sldId="280"/>
        </pc:sldMkLst>
        <pc:spChg chg="mod">
          <ac:chgData name="疏 智勇" userId="78a6088c5f438da9" providerId="LiveId" clId="{16609309-5680-4CF9-8372-1FB9948365F2}" dt="2022-04-26T00:22:19.270" v="4" actId="27636"/>
          <ac:spMkLst>
            <pc:docMk/>
            <pc:sldMk cId="0" sldId="280"/>
            <ac:spMk id="17" creationId="{00000000-0000-0000-0000-000000000000}"/>
          </ac:spMkLst>
        </pc:spChg>
      </pc:sldChg>
      <pc:sldChg chg="del">
        <pc:chgData name="疏 智勇" userId="78a6088c5f438da9" providerId="LiveId" clId="{16609309-5680-4CF9-8372-1FB9948365F2}" dt="2022-04-26T00:43:50.064" v="347" actId="2696"/>
        <pc:sldMkLst>
          <pc:docMk/>
          <pc:sldMk cId="0" sldId="283"/>
        </pc:sldMkLst>
      </pc:sldChg>
      <pc:sldChg chg="addSp delSp modSp add mod modAnim">
        <pc:chgData name="疏 智勇" userId="78a6088c5f438da9" providerId="LiveId" clId="{16609309-5680-4CF9-8372-1FB9948365F2}" dt="2022-04-26T00:55:58.349" v="682"/>
        <pc:sldMkLst>
          <pc:docMk/>
          <pc:sldMk cId="3477732700" sldId="298"/>
        </pc:sldMkLst>
        <pc:spChg chg="mod">
          <ac:chgData name="疏 智勇" userId="78a6088c5f438da9" providerId="LiveId" clId="{16609309-5680-4CF9-8372-1FB9948365F2}" dt="2022-04-26T00:53:44.826" v="571" actId="20577"/>
          <ac:spMkLst>
            <pc:docMk/>
            <pc:sldMk cId="3477732700" sldId="298"/>
            <ac:spMk id="2" creationId="{00000000-0000-0000-0000-000000000000}"/>
          </ac:spMkLst>
        </pc:spChg>
        <pc:spChg chg="add mod">
          <ac:chgData name="疏 智勇" userId="78a6088c5f438da9" providerId="LiveId" clId="{16609309-5680-4CF9-8372-1FB9948365F2}" dt="2022-04-26T00:55:43.491" v="677" actId="1076"/>
          <ac:spMkLst>
            <pc:docMk/>
            <pc:sldMk cId="3477732700" sldId="298"/>
            <ac:spMk id="3" creationId="{460AFC55-ADCB-4240-9B7F-7D48CEB5EE3D}"/>
          </ac:spMkLst>
        </pc:spChg>
        <pc:spChg chg="del mod">
          <ac:chgData name="疏 智勇" userId="78a6088c5f438da9" providerId="LiveId" clId="{16609309-5680-4CF9-8372-1FB9948365F2}" dt="2022-04-26T00:48:43.126" v="474" actId="21"/>
          <ac:spMkLst>
            <pc:docMk/>
            <pc:sldMk cId="3477732700" sldId="298"/>
            <ac:spMk id="14" creationId="{B8267125-7840-46EC-B565-D632C0D9A8DC}"/>
          </ac:spMkLst>
        </pc:spChg>
        <pc:picChg chg="add del mod">
          <ac:chgData name="疏 智勇" userId="78a6088c5f438da9" providerId="LiveId" clId="{16609309-5680-4CF9-8372-1FB9948365F2}" dt="2022-04-26T00:48:40.339" v="473" actId="21"/>
          <ac:picMkLst>
            <pc:docMk/>
            <pc:sldMk cId="3477732700" sldId="298"/>
            <ac:picMk id="5" creationId="{07F02A40-ACD9-438C-987D-EC1EB5819353}"/>
          </ac:picMkLst>
        </pc:picChg>
        <pc:picChg chg="add mod">
          <ac:chgData name="疏 智勇" userId="78a6088c5f438da9" providerId="LiveId" clId="{16609309-5680-4CF9-8372-1FB9948365F2}" dt="2022-04-26T00:55:48.561" v="680" actId="1076"/>
          <ac:picMkLst>
            <pc:docMk/>
            <pc:sldMk cId="3477732700" sldId="298"/>
            <ac:picMk id="6" creationId="{F4078CEC-A145-4EC6-B4F6-D09150741862}"/>
          </ac:picMkLst>
        </pc:picChg>
        <pc:picChg chg="del">
          <ac:chgData name="疏 智勇" userId="78a6088c5f438da9" providerId="LiveId" clId="{16609309-5680-4CF9-8372-1FB9948365F2}" dt="2022-04-26T00:44:44.999" v="442" actId="21"/>
          <ac:picMkLst>
            <pc:docMk/>
            <pc:sldMk cId="3477732700" sldId="298"/>
            <ac:picMk id="16" creationId="{AFDBADA4-5A77-4F2D-8878-CB7DD3378DD8}"/>
          </ac:picMkLst>
        </pc:picChg>
      </pc:sldChg>
      <pc:sldChg chg="addSp modSp add mod modAnim">
        <pc:chgData name="疏 智勇" userId="78a6088c5f438da9" providerId="LiveId" clId="{16609309-5680-4CF9-8372-1FB9948365F2}" dt="2022-04-26T00:56:13.670" v="686"/>
        <pc:sldMkLst>
          <pc:docMk/>
          <pc:sldMk cId="849959808" sldId="299"/>
        </pc:sldMkLst>
        <pc:spChg chg="mod">
          <ac:chgData name="疏 智勇" userId="78a6088c5f438da9" providerId="LiveId" clId="{16609309-5680-4CF9-8372-1FB9948365F2}" dt="2022-04-26T00:50:06.770" v="487"/>
          <ac:spMkLst>
            <pc:docMk/>
            <pc:sldMk cId="849959808" sldId="299"/>
            <ac:spMk id="2" creationId="{00000000-0000-0000-0000-000000000000}"/>
          </ac:spMkLst>
        </pc:spChg>
        <pc:spChg chg="add mod">
          <ac:chgData name="疏 智勇" userId="78a6088c5f438da9" providerId="LiveId" clId="{16609309-5680-4CF9-8372-1FB9948365F2}" dt="2022-04-26T00:50:38.070" v="494" actId="1076"/>
          <ac:spMkLst>
            <pc:docMk/>
            <pc:sldMk cId="849959808" sldId="299"/>
            <ac:spMk id="4" creationId="{A1F9B946-CC2B-46D4-B192-4F878E546D1A}"/>
          </ac:spMkLst>
        </pc:spChg>
        <pc:spChg chg="add mod">
          <ac:chgData name="疏 智勇" userId="78a6088c5f438da9" providerId="LiveId" clId="{16609309-5680-4CF9-8372-1FB9948365F2}" dt="2022-04-26T00:52:40.674" v="539" actId="1076"/>
          <ac:spMkLst>
            <pc:docMk/>
            <pc:sldMk cId="849959808" sldId="299"/>
            <ac:spMk id="6" creationId="{4893D5D9-9EDF-49EE-ABAC-941AE22ABEA9}"/>
          </ac:spMkLst>
        </pc:spChg>
        <pc:picChg chg="add mod">
          <ac:chgData name="疏 智勇" userId="78a6088c5f438da9" providerId="LiveId" clId="{16609309-5680-4CF9-8372-1FB9948365F2}" dt="2022-04-26T00:50:35.458" v="493" actId="1076"/>
          <ac:picMkLst>
            <pc:docMk/>
            <pc:sldMk cId="849959808" sldId="299"/>
            <ac:picMk id="3" creationId="{19A50C09-6720-4565-9441-68217840CFE2}"/>
          </ac:picMkLst>
        </pc:picChg>
        <pc:picChg chg="add mod">
          <ac:chgData name="疏 智勇" userId="78a6088c5f438da9" providerId="LiveId" clId="{16609309-5680-4CF9-8372-1FB9948365F2}" dt="2022-04-26T00:52:15.714" v="497" actId="1076"/>
          <ac:picMkLst>
            <pc:docMk/>
            <pc:sldMk cId="849959808" sldId="299"/>
            <ac:picMk id="5" creationId="{077E146D-020C-494C-A415-1C854F72CA5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3391C1-445D-4244-8928-569776DA9122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7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slideMaster" Target="../slideMasters/slideMaster1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99.xml"/><Relationship Id="rId7" Type="http://schemas.openxmlformats.org/officeDocument/2006/relationships/tags" Target="../tags/tag103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8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3" Type="http://schemas.openxmlformats.org/officeDocument/2006/relationships/tags" Target="../tags/tag116.xml"/><Relationship Id="rId7" Type="http://schemas.openxmlformats.org/officeDocument/2006/relationships/tags" Target="../tags/tag12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5" Type="http://schemas.openxmlformats.org/officeDocument/2006/relationships/tags" Target="../tags/tag118.xml"/><Relationship Id="rId10" Type="http://schemas.openxmlformats.org/officeDocument/2006/relationships/tags" Target="../tags/tag123.xml"/><Relationship Id="rId4" Type="http://schemas.openxmlformats.org/officeDocument/2006/relationships/tags" Target="../tags/tag117.xml"/><Relationship Id="rId9" Type="http://schemas.openxmlformats.org/officeDocument/2006/relationships/tags" Target="../tags/tag12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tags" Target="../tags/tag157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12" Type="http://schemas.openxmlformats.org/officeDocument/2006/relationships/tags" Target="../tags/tag169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11" Type="http://schemas.openxmlformats.org/officeDocument/2006/relationships/tags" Target="../tags/tag168.xml"/><Relationship Id="rId5" Type="http://schemas.openxmlformats.org/officeDocument/2006/relationships/tags" Target="../tags/tag162.xml"/><Relationship Id="rId10" Type="http://schemas.openxmlformats.org/officeDocument/2006/relationships/tags" Target="../tags/tag167.xml"/><Relationship Id="rId4" Type="http://schemas.openxmlformats.org/officeDocument/2006/relationships/tags" Target="../tags/tag161.xml"/><Relationship Id="rId9" Type="http://schemas.openxmlformats.org/officeDocument/2006/relationships/tags" Target="../tags/tag16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4.xml"/><Relationship Id="rId4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53.xml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9.xml"/><Relationship Id="rId9" Type="http://schemas.openxmlformats.org/officeDocument/2006/relationships/tags" Target="../tags/tag5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12"/>
          <p:cNvSpPr/>
          <p:nvPr>
            <p:custDataLst>
              <p:tags r:id="rId1"/>
            </p:custDataLst>
          </p:nvPr>
        </p:nvSpPr>
        <p:spPr>
          <a:xfrm>
            <a:off x="9070340" y="0"/>
            <a:ext cx="3121660" cy="2059940"/>
          </a:xfrm>
          <a:custGeom>
            <a:avLst/>
            <a:gdLst>
              <a:gd name="connsiteX0" fmla="*/ 3121594 w 3121594"/>
              <a:gd name="connsiteY0" fmla="*/ 2059935 h 2059935"/>
              <a:gd name="connsiteX1" fmla="*/ 3121594 w 3121594"/>
              <a:gd name="connsiteY1" fmla="*/ 0 h 2059935"/>
              <a:gd name="connsiteX2" fmla="*/ 0 w 3121594"/>
              <a:gd name="connsiteY2" fmla="*/ 0 h 205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21594" h="2059935">
                <a:moveTo>
                  <a:pt x="3121594" y="2059935"/>
                </a:moveTo>
                <a:lnTo>
                  <a:pt x="312159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63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4" name="组合 13"/>
          <p:cNvGrpSpPr/>
          <p:nvPr>
            <p:custDataLst>
              <p:tags r:id="rId2"/>
            </p:custDataLst>
          </p:nvPr>
        </p:nvGrpSpPr>
        <p:grpSpPr>
          <a:xfrm>
            <a:off x="0" y="4744778"/>
            <a:ext cx="5066665" cy="2120842"/>
            <a:chOff x="0" y="5477"/>
            <a:chExt cx="12744" cy="5335"/>
          </a:xfrm>
        </p:grpSpPr>
        <p:sp>
          <p:nvSpPr>
            <p:cNvPr id="23" name="任意多边形: 形状 22"/>
            <p:cNvSpPr/>
            <p:nvPr>
              <p:custDataLst>
                <p:tags r:id="rId12"/>
              </p:custDataLst>
            </p:nvPr>
          </p:nvSpPr>
          <p:spPr>
            <a:xfrm>
              <a:off x="2" y="5477"/>
              <a:ext cx="12742" cy="5335"/>
            </a:xfrm>
            <a:custGeom>
              <a:avLst/>
              <a:gdLst>
                <a:gd name="connsiteX0" fmla="*/ 0 w 7228154"/>
                <a:gd name="connsiteY0" fmla="*/ 0 h 4082474"/>
                <a:gd name="connsiteX1" fmla="*/ 0 w 7228154"/>
                <a:gd name="connsiteY1" fmla="*/ 4082475 h 4082474"/>
                <a:gd name="connsiteX2" fmla="*/ 7228154 w 7228154"/>
                <a:gd name="connsiteY2" fmla="*/ 4082475 h 40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8154" h="4082474">
                  <a:moveTo>
                    <a:pt x="0" y="0"/>
                  </a:moveTo>
                  <a:lnTo>
                    <a:pt x="0" y="4082475"/>
                  </a:lnTo>
                  <a:lnTo>
                    <a:pt x="7228154" y="4082475"/>
                  </a:lnTo>
                  <a:close/>
                </a:path>
              </a:pathLst>
            </a:custGeom>
            <a:solidFill>
              <a:schemeClr val="accent4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4" name="任意多边形: 形状 23"/>
            <p:cNvSpPr/>
            <p:nvPr>
              <p:custDataLst>
                <p:tags r:id="rId13"/>
              </p:custDataLst>
            </p:nvPr>
          </p:nvSpPr>
          <p:spPr>
            <a:xfrm>
              <a:off x="0" y="6151"/>
              <a:ext cx="11383" cy="4661"/>
            </a:xfrm>
            <a:custGeom>
              <a:avLst/>
              <a:gdLst>
                <a:gd name="connsiteX0" fmla="*/ 0 w 7228154"/>
                <a:gd name="connsiteY0" fmla="*/ 0 h 4082474"/>
                <a:gd name="connsiteX1" fmla="*/ 0 w 7228154"/>
                <a:gd name="connsiteY1" fmla="*/ 4082475 h 4082474"/>
                <a:gd name="connsiteX2" fmla="*/ 7228155 w 7228154"/>
                <a:gd name="connsiteY2" fmla="*/ 4082475 h 408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28154" h="4082474">
                  <a:moveTo>
                    <a:pt x="0" y="0"/>
                  </a:moveTo>
                  <a:lnTo>
                    <a:pt x="0" y="4082475"/>
                  </a:lnTo>
                  <a:lnTo>
                    <a:pt x="7228155" y="4082475"/>
                  </a:lnTo>
                  <a:close/>
                </a:path>
              </a:pathLst>
            </a:custGeom>
            <a:solidFill>
              <a:schemeClr val="accent6"/>
            </a:solidFill>
            <a:ln w="63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</p:grpSp>
      <p:sp>
        <p:nvSpPr>
          <p:cNvPr id="25" name="任意多边形: 形状 24"/>
          <p:cNvSpPr/>
          <p:nvPr>
            <p:custDataLst>
              <p:tags r:id="rId3"/>
            </p:custDataLst>
          </p:nvPr>
        </p:nvSpPr>
        <p:spPr>
          <a:xfrm>
            <a:off x="0" y="0"/>
            <a:ext cx="2552700" cy="4409440"/>
          </a:xfrm>
          <a:custGeom>
            <a:avLst/>
            <a:gdLst>
              <a:gd name="connsiteX0" fmla="*/ 0 w 7837895"/>
              <a:gd name="connsiteY0" fmla="*/ 4409530 h 4409529"/>
              <a:gd name="connsiteX1" fmla="*/ 0 w 7837895"/>
              <a:gd name="connsiteY1" fmla="*/ 0 h 4409529"/>
              <a:gd name="connsiteX2" fmla="*/ 7837896 w 7837895"/>
              <a:gd name="connsiteY2" fmla="*/ 0 h 440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37895" h="4409529">
                <a:moveTo>
                  <a:pt x="0" y="4409530"/>
                </a:moveTo>
                <a:lnTo>
                  <a:pt x="0" y="0"/>
                </a:lnTo>
                <a:lnTo>
                  <a:pt x="7837896" y="0"/>
                </a:lnTo>
                <a:close/>
              </a:path>
            </a:pathLst>
          </a:custGeom>
          <a:solidFill>
            <a:schemeClr val="accent1"/>
          </a:solidFill>
          <a:ln w="633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cxnSp>
        <p:nvCxnSpPr>
          <p:cNvPr id="26" name="直接连接符 25"/>
          <p:cNvCxnSpPr/>
          <p:nvPr>
            <p:custDataLst>
              <p:tags r:id="rId4"/>
            </p:custDataLst>
          </p:nvPr>
        </p:nvCxnSpPr>
        <p:spPr>
          <a:xfrm>
            <a:off x="2800732" y="3622040"/>
            <a:ext cx="659053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755527" y="1331623"/>
            <a:ext cx="8680946" cy="2121978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5400" spc="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2192655" y="3713619"/>
            <a:ext cx="7896859" cy="511698"/>
          </a:xfrm>
        </p:spPr>
        <p:txBody>
          <a:bodyPr lIns="90170" tIns="46990" rIns="90170" bIns="46990" anchor="ctr" anchorCtr="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10"/>
            </p:custDataLst>
          </p:nvPr>
        </p:nvSpPr>
        <p:spPr>
          <a:xfrm>
            <a:off x="2552700" y="4299889"/>
            <a:ext cx="7107238" cy="51169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 hasCustomPrompt="1"/>
            <p:custDataLst>
              <p:tags r:id="rId11"/>
            </p:custDataLst>
          </p:nvPr>
        </p:nvSpPr>
        <p:spPr>
          <a:xfrm>
            <a:off x="2552700" y="4790718"/>
            <a:ext cx="7107238" cy="511698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>
            <p:custDataLst>
              <p:tags r:id="rId1"/>
            </p:custDataLst>
          </p:nvPr>
        </p:nvGrpSpPr>
        <p:grpSpPr>
          <a:xfrm>
            <a:off x="73660" y="4859655"/>
            <a:ext cx="5760085" cy="1998345"/>
            <a:chOff x="4151937" y="5109029"/>
            <a:chExt cx="2721846" cy="944356"/>
          </a:xfrm>
        </p:grpSpPr>
        <p:sp>
          <p:nvSpPr>
            <p:cNvPr id="13" name="等腰三角形 12"/>
            <p:cNvSpPr/>
            <p:nvPr>
              <p:custDataLst>
                <p:tags r:id="rId16"/>
              </p:custDataLst>
            </p:nvPr>
          </p:nvSpPr>
          <p:spPr>
            <a:xfrm>
              <a:off x="4565168" y="5109029"/>
              <a:ext cx="1912727" cy="94435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>
              <p:custDataLst>
                <p:tags r:id="rId17"/>
              </p:custDataLst>
            </p:nvPr>
          </p:nvSpPr>
          <p:spPr>
            <a:xfrm>
              <a:off x="5562405" y="5405929"/>
              <a:ext cx="1311378" cy="647456"/>
            </a:xfrm>
            <a:prstGeom prst="triangle">
              <a:avLst/>
            </a:prstGeom>
            <a:solidFill>
              <a:schemeClr val="accent1">
                <a:alpha val="92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等腰三角形 19"/>
            <p:cNvSpPr/>
            <p:nvPr>
              <p:custDataLst>
                <p:tags r:id="rId18"/>
              </p:custDataLst>
            </p:nvPr>
          </p:nvSpPr>
          <p:spPr>
            <a:xfrm>
              <a:off x="4786508" y="5720585"/>
              <a:ext cx="674063" cy="3328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>
              <p:custDataLst>
                <p:tags r:id="rId19"/>
              </p:custDataLst>
            </p:nvPr>
          </p:nvSpPr>
          <p:spPr>
            <a:xfrm>
              <a:off x="4151937" y="5645342"/>
              <a:ext cx="826463" cy="40804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等腰三角形 22"/>
            <p:cNvSpPr/>
            <p:nvPr>
              <p:custDataLst>
                <p:tags r:id="rId20"/>
              </p:custDataLst>
            </p:nvPr>
          </p:nvSpPr>
          <p:spPr>
            <a:xfrm>
              <a:off x="6313124" y="5516676"/>
              <a:ext cx="266605" cy="13162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>
              <p:custDataLst>
                <p:tags r:id="rId21"/>
              </p:custDataLst>
            </p:nvPr>
          </p:nvSpPr>
          <p:spPr>
            <a:xfrm>
              <a:off x="5572277" y="5720585"/>
              <a:ext cx="431377" cy="21298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>
              <p:custDataLst>
                <p:tags r:id="rId22"/>
              </p:custDataLst>
            </p:nvPr>
          </p:nvSpPr>
          <p:spPr>
            <a:xfrm>
              <a:off x="5618478" y="5234511"/>
              <a:ext cx="169487" cy="836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>
              <p:custDataLst>
                <p:tags r:id="rId23"/>
              </p:custDataLst>
            </p:nvPr>
          </p:nvSpPr>
          <p:spPr>
            <a:xfrm>
              <a:off x="4565168" y="5348993"/>
              <a:ext cx="266605" cy="13162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>
              <p:custDataLst>
                <p:tags r:id="rId24"/>
              </p:custDataLst>
            </p:nvPr>
          </p:nvSpPr>
          <p:spPr>
            <a:xfrm>
              <a:off x="4202503" y="5803305"/>
              <a:ext cx="169487" cy="836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>
            <p:custDataLst>
              <p:tags r:id="rId2"/>
            </p:custDataLst>
          </p:nvPr>
        </p:nvGrpSpPr>
        <p:grpSpPr>
          <a:xfrm rot="10800000">
            <a:off x="6449060" y="0"/>
            <a:ext cx="5737860" cy="1990725"/>
            <a:chOff x="4151937" y="5109029"/>
            <a:chExt cx="2721846" cy="944356"/>
          </a:xfrm>
        </p:grpSpPr>
        <p:sp>
          <p:nvSpPr>
            <p:cNvPr id="29" name="等腰三角形 28"/>
            <p:cNvSpPr/>
            <p:nvPr>
              <p:custDataLst>
                <p:tags r:id="rId7"/>
              </p:custDataLst>
            </p:nvPr>
          </p:nvSpPr>
          <p:spPr>
            <a:xfrm>
              <a:off x="4565168" y="5109029"/>
              <a:ext cx="1912727" cy="944356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等腰三角形 29"/>
            <p:cNvSpPr/>
            <p:nvPr>
              <p:custDataLst>
                <p:tags r:id="rId8"/>
              </p:custDataLst>
            </p:nvPr>
          </p:nvSpPr>
          <p:spPr>
            <a:xfrm>
              <a:off x="5562405" y="5405929"/>
              <a:ext cx="1311378" cy="647456"/>
            </a:xfrm>
            <a:prstGeom prst="triangle">
              <a:avLst/>
            </a:prstGeom>
            <a:solidFill>
              <a:schemeClr val="accent1">
                <a:alpha val="92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等腰三角形 30"/>
            <p:cNvSpPr/>
            <p:nvPr>
              <p:custDataLst>
                <p:tags r:id="rId9"/>
              </p:custDataLst>
            </p:nvPr>
          </p:nvSpPr>
          <p:spPr>
            <a:xfrm>
              <a:off x="4786508" y="5720585"/>
              <a:ext cx="674063" cy="33280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等腰三角形 31"/>
            <p:cNvSpPr/>
            <p:nvPr>
              <p:custDataLst>
                <p:tags r:id="rId10"/>
              </p:custDataLst>
            </p:nvPr>
          </p:nvSpPr>
          <p:spPr>
            <a:xfrm>
              <a:off x="4151937" y="5645342"/>
              <a:ext cx="826463" cy="408043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>
              <p:custDataLst>
                <p:tags r:id="rId11"/>
              </p:custDataLst>
            </p:nvPr>
          </p:nvSpPr>
          <p:spPr>
            <a:xfrm>
              <a:off x="6313124" y="5516676"/>
              <a:ext cx="266605" cy="13162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>
              <p:custDataLst>
                <p:tags r:id="rId12"/>
              </p:custDataLst>
            </p:nvPr>
          </p:nvSpPr>
          <p:spPr>
            <a:xfrm>
              <a:off x="5572277" y="5720585"/>
              <a:ext cx="431377" cy="21298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等腰三角形 34"/>
            <p:cNvSpPr/>
            <p:nvPr>
              <p:custDataLst>
                <p:tags r:id="rId13"/>
              </p:custDataLst>
            </p:nvPr>
          </p:nvSpPr>
          <p:spPr>
            <a:xfrm>
              <a:off x="5618478" y="5234511"/>
              <a:ext cx="169487" cy="83680"/>
            </a:xfrm>
            <a:prstGeom prst="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>
              <p:custDataLst>
                <p:tags r:id="rId14"/>
              </p:custDataLst>
            </p:nvPr>
          </p:nvSpPr>
          <p:spPr>
            <a:xfrm>
              <a:off x="4565168" y="5348993"/>
              <a:ext cx="266605" cy="131629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>
              <p:custDataLst>
                <p:tags r:id="rId15"/>
              </p:custDataLst>
            </p:nvPr>
          </p:nvSpPr>
          <p:spPr>
            <a:xfrm>
              <a:off x="4202503" y="5803305"/>
              <a:ext cx="169487" cy="8368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rgbClr val="3FC1E0">
                <a:shade val="50000"/>
              </a:srgbClr>
            </a:lnRef>
            <a:fillRef idx="1">
              <a:srgbClr val="3FC1E0"/>
            </a:fillRef>
            <a:effectRef idx="0">
              <a:srgbClr val="3FC1E0"/>
            </a:effectRef>
            <a:fontRef idx="minor">
              <a:srgbClr val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2793365" y="2295525"/>
            <a:ext cx="6605270" cy="1950085"/>
          </a:xfrm>
        </p:spPr>
        <p:txBody>
          <a:bodyPr vert="horz" lIns="90170" tIns="46990" rIns="90170" bIns="4699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3"/>
          <p:cNvSpPr/>
          <p:nvPr>
            <p:custDataLst>
              <p:tags r:id="rId1"/>
            </p:custDataLst>
          </p:nvPr>
        </p:nvSpPr>
        <p:spPr>
          <a:xfrm>
            <a:off x="4930775" y="6114415"/>
            <a:ext cx="7261225" cy="66421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4"/>
          <p:cNvSpPr/>
          <p:nvPr>
            <p:custDataLst>
              <p:tags r:id="rId2"/>
            </p:custDataLst>
          </p:nvPr>
        </p:nvSpPr>
        <p:spPr>
          <a:xfrm>
            <a:off x="4930775" y="6193790"/>
            <a:ext cx="7261225" cy="66421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7"/>
          <p:cNvSpPr/>
          <p:nvPr>
            <p:custDataLst>
              <p:tags r:id="rId3"/>
            </p:custDataLst>
          </p:nvPr>
        </p:nvSpPr>
        <p:spPr>
          <a:xfrm>
            <a:off x="0" y="6148705"/>
            <a:ext cx="7843520" cy="72009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15"/>
          <p:cNvSpPr/>
          <p:nvPr>
            <p:custDataLst>
              <p:tags r:id="rId2"/>
            </p:custDataLst>
          </p:nvPr>
        </p:nvSpPr>
        <p:spPr>
          <a:xfrm rot="8220000">
            <a:off x="-495300" y="549275"/>
            <a:ext cx="1016635" cy="105219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0" h="1128">
                <a:moveTo>
                  <a:pt x="0" y="0"/>
                </a:moveTo>
                <a:lnTo>
                  <a:pt x="1090" y="0"/>
                </a:lnTo>
                <a:lnTo>
                  <a:pt x="38" y="1128"/>
                </a:lnTo>
                <a:lnTo>
                  <a:pt x="0" y="1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3"/>
            </p:custDataLst>
          </p:nvPr>
        </p:nvGrpSpPr>
        <p:grpSpPr>
          <a:xfrm>
            <a:off x="11292205" y="4382135"/>
            <a:ext cx="899160" cy="2477770"/>
            <a:chOff x="17783" y="6171"/>
            <a:chExt cx="1416" cy="4632"/>
          </a:xfrm>
        </p:grpSpPr>
        <p:sp>
          <p:nvSpPr>
            <p:cNvPr id="12" name="任意多边形 11"/>
            <p:cNvSpPr/>
            <p:nvPr>
              <p:custDataLst>
                <p:tags r:id="rId9"/>
              </p:custDataLst>
            </p:nvPr>
          </p:nvSpPr>
          <p:spPr>
            <a:xfrm>
              <a:off x="17783" y="6641"/>
              <a:ext cx="1417" cy="4162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1" h="7481">
                  <a:moveTo>
                    <a:pt x="3741" y="0"/>
                  </a:moveTo>
                  <a:lnTo>
                    <a:pt x="3741" y="1"/>
                  </a:lnTo>
                  <a:lnTo>
                    <a:pt x="3741" y="7481"/>
                  </a:lnTo>
                  <a:lnTo>
                    <a:pt x="3741" y="7481"/>
                  </a:lnTo>
                  <a:lnTo>
                    <a:pt x="0" y="374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rgbClr val="0894A5">
                <a:shade val="50000"/>
              </a:srgbClr>
            </a:lnRef>
            <a:fillRef idx="1">
              <a:srgbClr val="0894A5"/>
            </a:fillRef>
            <a:effectRef idx="0">
              <a:srgbClr val="0894A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1"/>
            <p:cNvSpPr/>
            <p:nvPr>
              <p:custDataLst>
                <p:tags r:id="rId10"/>
              </p:custDataLst>
            </p:nvPr>
          </p:nvSpPr>
          <p:spPr>
            <a:xfrm>
              <a:off x="17783" y="6171"/>
              <a:ext cx="1417" cy="4162"/>
            </a:xfrm>
            <a:custGeom>
              <a:avLst/>
              <a:gdLst>
                <a:gd name="ir" fmla="*/ w 3 4"/>
                <a:gd name="ib" fmla="*/ h 3 4"/>
              </a:gdLst>
              <a:ahLst/>
              <a:cxnLst>
                <a:cxn ang="3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1" h="7481">
                  <a:moveTo>
                    <a:pt x="3741" y="0"/>
                  </a:moveTo>
                  <a:lnTo>
                    <a:pt x="3741" y="1"/>
                  </a:lnTo>
                  <a:lnTo>
                    <a:pt x="3741" y="7481"/>
                  </a:lnTo>
                  <a:lnTo>
                    <a:pt x="3741" y="7481"/>
                  </a:lnTo>
                  <a:lnTo>
                    <a:pt x="0" y="3741"/>
                  </a:lnTo>
                  <a:lnTo>
                    <a:pt x="37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rgbClr val="0894A5">
                <a:shade val="50000"/>
              </a:srgbClr>
            </a:lnRef>
            <a:fillRef idx="1">
              <a:srgbClr val="0894A5"/>
            </a:fillRef>
            <a:effectRef idx="0">
              <a:srgbClr val="0894A5"/>
            </a:effectRef>
            <a:fontRef idx="minor">
              <a:sysClr val="window" lastClr="FFFFFF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>
            <p:custDataLst>
              <p:tags r:id="rId1"/>
            </p:custDataLst>
          </p:nvPr>
        </p:nvGrpSpPr>
        <p:grpSpPr>
          <a:xfrm>
            <a:off x="7926070" y="6221730"/>
            <a:ext cx="4265930" cy="640080"/>
            <a:chOff x="6681" y="8932"/>
            <a:chExt cx="12521" cy="1880"/>
          </a:xfrm>
        </p:grpSpPr>
        <p:sp>
          <p:nvSpPr>
            <p:cNvPr id="12" name="任意多边形: 形状 3"/>
            <p:cNvSpPr/>
            <p:nvPr>
              <p:custDataLst>
                <p:tags r:id="rId10"/>
              </p:custDataLst>
            </p:nvPr>
          </p:nvSpPr>
          <p:spPr>
            <a:xfrm>
              <a:off x="6681" y="8932"/>
              <a:ext cx="12521" cy="1880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4"/>
            <p:cNvSpPr/>
            <p:nvPr>
              <p:custDataLst>
                <p:tags r:id="rId11"/>
              </p:custDataLst>
            </p:nvPr>
          </p:nvSpPr>
          <p:spPr>
            <a:xfrm>
              <a:off x="7765" y="9076"/>
              <a:ext cx="11435" cy="1724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4" name="任意多边形: 形状 9"/>
          <p:cNvSpPr/>
          <p:nvPr>
            <p:custDataLst>
              <p:tags r:id="rId2"/>
            </p:custDataLst>
          </p:nvPr>
        </p:nvSpPr>
        <p:spPr>
          <a:xfrm>
            <a:off x="11525250" y="0"/>
            <a:ext cx="666750" cy="769620"/>
          </a:xfrm>
          <a:custGeom>
            <a:avLst/>
            <a:gdLst>
              <a:gd name="connsiteX0" fmla="*/ 969010 w 969009"/>
              <a:gd name="connsiteY0" fmla="*/ 1117600 h 1117600"/>
              <a:gd name="connsiteX1" fmla="*/ 969010 w 969009"/>
              <a:gd name="connsiteY1" fmla="*/ 0 h 1117600"/>
              <a:gd name="connsiteX2" fmla="*/ 0 w 969009"/>
              <a:gd name="connsiteY2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9009" h="1117600">
                <a:moveTo>
                  <a:pt x="969010" y="1117600"/>
                </a:moveTo>
                <a:lnTo>
                  <a:pt x="96901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: 形状 3"/>
          <p:cNvSpPr/>
          <p:nvPr>
            <p:custDataLst>
              <p:tags r:id="rId1"/>
            </p:custDataLst>
          </p:nvPr>
        </p:nvSpPr>
        <p:spPr>
          <a:xfrm>
            <a:off x="4930775" y="6388735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4"/>
          <p:cNvSpPr/>
          <p:nvPr>
            <p:custDataLst>
              <p:tags r:id="rId2"/>
            </p:custDataLst>
          </p:nvPr>
        </p:nvSpPr>
        <p:spPr>
          <a:xfrm>
            <a:off x="4930775" y="6438900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7"/>
          <p:cNvSpPr/>
          <p:nvPr>
            <p:custDataLst>
              <p:tags r:id="rId3"/>
            </p:custDataLst>
          </p:nvPr>
        </p:nvSpPr>
        <p:spPr>
          <a:xfrm>
            <a:off x="0" y="6414135"/>
            <a:ext cx="7843520" cy="45466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7"/>
          <p:cNvSpPr/>
          <p:nvPr>
            <p:custDataLst>
              <p:tags r:id="rId1"/>
            </p:custDataLst>
          </p:nvPr>
        </p:nvSpPr>
        <p:spPr>
          <a:xfrm rot="10800000">
            <a:off x="568960" y="0"/>
            <a:ext cx="11623040" cy="45466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 rot="10800000">
            <a:off x="-635" y="0"/>
            <a:ext cx="4265930" cy="640080"/>
            <a:chOff x="6681" y="8932"/>
            <a:chExt cx="12521" cy="1880"/>
          </a:xfrm>
        </p:grpSpPr>
        <p:sp>
          <p:nvSpPr>
            <p:cNvPr id="14" name="任意多边形: 形状 3"/>
            <p:cNvSpPr/>
            <p:nvPr>
              <p:custDataLst>
                <p:tags r:id="rId10"/>
              </p:custDataLst>
            </p:nvPr>
          </p:nvSpPr>
          <p:spPr>
            <a:xfrm>
              <a:off x="6681" y="8932"/>
              <a:ext cx="12521" cy="1880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4"/>
            <p:cNvSpPr/>
            <p:nvPr>
              <p:custDataLst>
                <p:tags r:id="rId11"/>
              </p:custDataLst>
            </p:nvPr>
          </p:nvSpPr>
          <p:spPr>
            <a:xfrm>
              <a:off x="7765" y="9076"/>
              <a:ext cx="11435" cy="1724"/>
            </a:xfrm>
            <a:custGeom>
              <a:avLst/>
              <a:gdLst>
                <a:gd name="connsiteX0" fmla="*/ 0 w 7261225"/>
                <a:gd name="connsiteY0" fmla="*/ 1094740 h 1094740"/>
                <a:gd name="connsiteX1" fmla="*/ 7261225 w 7261225"/>
                <a:gd name="connsiteY1" fmla="*/ 1094740 h 1094740"/>
                <a:gd name="connsiteX2" fmla="*/ 7261225 w 7261225"/>
                <a:gd name="connsiteY2" fmla="*/ 0 h 109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61225" h="1094740">
                  <a:moveTo>
                    <a:pt x="0" y="1094740"/>
                  </a:moveTo>
                  <a:lnTo>
                    <a:pt x="7261225" y="1094740"/>
                  </a:lnTo>
                  <a:lnTo>
                    <a:pt x="7261225" y="0"/>
                  </a:lnTo>
                  <a:close/>
                </a:path>
              </a:pathLst>
            </a:custGeom>
            <a:solidFill>
              <a:schemeClr val="accent6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3"/>
          <p:cNvSpPr/>
          <p:nvPr>
            <p:custDataLst>
              <p:tags r:id="rId1"/>
            </p:custDataLst>
          </p:nvPr>
        </p:nvSpPr>
        <p:spPr>
          <a:xfrm>
            <a:off x="4930775" y="6388735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4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4"/>
          <p:cNvSpPr/>
          <p:nvPr>
            <p:custDataLst>
              <p:tags r:id="rId2"/>
            </p:custDataLst>
          </p:nvPr>
        </p:nvSpPr>
        <p:spPr>
          <a:xfrm>
            <a:off x="4930775" y="6438900"/>
            <a:ext cx="7261225" cy="419100"/>
          </a:xfrm>
          <a:custGeom>
            <a:avLst/>
            <a:gdLst>
              <a:gd name="connsiteX0" fmla="*/ 0 w 7261225"/>
              <a:gd name="connsiteY0" fmla="*/ 1094740 h 1094740"/>
              <a:gd name="connsiteX1" fmla="*/ 7261225 w 7261225"/>
              <a:gd name="connsiteY1" fmla="*/ 1094740 h 1094740"/>
              <a:gd name="connsiteX2" fmla="*/ 7261225 w 7261225"/>
              <a:gd name="connsiteY2" fmla="*/ 0 h 109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61225" h="1094740">
                <a:moveTo>
                  <a:pt x="0" y="1094740"/>
                </a:moveTo>
                <a:lnTo>
                  <a:pt x="7261225" y="1094740"/>
                </a:lnTo>
                <a:lnTo>
                  <a:pt x="7261225" y="0"/>
                </a:lnTo>
                <a:close/>
              </a:path>
            </a:pathLst>
          </a:custGeom>
          <a:solidFill>
            <a:schemeClr val="accent6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7"/>
          <p:cNvSpPr/>
          <p:nvPr>
            <p:custDataLst>
              <p:tags r:id="rId3"/>
            </p:custDataLst>
          </p:nvPr>
        </p:nvSpPr>
        <p:spPr>
          <a:xfrm>
            <a:off x="0" y="6414135"/>
            <a:ext cx="7843520" cy="454660"/>
          </a:xfrm>
          <a:custGeom>
            <a:avLst/>
            <a:gdLst>
              <a:gd name="connsiteX0" fmla="*/ 7843520 w 7843519"/>
              <a:gd name="connsiteY0" fmla="*/ 1186815 h 1186815"/>
              <a:gd name="connsiteX1" fmla="*/ 0 w 7843519"/>
              <a:gd name="connsiteY1" fmla="*/ 1186815 h 1186815"/>
              <a:gd name="connsiteX2" fmla="*/ 0 w 7843519"/>
              <a:gd name="connsiteY2" fmla="*/ 0 h 1186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43519" h="1186815">
                <a:moveTo>
                  <a:pt x="7843520" y="1186815"/>
                </a:moveTo>
                <a:lnTo>
                  <a:pt x="0" y="118681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2" name="组合 11"/>
          <p:cNvGrpSpPr/>
          <p:nvPr>
            <p:custDataLst>
              <p:tags r:id="rId2"/>
            </p:custDataLst>
          </p:nvPr>
        </p:nvGrpSpPr>
        <p:grpSpPr>
          <a:xfrm rot="10800000">
            <a:off x="10848975" y="3707765"/>
            <a:ext cx="1343025" cy="3265170"/>
            <a:chOff x="0" y="606"/>
            <a:chExt cx="1437" cy="8628"/>
          </a:xfrm>
        </p:grpSpPr>
        <p:sp>
          <p:nvSpPr>
            <p:cNvPr id="14" name="等腰三角形 13"/>
            <p:cNvSpPr/>
            <p:nvPr>
              <p:custDataLst>
                <p:tags r:id="rId11"/>
              </p:custDataLst>
            </p:nvPr>
          </p:nvSpPr>
          <p:spPr>
            <a:xfrm rot="5400000">
              <a:off x="-3067" y="3673"/>
              <a:ext cx="7571" cy="1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等腰三角形 14"/>
            <p:cNvSpPr/>
            <p:nvPr>
              <p:custDataLst>
                <p:tags r:id="rId12"/>
              </p:custDataLst>
            </p:nvPr>
          </p:nvSpPr>
          <p:spPr>
            <a:xfrm rot="5400000">
              <a:off x="-3067" y="4730"/>
              <a:ext cx="7571" cy="14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>
            <p:custDataLst>
              <p:tags r:id="rId3"/>
            </p:custDataLst>
          </p:nvPr>
        </p:nvGrpSpPr>
        <p:grpSpPr>
          <a:xfrm>
            <a:off x="0" y="113665"/>
            <a:ext cx="1343025" cy="3265170"/>
            <a:chOff x="0" y="606"/>
            <a:chExt cx="1437" cy="8628"/>
          </a:xfrm>
        </p:grpSpPr>
        <p:sp>
          <p:nvSpPr>
            <p:cNvPr id="17" name="等腰三角形 16"/>
            <p:cNvSpPr/>
            <p:nvPr>
              <p:custDataLst>
                <p:tags r:id="rId9"/>
              </p:custDataLst>
            </p:nvPr>
          </p:nvSpPr>
          <p:spPr>
            <a:xfrm rot="5400000">
              <a:off x="-3067" y="3673"/>
              <a:ext cx="7571" cy="1437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等腰三角形 17"/>
            <p:cNvSpPr/>
            <p:nvPr>
              <p:custDataLst>
                <p:tags r:id="rId10"/>
              </p:custDataLst>
            </p:nvPr>
          </p:nvSpPr>
          <p:spPr>
            <a:xfrm rot="5400000">
              <a:off x="-3067" y="4730"/>
              <a:ext cx="7571" cy="1437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rgbClr val="1C313C">
                <a:shade val="50000"/>
              </a:srgbClr>
            </a:lnRef>
            <a:fillRef idx="1">
              <a:srgbClr val="1C313C"/>
            </a:fillRef>
            <a:effectRef idx="0">
              <a:srgbClr val="1C313C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-1" y="0"/>
            <a:ext cx="442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>
            <p:custDataLst>
              <p:tags r:id="rId2"/>
            </p:custDataLst>
          </p:nvPr>
        </p:nvSpPr>
        <p:spPr>
          <a:xfrm rot="18900000">
            <a:off x="3955998" y="2955611"/>
            <a:ext cx="946777" cy="946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 rot="18900000">
            <a:off x="4227003" y="3226617"/>
            <a:ext cx="404767" cy="404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rgbClr val="282928">
              <a:shade val="50000"/>
            </a:srgbClr>
          </a:lnRef>
          <a:fillRef idx="1">
            <a:srgbClr val="282928"/>
          </a:fillRef>
          <a:effectRef idx="0">
            <a:srgbClr val="282928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310135" y="2170322"/>
            <a:ext cx="6015208" cy="2357611"/>
          </a:xfrm>
        </p:spPr>
        <p:txBody>
          <a:bodyPr lIns="90000" tIns="46800" rIns="90000" bIns="46800" anchor="ctr" anchorCtr="0">
            <a:normAutofit/>
          </a:bodyPr>
          <a:lstStyle>
            <a:lvl1pPr>
              <a:defRPr sz="7200" u="none" strike="noStrike" kern="1200" cap="none" spc="3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图形 34"/>
          <p:cNvGrpSpPr/>
          <p:nvPr>
            <p:custDataLst>
              <p:tags r:id="rId1"/>
            </p:custDataLst>
          </p:nvPr>
        </p:nvGrpSpPr>
        <p:grpSpPr>
          <a:xfrm>
            <a:off x="9783683" y="0"/>
            <a:ext cx="2416749" cy="6869016"/>
            <a:chOff x="9761381" y="0"/>
            <a:chExt cx="2416749" cy="6869016"/>
          </a:xfrm>
          <a:solidFill>
            <a:srgbClr val="0894A5"/>
          </a:solidFill>
        </p:grpSpPr>
        <p:sp>
          <p:nvSpPr>
            <p:cNvPr id="7" name="任意多边形: 形状 3"/>
            <p:cNvSpPr/>
            <p:nvPr>
              <p:custDataLst>
                <p:tags r:id="rId7"/>
              </p:custDataLst>
            </p:nvPr>
          </p:nvSpPr>
          <p:spPr>
            <a:xfrm>
              <a:off x="9761381" y="0"/>
              <a:ext cx="2158624" cy="4069248"/>
            </a:xfrm>
            <a:custGeom>
              <a:avLst/>
              <a:gdLst>
                <a:gd name="connsiteX0" fmla="*/ 2158625 w 2158624"/>
                <a:gd name="connsiteY0" fmla="*/ 4069249 h 4069248"/>
                <a:gd name="connsiteX1" fmla="*/ 2158625 w 2158624"/>
                <a:gd name="connsiteY1" fmla="*/ 0 h 4069248"/>
                <a:gd name="connsiteX2" fmla="*/ 0 w 2158624"/>
                <a:gd name="connsiteY2" fmla="*/ 0 h 40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8624" h="4069248">
                  <a:moveTo>
                    <a:pt x="2158625" y="4069249"/>
                  </a:moveTo>
                  <a:lnTo>
                    <a:pt x="2158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6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4"/>
            <p:cNvSpPr/>
            <p:nvPr>
              <p:custDataLst>
                <p:tags r:id="rId8"/>
              </p:custDataLst>
            </p:nvPr>
          </p:nvSpPr>
          <p:spPr>
            <a:xfrm>
              <a:off x="10019506" y="0"/>
              <a:ext cx="2158624" cy="4069248"/>
            </a:xfrm>
            <a:custGeom>
              <a:avLst/>
              <a:gdLst>
                <a:gd name="connsiteX0" fmla="*/ 2158625 w 2158624"/>
                <a:gd name="connsiteY0" fmla="*/ 4069249 h 4069248"/>
                <a:gd name="connsiteX1" fmla="*/ 2158625 w 2158624"/>
                <a:gd name="connsiteY1" fmla="*/ 0 h 4069248"/>
                <a:gd name="connsiteX2" fmla="*/ 0 w 2158624"/>
                <a:gd name="connsiteY2" fmla="*/ 0 h 4069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8624" h="4069248">
                  <a:moveTo>
                    <a:pt x="2158625" y="4069249"/>
                  </a:moveTo>
                  <a:lnTo>
                    <a:pt x="21586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6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" name="任意多边形: 形状 5"/>
            <p:cNvSpPr/>
            <p:nvPr>
              <p:custDataLst>
                <p:tags r:id="rId9"/>
              </p:custDataLst>
            </p:nvPr>
          </p:nvSpPr>
          <p:spPr>
            <a:xfrm>
              <a:off x="9837300" y="2473317"/>
              <a:ext cx="2340830" cy="4395699"/>
            </a:xfrm>
            <a:custGeom>
              <a:avLst/>
              <a:gdLst>
                <a:gd name="connsiteX0" fmla="*/ 2340830 w 2340830"/>
                <a:gd name="connsiteY0" fmla="*/ 0 h 4395699"/>
                <a:gd name="connsiteX1" fmla="*/ 2340830 w 2340830"/>
                <a:gd name="connsiteY1" fmla="*/ 4395700 h 4395699"/>
                <a:gd name="connsiteX2" fmla="*/ 0 w 2340830"/>
                <a:gd name="connsiteY2" fmla="*/ 4395700 h 4395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40830" h="4395699">
                  <a:moveTo>
                    <a:pt x="2340830" y="0"/>
                  </a:moveTo>
                  <a:lnTo>
                    <a:pt x="2340830" y="4395700"/>
                  </a:lnTo>
                  <a:lnTo>
                    <a:pt x="0" y="4395700"/>
                  </a:lnTo>
                  <a:close/>
                </a:path>
              </a:pathLst>
            </a:custGeom>
            <a:solidFill>
              <a:schemeClr val="accent1"/>
            </a:solidFill>
            <a:ln w="6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0" name="任意多边形: 形状 6"/>
          <p:cNvSpPr/>
          <p:nvPr>
            <p:custDataLst>
              <p:tags r:id="rId2"/>
            </p:custDataLst>
          </p:nvPr>
        </p:nvSpPr>
        <p:spPr>
          <a:xfrm>
            <a:off x="0" y="5755540"/>
            <a:ext cx="965434" cy="1113476"/>
          </a:xfrm>
          <a:custGeom>
            <a:avLst/>
            <a:gdLst>
              <a:gd name="connsiteX0" fmla="*/ 0 w 965434"/>
              <a:gd name="connsiteY0" fmla="*/ 0 h 1113476"/>
              <a:gd name="connsiteX1" fmla="*/ 0 w 965434"/>
              <a:gd name="connsiteY1" fmla="*/ 1113476 h 1113476"/>
              <a:gd name="connsiteX2" fmla="*/ 965434 w 965434"/>
              <a:gd name="connsiteY2" fmla="*/ 1113476 h 111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5434" h="1113476">
                <a:moveTo>
                  <a:pt x="0" y="0"/>
                </a:moveTo>
                <a:lnTo>
                  <a:pt x="0" y="1113476"/>
                </a:lnTo>
                <a:lnTo>
                  <a:pt x="965434" y="111347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63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90170" tIns="46990" rIns="90170" bIns="4699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2025/5/26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mc:AlternateContent xmlns:mc="http://schemas.openxmlformats.org/markup-compatibility/2006" xmlns:p14="http://schemas.microsoft.com/office/powerpoint/2010/main">
    <mc:Choice Requires="p14">
      <p:transition spd="slow" advClick="0">
        <p:wipe/>
      </p:transition>
    </mc:Choice>
    <mc:Fallback xmlns="">
      <p:transition spd="slow" advClick="0">
        <p:wipe/>
      </p:transition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>
              <a:lumMod val="85000"/>
              <a:lumOff val="15000"/>
            </a:schemeClr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80.xml"/><Relationship Id="rId3" Type="http://schemas.openxmlformats.org/officeDocument/2006/relationships/tags" Target="../tags/tag175.xml"/><Relationship Id="rId7" Type="http://schemas.openxmlformats.org/officeDocument/2006/relationships/tags" Target="../tags/tag179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76.xml"/><Relationship Id="rId9" Type="http://schemas.openxmlformats.org/officeDocument/2006/relationships/tags" Target="../tags/tag18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8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5" Type="http://schemas.openxmlformats.org/officeDocument/2006/relationships/tags" Target="../tags/tag186.xml"/><Relationship Id="rId4" Type="http://schemas.openxmlformats.org/officeDocument/2006/relationships/tags" Target="../tags/tag18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190.xml"/><Relationship Id="rId7" Type="http://schemas.openxmlformats.org/officeDocument/2006/relationships/tags" Target="../tags/tag194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6" Type="http://schemas.openxmlformats.org/officeDocument/2006/relationships/tags" Target="../tags/tag193.xml"/><Relationship Id="rId5" Type="http://schemas.openxmlformats.org/officeDocument/2006/relationships/tags" Target="../tags/tag192.xml"/><Relationship Id="rId4" Type="http://schemas.openxmlformats.org/officeDocument/2006/relationships/tags" Target="../tags/tag19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647315" y="4305569"/>
            <a:ext cx="7002463" cy="382068"/>
            <a:chOff x="2379367" y="4873761"/>
            <a:chExt cx="7002463" cy="382068"/>
          </a:xfrm>
        </p:grpSpPr>
        <p:sp>
          <p:nvSpPr>
            <p:cNvPr id="5" name="PA_任意多边形 30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1"/>
              </p:custDataLst>
            </p:nvPr>
          </p:nvSpPr>
          <p:spPr>
            <a:xfrm>
              <a:off x="3548596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charset="-122"/>
              </a:endParaRPr>
            </a:p>
          </p:txBody>
        </p:sp>
        <p:sp>
          <p:nvSpPr>
            <p:cNvPr id="6" name="PA_任意多边形 31" descr="e7d195523061f1c07f83f732a5522b9b3ebe164d7250580aEF66DE1A1ABCD1416532D3433F8BE1C4DD26AF8C595CA3B8FBFFDC471B28313D41FC0B29AEB12651AEAC05881CD0265D4CB30185DEC2EB287A3DCBE2E99F13933C1E803DDF331C0150FEA0675F290631D1EDC3C927CD0AA74DD8F417A5B73495B4C9A5AA47CFEB588A1D25B820586C98"/>
            <p:cNvSpPr/>
            <p:nvPr>
              <p:custDataLst>
                <p:tags r:id="rId2"/>
              </p:custDataLst>
            </p:nvPr>
          </p:nvSpPr>
          <p:spPr>
            <a:xfrm>
              <a:off x="7669932" y="5059717"/>
              <a:ext cx="1129553" cy="0"/>
            </a:xfrm>
            <a:custGeom>
              <a:avLst/>
              <a:gdLst>
                <a:gd name="connsiteX0" fmla="*/ 1129553 w 1129553"/>
                <a:gd name="connsiteY0" fmla="*/ 0 h 0"/>
                <a:gd name="connsiteX1" fmla="*/ 0 w 112955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9553">
                  <a:moveTo>
                    <a:pt x="1129553" y="0"/>
                  </a:moveTo>
                  <a:lnTo>
                    <a:pt x="0" y="0"/>
                  </a:lnTo>
                </a:path>
              </a:pathLst>
            </a:custGeom>
            <a:noFill/>
            <a:ln>
              <a:solidFill>
                <a:srgbClr val="325B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220F"/>
                </a:solidFill>
                <a:latin typeface="Tw Cen MT" panose="020B0602020104020603" pitchFamily="34" charset="0"/>
                <a:ea typeface="微软雅黑" panose="020B0503020204020204" charset="-122"/>
              </a:endParaRPr>
            </a:p>
          </p:txBody>
        </p:sp>
        <p:sp>
          <p:nvSpPr>
            <p:cNvPr id="12" name="矩形: 圆角 11"/>
            <p:cNvSpPr/>
            <p:nvPr/>
          </p:nvSpPr>
          <p:spPr>
            <a:xfrm>
              <a:off x="2379367" y="4873761"/>
              <a:ext cx="7002463" cy="382068"/>
            </a:xfrm>
            <a:prstGeom prst="roundRect">
              <a:avLst>
                <a:gd name="adj" fmla="val 32163"/>
              </a:avLst>
            </a:prstGeom>
            <a:solidFill>
              <a:srgbClr val="335C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bg1"/>
                  </a:solidFill>
                  <a:latin typeface="Tw Cen MT" panose="020B0602020104020603" pitchFamily="34" charset="0"/>
                  <a:ea typeface="微软雅黑" panose="020B0503020204020204" charset="-122"/>
                </a:rPr>
                <a:t>电子科技大学计算机科学与工程</a:t>
              </a:r>
              <a:r>
                <a:rPr lang="zh-CN" altLang="en-US" dirty="0">
                  <a:sym typeface="+mn-ea"/>
                </a:rPr>
                <a:t>学院（网络空间安全学院）</a:t>
              </a:r>
              <a:endParaRPr lang="zh-CN" altLang="en-US" dirty="0">
                <a:solidFill>
                  <a:schemeClr val="bg1"/>
                </a:solidFill>
                <a:latin typeface="Tw Cen MT" panose="020B0602020104020603" pitchFamily="34" charset="0"/>
                <a:ea typeface="微软雅黑" panose="020B050302020402020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234" y="522534"/>
            <a:ext cx="1622260" cy="1614308"/>
          </a:xfrm>
          <a:prstGeom prst="rect">
            <a:avLst/>
          </a:prstGeom>
        </p:spPr>
      </p:pic>
      <p:sp>
        <p:nvSpPr>
          <p:cNvPr id="2" name="标题 3"/>
          <p:cNvSpPr>
            <a:spLocks noGrp="1"/>
          </p:cNvSpPr>
          <p:nvPr/>
        </p:nvSpPr>
        <p:spPr>
          <a:xfrm>
            <a:off x="1755527" y="1331623"/>
            <a:ext cx="8680946" cy="2121978"/>
          </a:xfrm>
          <a:prstGeom prst="rect">
            <a:avLst/>
          </a:prstGeom>
        </p:spPr>
        <p:txBody>
          <a:bodyPr vert="horz" lIns="90000" tIns="46800" rIns="90000" bIns="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5400" b="1" u="none" strike="noStrike" kern="1200" cap="none" spc="6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zh-CN" altLang="en-US" dirty="0"/>
              <a:t>结题检查答辩</a:t>
            </a:r>
          </a:p>
        </p:txBody>
      </p:sp>
      <p:sp>
        <p:nvSpPr>
          <p:cNvPr id="7" name="副标题 4"/>
          <p:cNvSpPr>
            <a:spLocks noGrp="1"/>
          </p:cNvSpPr>
          <p:nvPr/>
        </p:nvSpPr>
        <p:spPr>
          <a:xfrm>
            <a:off x="2280972" y="2136842"/>
            <a:ext cx="7896859" cy="511698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综合课程设计</a:t>
            </a:r>
          </a:p>
        </p:txBody>
      </p:sp>
      <p:sp>
        <p:nvSpPr>
          <p:cNvPr id="10" name="文本占位符 5"/>
          <p:cNvSpPr>
            <a:spLocks noGrp="1"/>
          </p:cNvSpPr>
          <p:nvPr/>
        </p:nvSpPr>
        <p:spPr>
          <a:xfrm>
            <a:off x="2542540" y="3697274"/>
            <a:ext cx="7107238" cy="511698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基于</a:t>
            </a:r>
            <a:r>
              <a:rPr lang="en-US" altLang="zh-CN" dirty="0"/>
              <a:t>python</a:t>
            </a:r>
            <a:r>
              <a:rPr lang="zh-CN" altLang="en-US" dirty="0"/>
              <a:t>的乒乓球游戏</a:t>
            </a:r>
          </a:p>
        </p:txBody>
      </p:sp>
      <p:sp>
        <p:nvSpPr>
          <p:cNvPr id="11" name="文本占位符 6"/>
          <p:cNvSpPr>
            <a:spLocks noGrp="1"/>
          </p:cNvSpPr>
          <p:nvPr/>
        </p:nvSpPr>
        <p:spPr>
          <a:xfrm>
            <a:off x="2647314" y="5257733"/>
            <a:ext cx="7107555" cy="21590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0"/>
              </a:spcAft>
            </a:pPr>
            <a:endParaRPr lang="en-US" altLang="zh-CN" dirty="0"/>
          </a:p>
        </p:txBody>
      </p:sp>
      <p:sp>
        <p:nvSpPr>
          <p:cNvPr id="14" name="文本框 13"/>
          <p:cNvSpPr txBox="1"/>
          <p:nvPr/>
        </p:nvSpPr>
        <p:spPr>
          <a:xfrm>
            <a:off x="5106670" y="4788535"/>
            <a:ext cx="2188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指导老师：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dirty="0"/>
              <a:t>如何控制游戏速度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82ED3-E643-E2E2-A411-1E13F4973202}"/>
              </a:ext>
            </a:extLst>
          </p:cNvPr>
          <p:cNvSpPr txBox="1"/>
          <p:nvPr/>
        </p:nvSpPr>
        <p:spPr>
          <a:xfrm>
            <a:off x="895739" y="1278293"/>
            <a:ext cx="9843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本游戏最初使用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/>
              <a:t>turtle</a:t>
            </a:r>
            <a:r>
              <a:rPr lang="zh-CN" altLang="en-US" dirty="0"/>
              <a:t>模块进行开发，但是发现了一个致命的问题：对游戏速度的控制依赖于</a:t>
            </a:r>
            <a:r>
              <a:rPr lang="en-US" altLang="zh-CN" dirty="0"/>
              <a:t>speed</a:t>
            </a:r>
            <a:r>
              <a:rPr lang="zh-CN" altLang="en-US" dirty="0"/>
              <a:t>方法，但是</a:t>
            </a:r>
            <a:r>
              <a:rPr lang="en-US" altLang="zh-CN" dirty="0"/>
              <a:t>speed</a:t>
            </a:r>
            <a:r>
              <a:rPr lang="zh-CN" altLang="en-US" dirty="0"/>
              <a:t>方法提供的速度比较少，难以找到适合的游戏速度，难以带来舒适的游戏体验。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E6D31E1-2D75-B65D-7DDE-E3C2A04C7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515" y="2278390"/>
            <a:ext cx="7018849" cy="28434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1C4BF2-593D-BBA8-00A2-C15BF5C42E7A}"/>
              </a:ext>
            </a:extLst>
          </p:cNvPr>
          <p:cNvSpPr txBox="1"/>
          <p:nvPr/>
        </p:nvSpPr>
        <p:spPr>
          <a:xfrm>
            <a:off x="895739" y="5198559"/>
            <a:ext cx="9843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改进：使用</a:t>
            </a:r>
            <a:r>
              <a:rPr lang="en-US" altLang="zh-CN" dirty="0"/>
              <a:t>python</a:t>
            </a:r>
            <a:r>
              <a:rPr lang="zh-CN" altLang="en-US" dirty="0"/>
              <a:t>中的</a:t>
            </a:r>
            <a:r>
              <a:rPr lang="en-US" altLang="zh-CN" dirty="0" err="1"/>
              <a:t>pygame</a:t>
            </a:r>
            <a:r>
              <a:rPr lang="zh-CN" altLang="en-US" dirty="0"/>
              <a:t>模块，此模块可以随意调节屏幕刷新率，从而找到最适合游戏的游戏速度，最大程度提升用户的游戏体验。</a:t>
            </a:r>
          </a:p>
        </p:txBody>
      </p:sp>
    </p:spTree>
    <p:extLst>
      <p:ext uri="{BB962C8B-B14F-4D97-AF65-F5344CB8AC3E}">
        <p14:creationId xmlns:p14="http://schemas.microsoft.com/office/powerpoint/2010/main" val="32883938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dirty="0"/>
              <a:t>如何实现人机对战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82ED3-E643-E2E2-A411-1E13F4973202}"/>
              </a:ext>
            </a:extLst>
          </p:cNvPr>
          <p:cNvSpPr txBox="1"/>
          <p:nvPr/>
        </p:nvSpPr>
        <p:spPr>
          <a:xfrm>
            <a:off x="895739" y="1278293"/>
            <a:ext cx="9843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最初的想法是每个时刻根据乒乓球的坐标，让电脑判断此时球是在球拍的上部还是下部。</a:t>
            </a:r>
            <a:endParaRPr lang="en-US" altLang="zh-CN" dirty="0"/>
          </a:p>
          <a:p>
            <a:r>
              <a:rPr lang="zh-CN" altLang="en-US" dirty="0"/>
              <a:t>如果是上部的话，则球拍向上移动；否则，球拍向下移动。</a:t>
            </a:r>
            <a:endParaRPr lang="en-US" altLang="zh-CN" dirty="0"/>
          </a:p>
          <a:p>
            <a:r>
              <a:rPr lang="zh-CN" altLang="en-US" dirty="0"/>
              <a:t>但是，这样带来的问题也是很大的：电脑近乎会处于无敌状态，玩家会因极难得分而丧失游戏体验。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1C4BF2-593D-BBA8-00A2-C15BF5C42E7A}"/>
              </a:ext>
            </a:extLst>
          </p:cNvPr>
          <p:cNvSpPr txBox="1"/>
          <p:nvPr/>
        </p:nvSpPr>
        <p:spPr>
          <a:xfrm>
            <a:off x="895739" y="2478622"/>
            <a:ext cx="98437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</a:t>
            </a:r>
            <a:r>
              <a:rPr lang="en-US" altLang="zh-CN" dirty="0"/>
              <a:t>1</a:t>
            </a:r>
            <a:r>
              <a:rPr lang="zh-CN" altLang="en-US" dirty="0"/>
              <a:t>：使用一个全局变量</a:t>
            </a:r>
            <a:r>
              <a:rPr lang="en-US" altLang="zh-CN" dirty="0"/>
              <a:t>level</a:t>
            </a:r>
            <a:r>
              <a:rPr lang="zh-CN" altLang="en-US" dirty="0"/>
              <a:t>存储游戏难度信息。</a:t>
            </a:r>
            <a:r>
              <a:rPr lang="en-US" altLang="zh-CN" dirty="0"/>
              <a:t>level</a:t>
            </a:r>
            <a:r>
              <a:rPr lang="zh-CN" altLang="en-US" dirty="0"/>
              <a:t>的值可以在设置中修改游戏难度进行修改。</a:t>
            </a:r>
            <a:endParaRPr lang="en-US" altLang="zh-CN" dirty="0"/>
          </a:p>
          <a:p>
            <a:r>
              <a:rPr lang="en-US" altLang="zh-CN" dirty="0"/>
              <a:t>Level=1</a:t>
            </a:r>
            <a:r>
              <a:rPr lang="zh-CN" altLang="en-US" dirty="0"/>
              <a:t>表示低难度；</a:t>
            </a:r>
            <a:r>
              <a:rPr lang="en-US" altLang="zh-CN" dirty="0"/>
              <a:t>level=2</a:t>
            </a:r>
            <a:r>
              <a:rPr lang="zh-CN" altLang="en-US" dirty="0"/>
              <a:t>表示中难度；</a:t>
            </a:r>
            <a:r>
              <a:rPr lang="en-US" altLang="zh-CN" dirty="0"/>
              <a:t>level=3</a:t>
            </a:r>
            <a:r>
              <a:rPr lang="zh-CN" altLang="en-US" dirty="0"/>
              <a:t>表示高难度。</a:t>
            </a:r>
            <a:endParaRPr lang="en-US" altLang="zh-CN" dirty="0"/>
          </a:p>
          <a:p>
            <a:r>
              <a:rPr lang="zh-CN" altLang="en-US" dirty="0"/>
              <a:t>生成一个随机数，范围</a:t>
            </a:r>
            <a:r>
              <a:rPr lang="en-US" altLang="zh-CN" dirty="0"/>
              <a:t>1-100</a:t>
            </a:r>
            <a:r>
              <a:rPr lang="zh-CN" altLang="en-US" dirty="0"/>
              <a:t>，设定一个阈值，低难度时阈值取</a:t>
            </a:r>
            <a:r>
              <a:rPr lang="en-US" altLang="zh-CN" dirty="0"/>
              <a:t>80</a:t>
            </a:r>
            <a:r>
              <a:rPr lang="zh-CN" altLang="en-US" dirty="0"/>
              <a:t>，中难度取</a:t>
            </a:r>
            <a:r>
              <a:rPr lang="en-US" altLang="zh-CN" dirty="0"/>
              <a:t>90</a:t>
            </a:r>
            <a:r>
              <a:rPr lang="zh-CN" altLang="en-US" dirty="0"/>
              <a:t>，高难度取</a:t>
            </a:r>
            <a:r>
              <a:rPr lang="en-US" altLang="zh-CN" dirty="0"/>
              <a:t>98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若随机数在</a:t>
            </a:r>
            <a:r>
              <a:rPr lang="en-US" altLang="zh-CN" dirty="0"/>
              <a:t>1</a:t>
            </a:r>
            <a:r>
              <a:rPr lang="zh-CN" altLang="en-US" dirty="0"/>
              <a:t>到阈值之间，则根据球的位置进行球拍的控制，否则，则保持静止。</a:t>
            </a:r>
            <a:endParaRPr lang="en-US" altLang="zh-CN" dirty="0"/>
          </a:p>
          <a:p>
            <a:r>
              <a:rPr lang="zh-CN" altLang="en-US" dirty="0"/>
              <a:t>一定程度上增强了趣味性和人机对战的可反制性。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7A3B15-3801-8C73-6EB4-90707F768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898" y="4274936"/>
            <a:ext cx="8710415" cy="231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4656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dirty="0"/>
              <a:t>如何实现人机对战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82ED3-E643-E2E2-A411-1E13F4973202}"/>
              </a:ext>
            </a:extLst>
          </p:cNvPr>
          <p:cNvSpPr txBox="1"/>
          <p:nvPr/>
        </p:nvSpPr>
        <p:spPr>
          <a:xfrm>
            <a:off x="895739" y="1278293"/>
            <a:ext cx="7091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</a:t>
            </a:r>
            <a:r>
              <a:rPr lang="en-US" altLang="zh-CN" dirty="0"/>
              <a:t>2</a:t>
            </a:r>
            <a:r>
              <a:rPr lang="zh-CN" altLang="en-US" dirty="0"/>
              <a:t>：现实生活中，球拍与球的撞击位置不同，所造成的球的反弹情况不同。</a:t>
            </a:r>
            <a:endParaRPr lang="en-US" altLang="zh-CN" dirty="0"/>
          </a:p>
          <a:p>
            <a:r>
              <a:rPr lang="zh-CN" altLang="en-US" dirty="0"/>
              <a:t>于是受到启发，我们可以设计某种碰撞算法，来实现这一需求。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1C4BF2-593D-BBA8-00A2-C15BF5C42E7A}"/>
              </a:ext>
            </a:extLst>
          </p:cNvPr>
          <p:cNvSpPr txBox="1"/>
          <p:nvPr/>
        </p:nvSpPr>
        <p:spPr>
          <a:xfrm>
            <a:off x="895739" y="2800352"/>
            <a:ext cx="69792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当球击中球拍中部时，球将垂直与球拍进行反弹。</a:t>
            </a:r>
            <a:endParaRPr lang="en-US" altLang="zh-CN" dirty="0"/>
          </a:p>
          <a:p>
            <a:r>
              <a:rPr lang="zh-CN" altLang="en-US" dirty="0"/>
              <a:t>击球点越靠近球拍边缘，所反弹的角度越大，即球的竖直方向速度越大。</a:t>
            </a:r>
            <a:endParaRPr lang="en-US" altLang="zh-CN" dirty="0"/>
          </a:p>
          <a:p>
            <a:r>
              <a:rPr lang="zh-CN" altLang="en-US" dirty="0"/>
              <a:t>很显然，球的竖直速度最大只能取预先设定的球速。</a:t>
            </a:r>
            <a:endParaRPr lang="en-US" altLang="zh-CN" dirty="0"/>
          </a:p>
          <a:p>
            <a:r>
              <a:rPr lang="zh-CN" altLang="en-US" dirty="0"/>
              <a:t>因此，我们可以计算出球相对于球拍的相对位置（折合为</a:t>
            </a:r>
            <a:r>
              <a:rPr lang="en-US" altLang="zh-CN" dirty="0"/>
              <a:t>0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之间的系数），再乘上球速</a:t>
            </a:r>
            <a:r>
              <a:rPr lang="en-US" altLang="zh-CN" dirty="0"/>
              <a:t>v</a:t>
            </a:r>
            <a:r>
              <a:rPr lang="zh-CN" altLang="en-US" dirty="0"/>
              <a:t>，即可得到反弹之后竖直速度，水平速度不变。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3F54AC7-D2EB-C3B6-8FC9-B38372173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142" y="1278293"/>
            <a:ext cx="3800025" cy="45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7382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dirty="0"/>
              <a:t>如何实现人机对战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784E44-412F-1977-E7B4-490A24F21B80}"/>
              </a:ext>
            </a:extLst>
          </p:cNvPr>
          <p:cNvSpPr txBox="1"/>
          <p:nvPr/>
        </p:nvSpPr>
        <p:spPr>
          <a:xfrm>
            <a:off x="1216089" y="5094514"/>
            <a:ext cx="886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这样，玩家合理利用击球点，可实现球的快速变向，因为球拍存在预设移动速度，因此，即使是最强的人机也有可能被击败！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66D9ACB-7377-AEED-BC14-94CDD9DD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338" y="2137298"/>
            <a:ext cx="7148179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119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zh-CN" altLang="en-US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）</a:t>
            </a:r>
            <a:r>
              <a:rPr lang="zh-CN" altLang="en-US" dirty="0"/>
              <a:t>如何实现菜单界面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784E44-412F-1977-E7B4-490A24F21B80}"/>
              </a:ext>
            </a:extLst>
          </p:cNvPr>
          <p:cNvSpPr txBox="1"/>
          <p:nvPr/>
        </p:nvSpPr>
        <p:spPr>
          <a:xfrm>
            <a:off x="1122783" y="1203648"/>
            <a:ext cx="925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Pygame</a:t>
            </a:r>
            <a:r>
              <a:rPr lang="zh-CN" altLang="en-US" dirty="0"/>
              <a:t>只提供了一个画面。如果需要设计菜单，那么必定要实现多场景的切换。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0E107B-6891-1A01-9F57-E7103B14C084}"/>
              </a:ext>
            </a:extLst>
          </p:cNvPr>
          <p:cNvSpPr txBox="1"/>
          <p:nvPr/>
        </p:nvSpPr>
        <p:spPr>
          <a:xfrm>
            <a:off x="1122783" y="1679510"/>
            <a:ext cx="925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解决：在页面切换时，可以直接将画面用一种颜色填充，再在这一基础上去添加菜单元素即可。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96E73D-0CFE-27A0-3797-A6199B62B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046" y="2493020"/>
            <a:ext cx="7361558" cy="344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91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1967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第三部分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marL="0" marR="0" lvl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4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+mn-ea"/>
              </a:rPr>
              <a:t>现阶段的不足</a:t>
            </a:r>
            <a:endParaRPr lang="zh-CN" altLang="en-US" sz="4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charset="-122"/>
                <a:cs typeface="Arial" panose="020B0604020202020204" pitchFamily="34" charset="0"/>
                <a:sym typeface="Calibri" panose="020F0502020204030204" charset="0"/>
              </a:rPr>
              <a:t>Current deficiencies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194146" y="1654509"/>
            <a:ext cx="3584652" cy="3585947"/>
            <a:chOff x="3437020" y="3157655"/>
            <a:chExt cx="863676" cy="863988"/>
          </a:xfrm>
        </p:grpSpPr>
        <p:sp>
          <p:nvSpPr>
            <p:cNvPr id="17" name="椭圆 16"/>
            <p:cNvSpPr>
              <a:spLocks noChangeArrowheads="1"/>
            </p:cNvSpPr>
            <p:nvPr/>
          </p:nvSpPr>
          <p:spPr bwMode="auto">
            <a:xfrm>
              <a:off x="3437020" y="3157655"/>
              <a:ext cx="863676" cy="863988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3603965" y="3301680"/>
              <a:ext cx="519264" cy="531742"/>
              <a:chOff x="9901114" y="2870043"/>
              <a:chExt cx="1094967" cy="1121279"/>
            </a:xfrm>
          </p:grpSpPr>
          <p:sp>
            <p:nvSpPr>
              <p:cNvPr id="19" name="Freeform 5"/>
              <p:cNvSpPr/>
              <p:nvPr/>
            </p:nvSpPr>
            <p:spPr bwMode="auto">
              <a:xfrm>
                <a:off x="10585467" y="2870043"/>
                <a:ext cx="234963" cy="800500"/>
              </a:xfrm>
              <a:custGeom>
                <a:avLst/>
                <a:gdLst>
                  <a:gd name="T0" fmla="*/ 2 w 43"/>
                  <a:gd name="T1" fmla="*/ 115 h 115"/>
                  <a:gd name="T2" fmla="*/ 3 w 43"/>
                  <a:gd name="T3" fmla="*/ 115 h 115"/>
                  <a:gd name="T4" fmla="*/ 3 w 43"/>
                  <a:gd name="T5" fmla="*/ 115 h 115"/>
                  <a:gd name="T6" fmla="*/ 3 w 43"/>
                  <a:gd name="T7" fmla="*/ 115 h 115"/>
                  <a:gd name="T8" fmla="*/ 4 w 43"/>
                  <a:gd name="T9" fmla="*/ 115 h 115"/>
                  <a:gd name="T10" fmla="*/ 4 w 43"/>
                  <a:gd name="T11" fmla="*/ 115 h 115"/>
                  <a:gd name="T12" fmla="*/ 5 w 43"/>
                  <a:gd name="T13" fmla="*/ 114 h 115"/>
                  <a:gd name="T14" fmla="*/ 22 w 43"/>
                  <a:gd name="T15" fmla="*/ 98 h 115"/>
                  <a:gd name="T16" fmla="*/ 38 w 43"/>
                  <a:gd name="T17" fmla="*/ 114 h 115"/>
                  <a:gd name="T18" fmla="*/ 39 w 43"/>
                  <a:gd name="T19" fmla="*/ 115 h 115"/>
                  <a:gd name="T20" fmla="*/ 39 w 43"/>
                  <a:gd name="T21" fmla="*/ 115 h 115"/>
                  <a:gd name="T22" fmla="*/ 40 w 43"/>
                  <a:gd name="T23" fmla="*/ 115 h 115"/>
                  <a:gd name="T24" fmla="*/ 40 w 43"/>
                  <a:gd name="T25" fmla="*/ 115 h 115"/>
                  <a:gd name="T26" fmla="*/ 40 w 43"/>
                  <a:gd name="T27" fmla="*/ 115 h 115"/>
                  <a:gd name="T28" fmla="*/ 41 w 43"/>
                  <a:gd name="T29" fmla="*/ 115 h 115"/>
                  <a:gd name="T30" fmla="*/ 42 w 43"/>
                  <a:gd name="T31" fmla="*/ 114 h 115"/>
                  <a:gd name="T32" fmla="*/ 43 w 43"/>
                  <a:gd name="T33" fmla="*/ 112 h 115"/>
                  <a:gd name="T34" fmla="*/ 43 w 43"/>
                  <a:gd name="T35" fmla="*/ 27 h 115"/>
                  <a:gd name="T36" fmla="*/ 43 w 43"/>
                  <a:gd name="T37" fmla="*/ 13 h 115"/>
                  <a:gd name="T38" fmla="*/ 43 w 43"/>
                  <a:gd name="T39" fmla="*/ 3 h 115"/>
                  <a:gd name="T40" fmla="*/ 42 w 43"/>
                  <a:gd name="T41" fmla="*/ 1 h 115"/>
                  <a:gd name="T42" fmla="*/ 40 w 43"/>
                  <a:gd name="T43" fmla="*/ 0 h 115"/>
                  <a:gd name="T44" fmla="*/ 3 w 43"/>
                  <a:gd name="T45" fmla="*/ 0 h 115"/>
                  <a:gd name="T46" fmla="*/ 3 w 43"/>
                  <a:gd name="T47" fmla="*/ 0 h 115"/>
                  <a:gd name="T48" fmla="*/ 2 w 43"/>
                  <a:gd name="T49" fmla="*/ 1 h 115"/>
                  <a:gd name="T50" fmla="*/ 2 w 43"/>
                  <a:gd name="T51" fmla="*/ 1 h 115"/>
                  <a:gd name="T52" fmla="*/ 0 w 43"/>
                  <a:gd name="T53" fmla="*/ 3 h 115"/>
                  <a:gd name="T54" fmla="*/ 0 w 43"/>
                  <a:gd name="T55" fmla="*/ 13 h 115"/>
                  <a:gd name="T56" fmla="*/ 0 w 43"/>
                  <a:gd name="T57" fmla="*/ 27 h 115"/>
                  <a:gd name="T58" fmla="*/ 0 w 43"/>
                  <a:gd name="T59" fmla="*/ 112 h 115"/>
                  <a:gd name="T60" fmla="*/ 2 w 43"/>
                  <a:gd name="T61" fmla="*/ 115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3" h="115">
                    <a:moveTo>
                      <a:pt x="2" y="115"/>
                    </a:moveTo>
                    <a:cubicBezTo>
                      <a:pt x="2" y="115"/>
                      <a:pt x="2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3" y="115"/>
                      <a:pt x="4" y="115"/>
                      <a:pt x="4" y="115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4" y="115"/>
                      <a:pt x="5" y="114"/>
                      <a:pt x="5" y="114"/>
                    </a:cubicBezTo>
                    <a:cubicBezTo>
                      <a:pt x="22" y="98"/>
                      <a:pt x="22" y="98"/>
                      <a:pt x="22" y="98"/>
                    </a:cubicBezTo>
                    <a:cubicBezTo>
                      <a:pt x="38" y="114"/>
                      <a:pt x="38" y="114"/>
                      <a:pt x="38" y="114"/>
                    </a:cubicBezTo>
                    <a:cubicBezTo>
                      <a:pt x="38" y="114"/>
                      <a:pt x="39" y="115"/>
                      <a:pt x="39" y="115"/>
                    </a:cubicBezTo>
                    <a:cubicBezTo>
                      <a:pt x="39" y="115"/>
                      <a:pt x="39" y="115"/>
                      <a:pt x="39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0" y="115"/>
                      <a:pt x="40" y="115"/>
                      <a:pt x="40" y="115"/>
                    </a:cubicBezTo>
                    <a:cubicBezTo>
                      <a:pt x="41" y="115"/>
                      <a:pt x="41" y="115"/>
                      <a:pt x="41" y="115"/>
                    </a:cubicBezTo>
                    <a:cubicBezTo>
                      <a:pt x="42" y="115"/>
                      <a:pt x="42" y="114"/>
                      <a:pt x="42" y="114"/>
                    </a:cubicBezTo>
                    <a:cubicBezTo>
                      <a:pt x="43" y="114"/>
                      <a:pt x="43" y="113"/>
                      <a:pt x="43" y="112"/>
                    </a:cubicBezTo>
                    <a:cubicBezTo>
                      <a:pt x="43" y="27"/>
                      <a:pt x="43" y="27"/>
                      <a:pt x="43" y="27"/>
                    </a:cubicBezTo>
                    <a:cubicBezTo>
                      <a:pt x="43" y="13"/>
                      <a:pt x="43" y="13"/>
                      <a:pt x="43" y="13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3"/>
                      <a:pt x="43" y="2"/>
                      <a:pt x="42" y="1"/>
                    </a:cubicBezTo>
                    <a:cubicBezTo>
                      <a:pt x="42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0" y="2"/>
                      <a:pt x="0" y="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3"/>
                      <a:pt x="1" y="114"/>
                      <a:pt x="2" y="115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0" name="Freeform 6"/>
              <p:cNvSpPr/>
              <p:nvPr/>
            </p:nvSpPr>
            <p:spPr bwMode="auto">
              <a:xfrm>
                <a:off x="10044830" y="3280407"/>
                <a:ext cx="289711" cy="34679"/>
              </a:xfrm>
              <a:custGeom>
                <a:avLst/>
                <a:gdLst>
                  <a:gd name="T0" fmla="*/ 0 w 53"/>
                  <a:gd name="T1" fmla="*/ 3 h 5"/>
                  <a:gd name="T2" fmla="*/ 3 w 53"/>
                  <a:gd name="T3" fmla="*/ 5 h 5"/>
                  <a:gd name="T4" fmla="*/ 50 w 53"/>
                  <a:gd name="T5" fmla="*/ 5 h 5"/>
                  <a:gd name="T6" fmla="*/ 53 w 53"/>
                  <a:gd name="T7" fmla="*/ 3 h 5"/>
                  <a:gd name="T8" fmla="*/ 50 w 53"/>
                  <a:gd name="T9" fmla="*/ 0 h 5"/>
                  <a:gd name="T10" fmla="*/ 3 w 53"/>
                  <a:gd name="T11" fmla="*/ 0 h 5"/>
                  <a:gd name="T12" fmla="*/ 0 w 53"/>
                  <a:gd name="T1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0" y="3"/>
                    </a:move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3"/>
                    </a:cubicBezTo>
                    <a:cubicBezTo>
                      <a:pt x="53" y="1"/>
                      <a:pt x="52" y="0"/>
                      <a:pt x="5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1" name="Freeform 7"/>
              <p:cNvSpPr/>
              <p:nvPr/>
            </p:nvSpPr>
            <p:spPr bwMode="auto">
              <a:xfrm>
                <a:off x="10044830" y="3442241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8"/>
              <p:cNvSpPr/>
              <p:nvPr/>
            </p:nvSpPr>
            <p:spPr bwMode="auto">
              <a:xfrm>
                <a:off x="10044830" y="3601186"/>
                <a:ext cx="289711" cy="34679"/>
              </a:xfrm>
              <a:custGeom>
                <a:avLst/>
                <a:gdLst>
                  <a:gd name="T0" fmla="*/ 50 w 53"/>
                  <a:gd name="T1" fmla="*/ 0 h 5"/>
                  <a:gd name="T2" fmla="*/ 3 w 53"/>
                  <a:gd name="T3" fmla="*/ 0 h 5"/>
                  <a:gd name="T4" fmla="*/ 0 w 53"/>
                  <a:gd name="T5" fmla="*/ 2 h 5"/>
                  <a:gd name="T6" fmla="*/ 3 w 53"/>
                  <a:gd name="T7" fmla="*/ 5 h 5"/>
                  <a:gd name="T8" fmla="*/ 50 w 53"/>
                  <a:gd name="T9" fmla="*/ 5 h 5"/>
                  <a:gd name="T10" fmla="*/ 53 w 53"/>
                  <a:gd name="T11" fmla="*/ 2 h 5"/>
                  <a:gd name="T12" fmla="*/ 50 w 53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5">
                    <a:moveTo>
                      <a:pt x="5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0" y="4"/>
                      <a:pt x="2" y="5"/>
                      <a:pt x="3" y="5"/>
                    </a:cubicBezTo>
                    <a:cubicBezTo>
                      <a:pt x="50" y="5"/>
                      <a:pt x="50" y="5"/>
                      <a:pt x="50" y="5"/>
                    </a:cubicBezTo>
                    <a:cubicBezTo>
                      <a:pt x="52" y="5"/>
                      <a:pt x="53" y="4"/>
                      <a:pt x="53" y="2"/>
                    </a:cubicBezTo>
                    <a:cubicBezTo>
                      <a:pt x="53" y="1"/>
                      <a:pt x="52" y="0"/>
                      <a:pt x="50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9"/>
              <p:cNvSpPr>
                <a:spLocks noEditPoints="1"/>
              </p:cNvSpPr>
              <p:nvPr/>
            </p:nvSpPr>
            <p:spPr bwMode="auto">
              <a:xfrm>
                <a:off x="9901114" y="2953851"/>
                <a:ext cx="1094967" cy="1037471"/>
              </a:xfrm>
              <a:custGeom>
                <a:avLst/>
                <a:gdLst>
                  <a:gd name="T0" fmla="*/ 177 w 200"/>
                  <a:gd name="T1" fmla="*/ 3 h 149"/>
                  <a:gd name="T2" fmla="*/ 177 w 200"/>
                  <a:gd name="T3" fmla="*/ 17 h 149"/>
                  <a:gd name="T4" fmla="*/ 186 w 200"/>
                  <a:gd name="T5" fmla="*/ 21 h 149"/>
                  <a:gd name="T6" fmla="*/ 186 w 200"/>
                  <a:gd name="T7" fmla="*/ 134 h 149"/>
                  <a:gd name="T8" fmla="*/ 107 w 200"/>
                  <a:gd name="T9" fmla="*/ 134 h 149"/>
                  <a:gd name="T10" fmla="*/ 107 w 200"/>
                  <a:gd name="T11" fmla="*/ 21 h 149"/>
                  <a:gd name="T12" fmla="*/ 117 w 200"/>
                  <a:gd name="T13" fmla="*/ 17 h 149"/>
                  <a:gd name="T14" fmla="*/ 117 w 200"/>
                  <a:gd name="T15" fmla="*/ 3 h 149"/>
                  <a:gd name="T16" fmla="*/ 100 w 200"/>
                  <a:gd name="T17" fmla="*/ 9 h 149"/>
                  <a:gd name="T18" fmla="*/ 53 w 200"/>
                  <a:gd name="T19" fmla="*/ 0 h 149"/>
                  <a:gd name="T20" fmla="*/ 0 w 200"/>
                  <a:gd name="T21" fmla="*/ 20 h 149"/>
                  <a:gd name="T22" fmla="*/ 0 w 200"/>
                  <a:gd name="T23" fmla="*/ 142 h 149"/>
                  <a:gd name="T24" fmla="*/ 2 w 200"/>
                  <a:gd name="T25" fmla="*/ 147 h 149"/>
                  <a:gd name="T26" fmla="*/ 8 w 200"/>
                  <a:gd name="T27" fmla="*/ 149 h 149"/>
                  <a:gd name="T28" fmla="*/ 53 w 200"/>
                  <a:gd name="T29" fmla="*/ 145 h 149"/>
                  <a:gd name="T30" fmla="*/ 99 w 200"/>
                  <a:gd name="T31" fmla="*/ 149 h 149"/>
                  <a:gd name="T32" fmla="*/ 99 w 200"/>
                  <a:gd name="T33" fmla="*/ 149 h 149"/>
                  <a:gd name="T34" fmla="*/ 100 w 200"/>
                  <a:gd name="T35" fmla="*/ 149 h 149"/>
                  <a:gd name="T36" fmla="*/ 100 w 200"/>
                  <a:gd name="T37" fmla="*/ 149 h 149"/>
                  <a:gd name="T38" fmla="*/ 101 w 200"/>
                  <a:gd name="T39" fmla="*/ 149 h 149"/>
                  <a:gd name="T40" fmla="*/ 101 w 200"/>
                  <a:gd name="T41" fmla="*/ 149 h 149"/>
                  <a:gd name="T42" fmla="*/ 146 w 200"/>
                  <a:gd name="T43" fmla="*/ 145 h 149"/>
                  <a:gd name="T44" fmla="*/ 192 w 200"/>
                  <a:gd name="T45" fmla="*/ 149 h 149"/>
                  <a:gd name="T46" fmla="*/ 193 w 200"/>
                  <a:gd name="T47" fmla="*/ 149 h 149"/>
                  <a:gd name="T48" fmla="*/ 197 w 200"/>
                  <a:gd name="T49" fmla="*/ 147 h 149"/>
                  <a:gd name="T50" fmla="*/ 200 w 200"/>
                  <a:gd name="T51" fmla="*/ 142 h 149"/>
                  <a:gd name="T52" fmla="*/ 200 w 200"/>
                  <a:gd name="T53" fmla="*/ 20 h 149"/>
                  <a:gd name="T54" fmla="*/ 177 w 200"/>
                  <a:gd name="T55" fmla="*/ 3 h 149"/>
                  <a:gd name="T56" fmla="*/ 93 w 200"/>
                  <a:gd name="T57" fmla="*/ 134 h 149"/>
                  <a:gd name="T58" fmla="*/ 53 w 200"/>
                  <a:gd name="T59" fmla="*/ 131 h 149"/>
                  <a:gd name="T60" fmla="*/ 14 w 200"/>
                  <a:gd name="T61" fmla="*/ 134 h 149"/>
                  <a:gd name="T62" fmla="*/ 14 w 200"/>
                  <a:gd name="T63" fmla="*/ 21 h 149"/>
                  <a:gd name="T64" fmla="*/ 53 w 200"/>
                  <a:gd name="T65" fmla="*/ 14 h 149"/>
                  <a:gd name="T66" fmla="*/ 93 w 200"/>
                  <a:gd name="T67" fmla="*/ 21 h 149"/>
                  <a:gd name="T68" fmla="*/ 93 w 200"/>
                  <a:gd name="T69" fmla="*/ 13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0" h="149">
                    <a:moveTo>
                      <a:pt x="177" y="3"/>
                    </a:moveTo>
                    <a:cubicBezTo>
                      <a:pt x="177" y="17"/>
                      <a:pt x="177" y="17"/>
                      <a:pt x="177" y="17"/>
                    </a:cubicBezTo>
                    <a:cubicBezTo>
                      <a:pt x="181" y="18"/>
                      <a:pt x="185" y="20"/>
                      <a:pt x="186" y="21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161" y="130"/>
                      <a:pt x="131" y="130"/>
                      <a:pt x="107" y="134"/>
                    </a:cubicBezTo>
                    <a:cubicBezTo>
                      <a:pt x="107" y="21"/>
                      <a:pt x="107" y="21"/>
                      <a:pt x="107" y="21"/>
                    </a:cubicBezTo>
                    <a:cubicBezTo>
                      <a:pt x="108" y="20"/>
                      <a:pt x="111" y="18"/>
                      <a:pt x="117" y="17"/>
                    </a:cubicBezTo>
                    <a:cubicBezTo>
                      <a:pt x="117" y="3"/>
                      <a:pt x="117" y="3"/>
                      <a:pt x="117" y="3"/>
                    </a:cubicBezTo>
                    <a:cubicBezTo>
                      <a:pt x="110" y="4"/>
                      <a:pt x="104" y="6"/>
                      <a:pt x="100" y="9"/>
                    </a:cubicBezTo>
                    <a:cubicBezTo>
                      <a:pt x="90" y="2"/>
                      <a:pt x="70" y="0"/>
                      <a:pt x="53" y="0"/>
                    </a:cubicBezTo>
                    <a:cubicBezTo>
                      <a:pt x="29" y="0"/>
                      <a:pt x="0" y="5"/>
                      <a:pt x="0" y="2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44"/>
                      <a:pt x="1" y="146"/>
                      <a:pt x="2" y="147"/>
                    </a:cubicBezTo>
                    <a:cubicBezTo>
                      <a:pt x="4" y="148"/>
                      <a:pt x="6" y="149"/>
                      <a:pt x="8" y="149"/>
                    </a:cubicBezTo>
                    <a:cubicBezTo>
                      <a:pt x="22" y="146"/>
                      <a:pt x="37" y="145"/>
                      <a:pt x="53" y="145"/>
                    </a:cubicBezTo>
                    <a:cubicBezTo>
                      <a:pt x="69" y="145"/>
                      <a:pt x="85" y="146"/>
                      <a:pt x="99" y="149"/>
                    </a:cubicBezTo>
                    <a:cubicBezTo>
                      <a:pt x="99" y="149"/>
                      <a:pt x="99" y="149"/>
                      <a:pt x="99" y="149"/>
                    </a:cubicBezTo>
                    <a:cubicBezTo>
                      <a:pt x="99" y="149"/>
                      <a:pt x="99" y="149"/>
                      <a:pt x="100" y="149"/>
                    </a:cubicBezTo>
                    <a:cubicBezTo>
                      <a:pt x="100" y="149"/>
                      <a:pt x="100" y="149"/>
                      <a:pt x="100" y="149"/>
                    </a:cubicBezTo>
                    <a:cubicBezTo>
                      <a:pt x="100" y="149"/>
                      <a:pt x="100" y="149"/>
                      <a:pt x="101" y="149"/>
                    </a:cubicBezTo>
                    <a:cubicBezTo>
                      <a:pt x="101" y="149"/>
                      <a:pt x="101" y="149"/>
                      <a:pt x="101" y="149"/>
                    </a:cubicBezTo>
                    <a:cubicBezTo>
                      <a:pt x="115" y="146"/>
                      <a:pt x="130" y="145"/>
                      <a:pt x="146" y="145"/>
                    </a:cubicBezTo>
                    <a:cubicBezTo>
                      <a:pt x="162" y="145"/>
                      <a:pt x="178" y="146"/>
                      <a:pt x="192" y="149"/>
                    </a:cubicBezTo>
                    <a:cubicBezTo>
                      <a:pt x="192" y="149"/>
                      <a:pt x="192" y="149"/>
                      <a:pt x="193" y="149"/>
                    </a:cubicBezTo>
                    <a:cubicBezTo>
                      <a:pt x="194" y="149"/>
                      <a:pt x="196" y="148"/>
                      <a:pt x="197" y="147"/>
                    </a:cubicBezTo>
                    <a:cubicBezTo>
                      <a:pt x="199" y="146"/>
                      <a:pt x="200" y="144"/>
                      <a:pt x="200" y="142"/>
                    </a:cubicBezTo>
                    <a:cubicBezTo>
                      <a:pt x="200" y="20"/>
                      <a:pt x="200" y="20"/>
                      <a:pt x="200" y="20"/>
                    </a:cubicBezTo>
                    <a:cubicBezTo>
                      <a:pt x="200" y="11"/>
                      <a:pt x="190" y="6"/>
                      <a:pt x="177" y="3"/>
                    </a:cubicBezTo>
                    <a:close/>
                    <a:moveTo>
                      <a:pt x="93" y="134"/>
                    </a:moveTo>
                    <a:cubicBezTo>
                      <a:pt x="80" y="132"/>
                      <a:pt x="67" y="131"/>
                      <a:pt x="53" y="131"/>
                    </a:cubicBezTo>
                    <a:cubicBezTo>
                      <a:pt x="40" y="131"/>
                      <a:pt x="26" y="132"/>
                      <a:pt x="14" y="134"/>
                    </a:cubicBezTo>
                    <a:cubicBezTo>
                      <a:pt x="14" y="21"/>
                      <a:pt x="14" y="21"/>
                      <a:pt x="14" y="21"/>
                    </a:cubicBezTo>
                    <a:cubicBezTo>
                      <a:pt x="16" y="18"/>
                      <a:pt x="30" y="14"/>
                      <a:pt x="53" y="14"/>
                    </a:cubicBezTo>
                    <a:cubicBezTo>
                      <a:pt x="76" y="14"/>
                      <a:pt x="90" y="18"/>
                      <a:pt x="93" y="21"/>
                    </a:cubicBezTo>
                    <a:lnTo>
                      <a:pt x="93" y="13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11"/>
          <p:cNvSpPr/>
          <p:nvPr>
            <p:custDataLst>
              <p:tags r:id="rId2"/>
            </p:custDataLst>
          </p:nvPr>
        </p:nvSpPr>
        <p:spPr>
          <a:xfrm>
            <a:off x="11015939" y="1027104"/>
            <a:ext cx="1176061" cy="475043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1" h="7481">
                <a:moveTo>
                  <a:pt x="3741" y="0"/>
                </a:moveTo>
                <a:lnTo>
                  <a:pt x="3741" y="1"/>
                </a:lnTo>
                <a:lnTo>
                  <a:pt x="3741" y="7481"/>
                </a:lnTo>
                <a:lnTo>
                  <a:pt x="3741" y="7481"/>
                </a:lnTo>
                <a:lnTo>
                  <a:pt x="0" y="3741"/>
                </a:lnTo>
                <a:lnTo>
                  <a:pt x="374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 rot="660000">
            <a:off x="972185" y="5839460"/>
            <a:ext cx="718185" cy="718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15"/>
          <p:cNvSpPr/>
          <p:nvPr>
            <p:custDataLst>
              <p:tags r:id="rId4"/>
            </p:custDataLst>
          </p:nvPr>
        </p:nvSpPr>
        <p:spPr>
          <a:xfrm rot="8220000">
            <a:off x="-337217" y="762539"/>
            <a:ext cx="692111" cy="7162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0" h="1128">
                <a:moveTo>
                  <a:pt x="0" y="0"/>
                </a:moveTo>
                <a:lnTo>
                  <a:pt x="1090" y="0"/>
                </a:lnTo>
                <a:lnTo>
                  <a:pt x="38" y="1128"/>
                </a:lnTo>
                <a:lnTo>
                  <a:pt x="0" y="1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 rot="20700000">
            <a:off x="340360" y="5594985"/>
            <a:ext cx="849630" cy="8496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445895" y="430530"/>
            <a:ext cx="9471660" cy="708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auto"/>
            <a:r>
              <a:rPr lang="zh-CN" altLang="en-US" sz="3600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人机智能算法</a:t>
            </a: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1445895" y="1248410"/>
            <a:ext cx="7209155" cy="571500"/>
          </a:xfrm>
          <a:prstGeom prst="rect">
            <a:avLst/>
          </a:prstGeom>
          <a:noFill/>
        </p:spPr>
        <p:txBody>
          <a:bodyPr wrap="square" rtlCol="0" anchor="ctr" anchorCtr="0">
            <a:normAutofit fontScale="95000"/>
          </a:bodyPr>
          <a:lstStyle/>
          <a:p>
            <a:pPr lvl="0" fontAlgn="auto">
              <a:lnSpc>
                <a:spcPct val="10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现阶段电脑控制算法还不够完善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45895" y="1819910"/>
            <a:ext cx="8743134" cy="830997"/>
          </a:xfrm>
          <a:prstGeom prst="rect">
            <a:avLst/>
          </a:prstGeom>
          <a:noFill/>
        </p:spPr>
        <p:txBody>
          <a:bodyPr wrap="square" rtlCol="0" anchor="ctr" anchorCtr="0">
            <a:normAutofit fontScale="95000"/>
          </a:bodyPr>
          <a:lstStyle>
            <a:defPPr>
              <a:defRPr lang="zh-CN"/>
            </a:defPPr>
            <a:lvl1pPr lvl="0" fontAlgn="auto">
              <a:lnSpc>
                <a:spcPct val="100000"/>
              </a:lnSpc>
              <a:spcAft>
                <a:spcPts val="2000"/>
              </a:spcAft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由于随机数的不稳定性，给电脑实力带来了不确定性。此外，此算法下的电脑控制是缺乏趣味性的。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2ECBA34-1209-C624-F9E8-B2B97F48950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1360170" y="3459941"/>
            <a:ext cx="9471660" cy="708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auto"/>
            <a:r>
              <a:rPr lang="zh-CN" altLang="en-US" sz="3600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用户交互体验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BCF8F0-489D-BC0A-F360-87F29B190AA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360170" y="4234774"/>
            <a:ext cx="7209155" cy="571500"/>
          </a:xfrm>
          <a:prstGeom prst="rect">
            <a:avLst/>
          </a:prstGeom>
          <a:noFill/>
        </p:spPr>
        <p:txBody>
          <a:bodyPr wrap="square" rtlCol="0" anchor="ctr" anchorCtr="0">
            <a:normAutofit fontScale="80000" lnSpcReduction="10000"/>
          </a:bodyPr>
          <a:lstStyle/>
          <a:p>
            <a:pPr lvl="0" fontAlgn="auto">
              <a:lnSpc>
                <a:spcPct val="100000"/>
              </a:lnSpc>
              <a:spcAft>
                <a:spcPts val="2000"/>
              </a:spcAft>
            </a:pPr>
            <a:r>
              <a: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现阶段的界面还比较简单，菜单功能不齐全，界面交互也有待提升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3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2555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00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第四部分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+mn-ea"/>
              </a:rPr>
              <a:t>项目今后计划</a:t>
            </a:r>
            <a:endParaRPr lang="zh-CN" altLang="en-US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96000" y="4271438"/>
            <a:ext cx="5927366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Future project plan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172310" y="1632729"/>
            <a:ext cx="3584652" cy="3592538"/>
            <a:chOff x="3437020" y="4201727"/>
            <a:chExt cx="863676" cy="865576"/>
          </a:xfrm>
        </p:grpSpPr>
        <p:sp>
          <p:nvSpPr>
            <p:cNvPr id="19" name="椭圆 21"/>
            <p:cNvSpPr>
              <a:spLocks noChangeArrowheads="1"/>
            </p:cNvSpPr>
            <p:nvPr/>
          </p:nvSpPr>
          <p:spPr bwMode="auto">
            <a:xfrm>
              <a:off x="3437020" y="4201727"/>
              <a:ext cx="863676" cy="865576"/>
            </a:xfrm>
            <a:prstGeom prst="ellipse">
              <a:avLst/>
            </a:prstGeom>
            <a:solidFill>
              <a:srgbClr val="2555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 dirty="0">
                <a:solidFill>
                  <a:srgbClr val="FFFFFF"/>
                </a:solidFill>
                <a:sym typeface="微软雅黑" panose="020B0503020204020204" charset="-122"/>
              </a:endParaRPr>
            </a:p>
          </p:txBody>
        </p:sp>
        <p:grpSp>
          <p:nvGrpSpPr>
            <p:cNvPr id="20" name="Group 4"/>
            <p:cNvGrpSpPr>
              <a:grpSpLocks noChangeAspect="1"/>
            </p:cNvGrpSpPr>
            <p:nvPr/>
          </p:nvGrpSpPr>
          <p:grpSpPr bwMode="auto">
            <a:xfrm>
              <a:off x="3626902" y="4339091"/>
              <a:ext cx="476560" cy="578496"/>
              <a:chOff x="2694" y="1931"/>
              <a:chExt cx="374" cy="454"/>
            </a:xfrm>
            <a:solidFill>
              <a:schemeClr val="bg1"/>
            </a:solidFill>
          </p:grpSpPr>
          <p:sp>
            <p:nvSpPr>
              <p:cNvPr id="21" name="Freeform 5"/>
              <p:cNvSpPr>
                <a:spLocks noEditPoints="1"/>
              </p:cNvSpPr>
              <p:nvPr/>
            </p:nvSpPr>
            <p:spPr bwMode="auto">
              <a:xfrm>
                <a:off x="2694" y="1931"/>
                <a:ext cx="374" cy="454"/>
              </a:xfrm>
              <a:custGeom>
                <a:avLst/>
                <a:gdLst>
                  <a:gd name="T0" fmla="*/ 127 w 155"/>
                  <a:gd name="T1" fmla="*/ 7 h 189"/>
                  <a:gd name="T2" fmla="*/ 124 w 155"/>
                  <a:gd name="T3" fmla="*/ 0 h 189"/>
                  <a:gd name="T4" fmla="*/ 122 w 155"/>
                  <a:gd name="T5" fmla="*/ 7 h 189"/>
                  <a:gd name="T6" fmla="*/ 96 w 155"/>
                  <a:gd name="T7" fmla="*/ 3 h 189"/>
                  <a:gd name="T8" fmla="*/ 90 w 155"/>
                  <a:gd name="T9" fmla="*/ 3 h 189"/>
                  <a:gd name="T10" fmla="*/ 64 w 155"/>
                  <a:gd name="T11" fmla="*/ 7 h 189"/>
                  <a:gd name="T12" fmla="*/ 62 w 155"/>
                  <a:gd name="T13" fmla="*/ 0 h 189"/>
                  <a:gd name="T14" fmla="*/ 59 w 155"/>
                  <a:gd name="T15" fmla="*/ 7 h 189"/>
                  <a:gd name="T16" fmla="*/ 33 w 155"/>
                  <a:gd name="T17" fmla="*/ 3 h 189"/>
                  <a:gd name="T18" fmla="*/ 27 w 155"/>
                  <a:gd name="T19" fmla="*/ 3 h 189"/>
                  <a:gd name="T20" fmla="*/ 7 w 155"/>
                  <a:gd name="T21" fmla="*/ 7 h 189"/>
                  <a:gd name="T22" fmla="*/ 0 w 155"/>
                  <a:gd name="T23" fmla="*/ 182 h 189"/>
                  <a:gd name="T24" fmla="*/ 148 w 155"/>
                  <a:gd name="T25" fmla="*/ 189 h 189"/>
                  <a:gd name="T26" fmla="*/ 155 w 155"/>
                  <a:gd name="T27" fmla="*/ 13 h 189"/>
                  <a:gd name="T28" fmla="*/ 124 w 155"/>
                  <a:gd name="T29" fmla="*/ 40 h 189"/>
                  <a:gd name="T30" fmla="*/ 127 w 155"/>
                  <a:gd name="T31" fmla="*/ 31 h 189"/>
                  <a:gd name="T32" fmla="*/ 124 w 155"/>
                  <a:gd name="T33" fmla="*/ 44 h 189"/>
                  <a:gd name="T34" fmla="*/ 122 w 155"/>
                  <a:gd name="T35" fmla="*/ 31 h 189"/>
                  <a:gd name="T36" fmla="*/ 124 w 155"/>
                  <a:gd name="T37" fmla="*/ 40 h 189"/>
                  <a:gd name="T38" fmla="*/ 96 w 155"/>
                  <a:gd name="T39" fmla="*/ 37 h 189"/>
                  <a:gd name="T40" fmla="*/ 100 w 155"/>
                  <a:gd name="T41" fmla="*/ 37 h 189"/>
                  <a:gd name="T42" fmla="*/ 86 w 155"/>
                  <a:gd name="T43" fmla="*/ 37 h 189"/>
                  <a:gd name="T44" fmla="*/ 90 w 155"/>
                  <a:gd name="T45" fmla="*/ 37 h 189"/>
                  <a:gd name="T46" fmla="*/ 62 w 155"/>
                  <a:gd name="T47" fmla="*/ 40 h 189"/>
                  <a:gd name="T48" fmla="*/ 64 w 155"/>
                  <a:gd name="T49" fmla="*/ 31 h 189"/>
                  <a:gd name="T50" fmla="*/ 62 w 155"/>
                  <a:gd name="T51" fmla="*/ 44 h 189"/>
                  <a:gd name="T52" fmla="*/ 59 w 155"/>
                  <a:gd name="T53" fmla="*/ 31 h 189"/>
                  <a:gd name="T54" fmla="*/ 62 w 155"/>
                  <a:gd name="T55" fmla="*/ 40 h 189"/>
                  <a:gd name="T56" fmla="*/ 33 w 155"/>
                  <a:gd name="T57" fmla="*/ 37 h 189"/>
                  <a:gd name="T58" fmla="*/ 37 w 155"/>
                  <a:gd name="T59" fmla="*/ 37 h 189"/>
                  <a:gd name="T60" fmla="*/ 23 w 155"/>
                  <a:gd name="T61" fmla="*/ 37 h 189"/>
                  <a:gd name="T62" fmla="*/ 27 w 155"/>
                  <a:gd name="T63" fmla="*/ 37 h 189"/>
                  <a:gd name="T64" fmla="*/ 141 w 155"/>
                  <a:gd name="T65" fmla="*/ 175 h 189"/>
                  <a:gd name="T66" fmla="*/ 14 w 155"/>
                  <a:gd name="T67" fmla="*/ 20 h 189"/>
                  <a:gd name="T68" fmla="*/ 27 w 155"/>
                  <a:gd name="T69" fmla="*/ 25 h 189"/>
                  <a:gd name="T70" fmla="*/ 30 w 155"/>
                  <a:gd name="T71" fmla="*/ 50 h 189"/>
                  <a:gd name="T72" fmla="*/ 33 w 155"/>
                  <a:gd name="T73" fmla="*/ 25 h 189"/>
                  <a:gd name="T74" fmla="*/ 59 w 155"/>
                  <a:gd name="T75" fmla="*/ 20 h 189"/>
                  <a:gd name="T76" fmla="*/ 49 w 155"/>
                  <a:gd name="T77" fmla="*/ 37 h 189"/>
                  <a:gd name="T78" fmla="*/ 74 w 155"/>
                  <a:gd name="T79" fmla="*/ 37 h 189"/>
                  <a:gd name="T80" fmla="*/ 64 w 155"/>
                  <a:gd name="T81" fmla="*/ 20 h 189"/>
                  <a:gd name="T82" fmla="*/ 90 w 155"/>
                  <a:gd name="T83" fmla="*/ 25 h 189"/>
                  <a:gd name="T84" fmla="*/ 93 w 155"/>
                  <a:gd name="T85" fmla="*/ 50 h 189"/>
                  <a:gd name="T86" fmla="*/ 96 w 155"/>
                  <a:gd name="T87" fmla="*/ 25 h 189"/>
                  <a:gd name="T88" fmla="*/ 122 w 155"/>
                  <a:gd name="T89" fmla="*/ 20 h 189"/>
                  <a:gd name="T90" fmla="*/ 112 w 155"/>
                  <a:gd name="T91" fmla="*/ 37 h 189"/>
                  <a:gd name="T92" fmla="*/ 137 w 155"/>
                  <a:gd name="T93" fmla="*/ 37 h 189"/>
                  <a:gd name="T94" fmla="*/ 127 w 155"/>
                  <a:gd name="T95" fmla="*/ 20 h 189"/>
                  <a:gd name="T96" fmla="*/ 141 w 155"/>
                  <a:gd name="T97" fmla="*/ 175 h 1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55" h="189">
                    <a:moveTo>
                      <a:pt x="148" y="7"/>
                    </a:moveTo>
                    <a:cubicBezTo>
                      <a:pt x="127" y="7"/>
                      <a:pt x="127" y="7"/>
                      <a:pt x="127" y="7"/>
                    </a:cubicBezTo>
                    <a:cubicBezTo>
                      <a:pt x="127" y="3"/>
                      <a:pt x="127" y="3"/>
                      <a:pt x="127" y="3"/>
                    </a:cubicBezTo>
                    <a:cubicBezTo>
                      <a:pt x="127" y="1"/>
                      <a:pt x="126" y="0"/>
                      <a:pt x="124" y="0"/>
                    </a:cubicBezTo>
                    <a:cubicBezTo>
                      <a:pt x="123" y="0"/>
                      <a:pt x="122" y="1"/>
                      <a:pt x="122" y="3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3"/>
                      <a:pt x="96" y="3"/>
                      <a:pt x="96" y="3"/>
                    </a:cubicBezTo>
                    <a:cubicBezTo>
                      <a:pt x="96" y="1"/>
                      <a:pt x="94" y="0"/>
                      <a:pt x="93" y="0"/>
                    </a:cubicBezTo>
                    <a:cubicBezTo>
                      <a:pt x="91" y="0"/>
                      <a:pt x="90" y="1"/>
                      <a:pt x="90" y="3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1"/>
                      <a:pt x="63" y="0"/>
                      <a:pt x="62" y="0"/>
                    </a:cubicBezTo>
                    <a:cubicBezTo>
                      <a:pt x="60" y="0"/>
                      <a:pt x="59" y="1"/>
                      <a:pt x="59" y="3"/>
                    </a:cubicBezTo>
                    <a:cubicBezTo>
                      <a:pt x="59" y="7"/>
                      <a:pt x="59" y="7"/>
                      <a:pt x="59" y="7"/>
                    </a:cubicBezTo>
                    <a:cubicBezTo>
                      <a:pt x="33" y="7"/>
                      <a:pt x="33" y="7"/>
                      <a:pt x="33" y="7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3" y="1"/>
                      <a:pt x="32" y="0"/>
                      <a:pt x="30" y="0"/>
                    </a:cubicBezTo>
                    <a:cubicBezTo>
                      <a:pt x="29" y="0"/>
                      <a:pt x="27" y="1"/>
                      <a:pt x="27" y="3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3" y="7"/>
                      <a:pt x="0" y="10"/>
                      <a:pt x="0" y="13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86"/>
                      <a:pt x="3" y="189"/>
                      <a:pt x="7" y="189"/>
                    </a:cubicBezTo>
                    <a:cubicBezTo>
                      <a:pt x="148" y="189"/>
                      <a:pt x="148" y="189"/>
                      <a:pt x="148" y="189"/>
                    </a:cubicBezTo>
                    <a:cubicBezTo>
                      <a:pt x="152" y="189"/>
                      <a:pt x="155" y="186"/>
                      <a:pt x="155" y="182"/>
                    </a:cubicBezTo>
                    <a:cubicBezTo>
                      <a:pt x="155" y="13"/>
                      <a:pt x="155" y="13"/>
                      <a:pt x="155" y="13"/>
                    </a:cubicBezTo>
                    <a:cubicBezTo>
                      <a:pt x="155" y="10"/>
                      <a:pt x="152" y="7"/>
                      <a:pt x="148" y="7"/>
                    </a:cubicBezTo>
                    <a:close/>
                    <a:moveTo>
                      <a:pt x="124" y="40"/>
                    </a:moveTo>
                    <a:cubicBezTo>
                      <a:pt x="126" y="40"/>
                      <a:pt x="127" y="39"/>
                      <a:pt x="127" y="37"/>
                    </a:cubicBezTo>
                    <a:cubicBezTo>
                      <a:pt x="127" y="31"/>
                      <a:pt x="127" y="31"/>
                      <a:pt x="127" y="31"/>
                    </a:cubicBezTo>
                    <a:cubicBezTo>
                      <a:pt x="130" y="32"/>
                      <a:pt x="131" y="35"/>
                      <a:pt x="131" y="37"/>
                    </a:cubicBezTo>
                    <a:cubicBezTo>
                      <a:pt x="131" y="41"/>
                      <a:pt x="128" y="44"/>
                      <a:pt x="124" y="44"/>
                    </a:cubicBezTo>
                    <a:cubicBezTo>
                      <a:pt x="120" y="44"/>
                      <a:pt x="117" y="41"/>
                      <a:pt x="117" y="37"/>
                    </a:cubicBezTo>
                    <a:cubicBezTo>
                      <a:pt x="117" y="34"/>
                      <a:pt x="119" y="32"/>
                      <a:pt x="122" y="31"/>
                    </a:cubicBezTo>
                    <a:cubicBezTo>
                      <a:pt x="122" y="37"/>
                      <a:pt x="122" y="37"/>
                      <a:pt x="122" y="37"/>
                    </a:cubicBezTo>
                    <a:cubicBezTo>
                      <a:pt x="122" y="39"/>
                      <a:pt x="123" y="40"/>
                      <a:pt x="124" y="40"/>
                    </a:cubicBezTo>
                    <a:close/>
                    <a:moveTo>
                      <a:pt x="93" y="40"/>
                    </a:moveTo>
                    <a:cubicBezTo>
                      <a:pt x="94" y="40"/>
                      <a:pt x="96" y="39"/>
                      <a:pt x="96" y="37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98" y="32"/>
                      <a:pt x="100" y="35"/>
                      <a:pt x="100" y="37"/>
                    </a:cubicBezTo>
                    <a:cubicBezTo>
                      <a:pt x="100" y="41"/>
                      <a:pt x="97" y="44"/>
                      <a:pt x="93" y="44"/>
                    </a:cubicBezTo>
                    <a:cubicBezTo>
                      <a:pt x="89" y="44"/>
                      <a:pt x="86" y="41"/>
                      <a:pt x="86" y="37"/>
                    </a:cubicBezTo>
                    <a:cubicBezTo>
                      <a:pt x="86" y="34"/>
                      <a:pt x="88" y="32"/>
                      <a:pt x="90" y="31"/>
                    </a:cubicBezTo>
                    <a:cubicBezTo>
                      <a:pt x="90" y="37"/>
                      <a:pt x="90" y="37"/>
                      <a:pt x="90" y="37"/>
                    </a:cubicBezTo>
                    <a:cubicBezTo>
                      <a:pt x="90" y="39"/>
                      <a:pt x="91" y="40"/>
                      <a:pt x="93" y="40"/>
                    </a:cubicBezTo>
                    <a:close/>
                    <a:moveTo>
                      <a:pt x="62" y="40"/>
                    </a:moveTo>
                    <a:cubicBezTo>
                      <a:pt x="63" y="40"/>
                      <a:pt x="64" y="39"/>
                      <a:pt x="64" y="37"/>
                    </a:cubicBezTo>
                    <a:cubicBezTo>
                      <a:pt x="64" y="31"/>
                      <a:pt x="64" y="31"/>
                      <a:pt x="64" y="31"/>
                    </a:cubicBezTo>
                    <a:cubicBezTo>
                      <a:pt x="67" y="32"/>
                      <a:pt x="69" y="35"/>
                      <a:pt x="69" y="37"/>
                    </a:cubicBezTo>
                    <a:cubicBezTo>
                      <a:pt x="69" y="41"/>
                      <a:pt x="65" y="44"/>
                      <a:pt x="62" y="44"/>
                    </a:cubicBezTo>
                    <a:cubicBezTo>
                      <a:pt x="58" y="44"/>
                      <a:pt x="54" y="41"/>
                      <a:pt x="54" y="37"/>
                    </a:cubicBezTo>
                    <a:cubicBezTo>
                      <a:pt x="54" y="34"/>
                      <a:pt x="56" y="32"/>
                      <a:pt x="59" y="31"/>
                    </a:cubicBezTo>
                    <a:cubicBezTo>
                      <a:pt x="59" y="37"/>
                      <a:pt x="59" y="37"/>
                      <a:pt x="59" y="37"/>
                    </a:cubicBezTo>
                    <a:cubicBezTo>
                      <a:pt x="59" y="39"/>
                      <a:pt x="60" y="40"/>
                      <a:pt x="62" y="40"/>
                    </a:cubicBezTo>
                    <a:close/>
                    <a:moveTo>
                      <a:pt x="30" y="40"/>
                    </a:moveTo>
                    <a:cubicBezTo>
                      <a:pt x="32" y="40"/>
                      <a:pt x="33" y="39"/>
                      <a:pt x="33" y="37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5" y="32"/>
                      <a:pt x="37" y="35"/>
                      <a:pt x="37" y="37"/>
                    </a:cubicBezTo>
                    <a:cubicBezTo>
                      <a:pt x="37" y="41"/>
                      <a:pt x="34" y="44"/>
                      <a:pt x="30" y="44"/>
                    </a:cubicBezTo>
                    <a:cubicBezTo>
                      <a:pt x="26" y="44"/>
                      <a:pt x="23" y="41"/>
                      <a:pt x="23" y="37"/>
                    </a:cubicBezTo>
                    <a:cubicBezTo>
                      <a:pt x="23" y="34"/>
                      <a:pt x="25" y="32"/>
                      <a:pt x="27" y="31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9"/>
                      <a:pt x="29" y="40"/>
                      <a:pt x="30" y="40"/>
                    </a:cubicBezTo>
                    <a:close/>
                    <a:moveTo>
                      <a:pt x="141" y="175"/>
                    </a:moveTo>
                    <a:cubicBezTo>
                      <a:pt x="14" y="175"/>
                      <a:pt x="14" y="175"/>
                      <a:pt x="14" y="175"/>
                    </a:cubicBezTo>
                    <a:cubicBezTo>
                      <a:pt x="14" y="20"/>
                      <a:pt x="14" y="20"/>
                      <a:pt x="14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2" y="26"/>
                      <a:pt x="18" y="31"/>
                      <a:pt x="18" y="37"/>
                    </a:cubicBezTo>
                    <a:cubicBezTo>
                      <a:pt x="18" y="44"/>
                      <a:pt x="23" y="50"/>
                      <a:pt x="30" y="50"/>
                    </a:cubicBezTo>
                    <a:cubicBezTo>
                      <a:pt x="37" y="50"/>
                      <a:pt x="43" y="44"/>
                      <a:pt x="43" y="37"/>
                    </a:cubicBezTo>
                    <a:cubicBezTo>
                      <a:pt x="43" y="31"/>
                      <a:pt x="39" y="26"/>
                      <a:pt x="33" y="25"/>
                    </a:cubicBezTo>
                    <a:cubicBezTo>
                      <a:pt x="33" y="20"/>
                      <a:pt x="33" y="20"/>
                      <a:pt x="33" y="20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25"/>
                      <a:pt x="59" y="25"/>
                      <a:pt x="59" y="25"/>
                    </a:cubicBezTo>
                    <a:cubicBezTo>
                      <a:pt x="53" y="26"/>
                      <a:pt x="49" y="31"/>
                      <a:pt x="49" y="37"/>
                    </a:cubicBezTo>
                    <a:cubicBezTo>
                      <a:pt x="49" y="44"/>
                      <a:pt x="55" y="50"/>
                      <a:pt x="62" y="50"/>
                    </a:cubicBezTo>
                    <a:cubicBezTo>
                      <a:pt x="68" y="50"/>
                      <a:pt x="74" y="44"/>
                      <a:pt x="74" y="37"/>
                    </a:cubicBezTo>
                    <a:cubicBezTo>
                      <a:pt x="74" y="31"/>
                      <a:pt x="70" y="26"/>
                      <a:pt x="64" y="25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0" y="25"/>
                      <a:pt x="90" y="25"/>
                      <a:pt x="90" y="25"/>
                    </a:cubicBezTo>
                    <a:cubicBezTo>
                      <a:pt x="85" y="26"/>
                      <a:pt x="80" y="31"/>
                      <a:pt x="80" y="37"/>
                    </a:cubicBezTo>
                    <a:cubicBezTo>
                      <a:pt x="80" y="44"/>
                      <a:pt x="86" y="50"/>
                      <a:pt x="93" y="50"/>
                    </a:cubicBezTo>
                    <a:cubicBezTo>
                      <a:pt x="100" y="50"/>
                      <a:pt x="105" y="44"/>
                      <a:pt x="105" y="37"/>
                    </a:cubicBezTo>
                    <a:cubicBezTo>
                      <a:pt x="105" y="31"/>
                      <a:pt x="101" y="26"/>
                      <a:pt x="96" y="25"/>
                    </a:cubicBezTo>
                    <a:cubicBezTo>
                      <a:pt x="96" y="20"/>
                      <a:pt x="96" y="20"/>
                      <a:pt x="96" y="20"/>
                    </a:cubicBezTo>
                    <a:cubicBezTo>
                      <a:pt x="122" y="20"/>
                      <a:pt x="122" y="20"/>
                      <a:pt x="122" y="20"/>
                    </a:cubicBezTo>
                    <a:cubicBezTo>
                      <a:pt x="122" y="25"/>
                      <a:pt x="122" y="25"/>
                      <a:pt x="122" y="25"/>
                    </a:cubicBezTo>
                    <a:cubicBezTo>
                      <a:pt x="116" y="26"/>
                      <a:pt x="112" y="31"/>
                      <a:pt x="112" y="37"/>
                    </a:cubicBezTo>
                    <a:cubicBezTo>
                      <a:pt x="112" y="44"/>
                      <a:pt x="117" y="50"/>
                      <a:pt x="124" y="50"/>
                    </a:cubicBezTo>
                    <a:cubicBezTo>
                      <a:pt x="131" y="50"/>
                      <a:pt x="137" y="44"/>
                      <a:pt x="137" y="37"/>
                    </a:cubicBezTo>
                    <a:cubicBezTo>
                      <a:pt x="137" y="31"/>
                      <a:pt x="133" y="26"/>
                      <a:pt x="127" y="25"/>
                    </a:cubicBezTo>
                    <a:cubicBezTo>
                      <a:pt x="127" y="20"/>
                      <a:pt x="127" y="20"/>
                      <a:pt x="127" y="20"/>
                    </a:cubicBezTo>
                    <a:cubicBezTo>
                      <a:pt x="141" y="20"/>
                      <a:pt x="141" y="20"/>
                      <a:pt x="141" y="20"/>
                    </a:cubicBezTo>
                    <a:lnTo>
                      <a:pt x="141" y="1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Freeform 6"/>
              <p:cNvSpPr/>
              <p:nvPr/>
            </p:nvSpPr>
            <p:spPr bwMode="auto">
              <a:xfrm>
                <a:off x="2820" y="2272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3" name="Freeform 7"/>
              <p:cNvSpPr/>
              <p:nvPr/>
            </p:nvSpPr>
            <p:spPr bwMode="auto">
              <a:xfrm>
                <a:off x="2820" y="2190"/>
                <a:ext cx="181" cy="14"/>
              </a:xfrm>
              <a:custGeom>
                <a:avLst/>
                <a:gdLst>
                  <a:gd name="T0" fmla="*/ 73 w 75"/>
                  <a:gd name="T1" fmla="*/ 0 h 6"/>
                  <a:gd name="T2" fmla="*/ 2 w 75"/>
                  <a:gd name="T3" fmla="*/ 0 h 6"/>
                  <a:gd name="T4" fmla="*/ 0 w 75"/>
                  <a:gd name="T5" fmla="*/ 3 h 6"/>
                  <a:gd name="T6" fmla="*/ 2 w 75"/>
                  <a:gd name="T7" fmla="*/ 6 h 6"/>
                  <a:gd name="T8" fmla="*/ 73 w 75"/>
                  <a:gd name="T9" fmla="*/ 6 h 6"/>
                  <a:gd name="T10" fmla="*/ 75 w 75"/>
                  <a:gd name="T11" fmla="*/ 3 h 6"/>
                  <a:gd name="T12" fmla="*/ 73 w 75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6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5"/>
                      <a:pt x="1" y="6"/>
                      <a:pt x="2" y="6"/>
                    </a:cubicBezTo>
                    <a:cubicBezTo>
                      <a:pt x="73" y="6"/>
                      <a:pt x="73" y="6"/>
                      <a:pt x="73" y="6"/>
                    </a:cubicBezTo>
                    <a:cubicBezTo>
                      <a:pt x="74" y="6"/>
                      <a:pt x="75" y="5"/>
                      <a:pt x="75" y="3"/>
                    </a:cubicBezTo>
                    <a:cubicBezTo>
                      <a:pt x="75" y="2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820" y="2111"/>
                <a:ext cx="181" cy="12"/>
              </a:xfrm>
              <a:custGeom>
                <a:avLst/>
                <a:gdLst>
                  <a:gd name="T0" fmla="*/ 73 w 75"/>
                  <a:gd name="T1" fmla="*/ 0 h 5"/>
                  <a:gd name="T2" fmla="*/ 2 w 75"/>
                  <a:gd name="T3" fmla="*/ 0 h 5"/>
                  <a:gd name="T4" fmla="*/ 0 w 75"/>
                  <a:gd name="T5" fmla="*/ 3 h 5"/>
                  <a:gd name="T6" fmla="*/ 2 w 75"/>
                  <a:gd name="T7" fmla="*/ 5 h 5"/>
                  <a:gd name="T8" fmla="*/ 73 w 75"/>
                  <a:gd name="T9" fmla="*/ 5 h 5"/>
                  <a:gd name="T10" fmla="*/ 75 w 75"/>
                  <a:gd name="T11" fmla="*/ 3 h 5"/>
                  <a:gd name="T12" fmla="*/ 73 w 75"/>
                  <a:gd name="T13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5">
                    <a:moveTo>
                      <a:pt x="7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4"/>
                      <a:pt x="1" y="5"/>
                      <a:pt x="2" y="5"/>
                    </a:cubicBezTo>
                    <a:cubicBezTo>
                      <a:pt x="73" y="5"/>
                      <a:pt x="73" y="5"/>
                      <a:pt x="73" y="5"/>
                    </a:cubicBezTo>
                    <a:cubicBezTo>
                      <a:pt x="74" y="5"/>
                      <a:pt x="75" y="4"/>
                      <a:pt x="75" y="3"/>
                    </a:cubicBezTo>
                    <a:cubicBezTo>
                      <a:pt x="75" y="1"/>
                      <a:pt x="74" y="0"/>
                      <a:pt x="7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5" name="Freeform 9"/>
              <p:cNvSpPr/>
              <p:nvPr/>
            </p:nvSpPr>
            <p:spPr bwMode="auto">
              <a:xfrm>
                <a:off x="2755" y="2096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755" y="2176"/>
                <a:ext cx="41" cy="43"/>
              </a:xfrm>
              <a:custGeom>
                <a:avLst/>
                <a:gdLst>
                  <a:gd name="T0" fmla="*/ 15 w 17"/>
                  <a:gd name="T1" fmla="*/ 0 h 18"/>
                  <a:gd name="T2" fmla="*/ 3 w 17"/>
                  <a:gd name="T3" fmla="*/ 0 h 18"/>
                  <a:gd name="T4" fmla="*/ 0 w 17"/>
                  <a:gd name="T5" fmla="*/ 3 h 18"/>
                  <a:gd name="T6" fmla="*/ 0 w 17"/>
                  <a:gd name="T7" fmla="*/ 15 h 18"/>
                  <a:gd name="T8" fmla="*/ 3 w 17"/>
                  <a:gd name="T9" fmla="*/ 18 h 18"/>
                  <a:gd name="T10" fmla="*/ 15 w 17"/>
                  <a:gd name="T11" fmla="*/ 18 h 18"/>
                  <a:gd name="T12" fmla="*/ 17 w 17"/>
                  <a:gd name="T13" fmla="*/ 15 h 18"/>
                  <a:gd name="T14" fmla="*/ 17 w 17"/>
                  <a:gd name="T15" fmla="*/ 3 h 18"/>
                  <a:gd name="T16" fmla="*/ 15 w 17"/>
                  <a:gd name="T17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8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7"/>
                      <a:pt x="1" y="18"/>
                      <a:pt x="3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6" y="18"/>
                      <a:pt x="17" y="17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2755" y="2257"/>
                <a:ext cx="41" cy="41"/>
              </a:xfrm>
              <a:custGeom>
                <a:avLst/>
                <a:gdLst>
                  <a:gd name="T0" fmla="*/ 15 w 17"/>
                  <a:gd name="T1" fmla="*/ 0 h 17"/>
                  <a:gd name="T2" fmla="*/ 3 w 17"/>
                  <a:gd name="T3" fmla="*/ 0 h 17"/>
                  <a:gd name="T4" fmla="*/ 0 w 17"/>
                  <a:gd name="T5" fmla="*/ 3 h 17"/>
                  <a:gd name="T6" fmla="*/ 0 w 17"/>
                  <a:gd name="T7" fmla="*/ 15 h 17"/>
                  <a:gd name="T8" fmla="*/ 3 w 17"/>
                  <a:gd name="T9" fmla="*/ 17 h 17"/>
                  <a:gd name="T10" fmla="*/ 15 w 17"/>
                  <a:gd name="T11" fmla="*/ 17 h 17"/>
                  <a:gd name="T12" fmla="*/ 17 w 17"/>
                  <a:gd name="T13" fmla="*/ 15 h 17"/>
                  <a:gd name="T14" fmla="*/ 17 w 17"/>
                  <a:gd name="T15" fmla="*/ 3 h 17"/>
                  <a:gd name="T16" fmla="*/ 15 w 17"/>
                  <a:gd name="T1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7">
                    <a:moveTo>
                      <a:pt x="15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6"/>
                      <a:pt x="1" y="17"/>
                      <a:pt x="3" y="17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6" y="17"/>
                      <a:pt x="17" y="16"/>
                      <a:pt x="17" y="15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1"/>
                      <a:pt x="16" y="0"/>
                      <a:pt x="1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456565"/>
                <a:endParaRPr lang="zh-CN" altLang="en-US" sz="1865">
                  <a:solidFill>
                    <a:prstClr val="black"/>
                  </a:solidFill>
                  <a:latin typeface="Arial" panose="020B0604020202020204" pitchFamily="34" charset="0"/>
                  <a:ea typeface="微软雅黑" panose="020B050302020402020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11"/>
          <p:cNvSpPr/>
          <p:nvPr>
            <p:custDataLst>
              <p:tags r:id="rId2"/>
            </p:custDataLst>
          </p:nvPr>
        </p:nvSpPr>
        <p:spPr>
          <a:xfrm>
            <a:off x="11015939" y="1027104"/>
            <a:ext cx="1176061" cy="475043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1" h="7481">
                <a:moveTo>
                  <a:pt x="3741" y="0"/>
                </a:moveTo>
                <a:lnTo>
                  <a:pt x="3741" y="1"/>
                </a:lnTo>
                <a:lnTo>
                  <a:pt x="3741" y="7481"/>
                </a:lnTo>
                <a:lnTo>
                  <a:pt x="3741" y="7481"/>
                </a:lnTo>
                <a:lnTo>
                  <a:pt x="0" y="3741"/>
                </a:lnTo>
                <a:lnTo>
                  <a:pt x="374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 rot="660000">
            <a:off x="972185" y="5839460"/>
            <a:ext cx="718185" cy="718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15"/>
          <p:cNvSpPr/>
          <p:nvPr>
            <p:custDataLst>
              <p:tags r:id="rId4"/>
            </p:custDataLst>
          </p:nvPr>
        </p:nvSpPr>
        <p:spPr>
          <a:xfrm rot="8220000">
            <a:off x="-337217" y="762539"/>
            <a:ext cx="692111" cy="7162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0" h="1128">
                <a:moveTo>
                  <a:pt x="0" y="0"/>
                </a:moveTo>
                <a:lnTo>
                  <a:pt x="1090" y="0"/>
                </a:lnTo>
                <a:lnTo>
                  <a:pt x="38" y="1128"/>
                </a:lnTo>
                <a:lnTo>
                  <a:pt x="0" y="1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 rot="20700000">
            <a:off x="340360" y="5594985"/>
            <a:ext cx="849630" cy="8496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445895" y="622935"/>
            <a:ext cx="9471660" cy="708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auto"/>
            <a:r>
              <a:rPr lang="zh-CN" altLang="en-US" sz="3600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人工智能算法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45895" y="1487691"/>
            <a:ext cx="8425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经过资料检索，目前最流行的人机智能技术为强化学习。</a:t>
            </a:r>
            <a:endParaRPr lang="en-US" altLang="zh-CN" dirty="0"/>
          </a:p>
          <a:p>
            <a:r>
              <a:rPr lang="zh-CN" altLang="en-US" dirty="0"/>
              <a:t>其实本来也有计划在项目中使用此技术的，经过一段时间理论学习，已经有了初步的认识。</a:t>
            </a:r>
            <a:endParaRPr lang="en-US" altLang="zh-CN" dirty="0"/>
          </a:p>
          <a:p>
            <a:r>
              <a:rPr lang="zh-CN" altLang="en-US" dirty="0"/>
              <a:t>由于目前网络上的启蒙教程都是基于</a:t>
            </a:r>
            <a:r>
              <a:rPr lang="en-US" altLang="zh-CN" dirty="0"/>
              <a:t>gym</a:t>
            </a:r>
            <a:r>
              <a:rPr lang="zh-CN" altLang="en-US" dirty="0"/>
              <a:t>库开发的，而本项目需要用到自建游戏，迁移难度较大，于是准备暑假再进行深入研究。</a:t>
            </a:r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E1AD6-1BC1-0DDF-3D18-CB0AEFA287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022" y="3121750"/>
            <a:ext cx="5656198" cy="252948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11"/>
          <p:cNvSpPr/>
          <p:nvPr>
            <p:custDataLst>
              <p:tags r:id="rId2"/>
            </p:custDataLst>
          </p:nvPr>
        </p:nvSpPr>
        <p:spPr>
          <a:xfrm>
            <a:off x="11015939" y="1027104"/>
            <a:ext cx="1176061" cy="4750435"/>
          </a:xfrm>
          <a:custGeom>
            <a:avLst/>
            <a:gdLst>
              <a:gd name="ir" fmla="*/ w 3 4"/>
              <a:gd name="ib" fmla="*/ h 3 4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741" h="7481">
                <a:moveTo>
                  <a:pt x="3741" y="0"/>
                </a:moveTo>
                <a:lnTo>
                  <a:pt x="3741" y="1"/>
                </a:lnTo>
                <a:lnTo>
                  <a:pt x="3741" y="7481"/>
                </a:lnTo>
                <a:lnTo>
                  <a:pt x="3741" y="7481"/>
                </a:lnTo>
                <a:lnTo>
                  <a:pt x="0" y="3741"/>
                </a:lnTo>
                <a:lnTo>
                  <a:pt x="3741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 rot="660000">
            <a:off x="972185" y="5839460"/>
            <a:ext cx="718185" cy="7181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15"/>
          <p:cNvSpPr/>
          <p:nvPr>
            <p:custDataLst>
              <p:tags r:id="rId4"/>
            </p:custDataLst>
          </p:nvPr>
        </p:nvSpPr>
        <p:spPr>
          <a:xfrm rot="8220000">
            <a:off x="-337217" y="762539"/>
            <a:ext cx="692111" cy="71628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90" h="1128">
                <a:moveTo>
                  <a:pt x="0" y="0"/>
                </a:moveTo>
                <a:lnTo>
                  <a:pt x="1090" y="0"/>
                </a:lnTo>
                <a:lnTo>
                  <a:pt x="38" y="1128"/>
                </a:lnTo>
                <a:lnTo>
                  <a:pt x="0" y="112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 rot="20700000">
            <a:off x="340360" y="5594985"/>
            <a:ext cx="849630" cy="8496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rgbClr val="0894A5">
              <a:shade val="50000"/>
            </a:srgbClr>
          </a:lnRef>
          <a:fillRef idx="1">
            <a:srgbClr val="0894A5"/>
          </a:fillRef>
          <a:effectRef idx="0">
            <a:srgbClr val="0894A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1409601" y="622935"/>
            <a:ext cx="9471660" cy="708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auto"/>
            <a:r>
              <a:rPr lang="zh-CN" altLang="en-US" sz="3600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多端部署计划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09601" y="1424323"/>
            <a:ext cx="84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计划暑假进行</a:t>
            </a:r>
            <a:r>
              <a:rPr lang="en-US" altLang="zh-CN" dirty="0" err="1"/>
              <a:t>linux</a:t>
            </a:r>
            <a:r>
              <a:rPr lang="zh-CN" altLang="en-US" dirty="0"/>
              <a:t>相关学习，将游戏部署到云端</a:t>
            </a:r>
            <a:endParaRPr lang="zh-CN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1D357C2-1B30-9BA2-7708-C998B270303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1360170" y="3162646"/>
            <a:ext cx="9471660" cy="7080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fontAlgn="auto"/>
            <a:r>
              <a:rPr lang="zh-CN" altLang="en-US" sz="3600" b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rPr>
              <a:t>提升交互体验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1C56A8-5F59-5738-4D4B-AFECB778EA7B}"/>
              </a:ext>
            </a:extLst>
          </p:cNvPr>
          <p:cNvSpPr txBox="1"/>
          <p:nvPr/>
        </p:nvSpPr>
        <p:spPr>
          <a:xfrm>
            <a:off x="1285465" y="3964034"/>
            <a:ext cx="8425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招募测试玩家，进行游戏体验调查，收集需求进行改进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8452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/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>
            <a:off x="4738310" y="1219434"/>
            <a:ext cx="463473" cy="4536854"/>
            <a:chOff x="5855368" y="980316"/>
            <a:chExt cx="463473" cy="4536854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55368" y="351135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5855368" y="5053697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5347307" y="1216515"/>
            <a:ext cx="6844693" cy="4780390"/>
            <a:chOff x="6454205" y="977533"/>
            <a:chExt cx="6844693" cy="4780390"/>
          </a:xfrm>
        </p:grpSpPr>
        <p:grpSp>
          <p:nvGrpSpPr>
            <p:cNvPr id="28" name="组合 27"/>
            <p:cNvGrpSpPr/>
            <p:nvPr/>
          </p:nvGrpSpPr>
          <p:grpSpPr>
            <a:xfrm>
              <a:off x="6506600" y="3492159"/>
              <a:ext cx="6792298" cy="724741"/>
              <a:chOff x="6506600" y="3898574"/>
              <a:chExt cx="6792298" cy="724741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6506600" y="3898574"/>
                <a:ext cx="3407767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现阶段的不足</a:t>
                </a: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506600" y="4255015"/>
                <a:ext cx="679229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Current deficiencies</a:t>
                </a:r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>
              <a:off x="6506600" y="977533"/>
              <a:ext cx="6338484" cy="699784"/>
              <a:chOff x="6506600" y="977533"/>
              <a:chExt cx="6338484" cy="699784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6506600" y="977533"/>
                <a:ext cx="2893101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项目</a:t>
                </a: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介绍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6510326" y="1309017"/>
                <a:ext cx="6334758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The brief introduction of the project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6454205" y="5053681"/>
              <a:ext cx="5078890" cy="704242"/>
              <a:chOff x="6454205" y="5278269"/>
              <a:chExt cx="5078890" cy="704242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6454205" y="5278269"/>
                <a:ext cx="2122170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项目今后计划</a:t>
                </a: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6454205" y="5614211"/>
                <a:ext cx="5078890" cy="368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Future project plan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6476499" y="2237100"/>
              <a:ext cx="5078891" cy="696226"/>
              <a:chOff x="6476499" y="2398601"/>
              <a:chExt cx="5078891" cy="696226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476499" y="2398601"/>
                <a:ext cx="32985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zh-CN" altLang="en-US" sz="2000" dirty="0">
                    <a:solidFill>
                      <a:prstClr val="black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遇到的问题及解决方案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6476500" y="2725577"/>
                <a:ext cx="5078890" cy="369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algn="ctr">
                  <a:defRPr>
                    <a:latin typeface="微软雅黑" panose="020B0503020204020204" charset="-122"/>
                    <a:ea typeface="微软雅黑" panose="020B0503020204020204" charset="-122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Problems encountered and solutions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637030" y="2295525"/>
            <a:ext cx="9238615" cy="1950085"/>
          </a:xfrm>
        </p:spPr>
        <p:txBody>
          <a:bodyPr>
            <a:normAutofit/>
          </a:bodyPr>
          <a:lstStyle/>
          <a:p>
            <a:r>
              <a:rPr sz="6000" dirty="0"/>
              <a:t>感谢聆听与监督</a:t>
            </a:r>
          </a:p>
        </p:txBody>
      </p:sp>
    </p:spTree>
    <p:custDataLst>
      <p:tags r:id="rId1"/>
    </p:custData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95E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194146" y="1632729"/>
            <a:ext cx="3584652" cy="3592542"/>
            <a:chOff x="3437020" y="1033173"/>
            <a:chExt cx="863676" cy="865577"/>
          </a:xfrm>
        </p:grpSpPr>
        <p:sp>
          <p:nvSpPr>
            <p:cNvPr id="4" name="椭圆 18"/>
            <p:cNvSpPr>
              <a:spLocks noChangeArrowheads="1"/>
            </p:cNvSpPr>
            <p:nvPr/>
          </p:nvSpPr>
          <p:spPr bwMode="auto">
            <a:xfrm>
              <a:off x="3437020" y="1033173"/>
              <a:ext cx="863676" cy="865577"/>
            </a:xfrm>
            <a:prstGeom prst="ellipse">
              <a:avLst/>
            </a:prstGeom>
            <a:solidFill>
              <a:srgbClr val="395E7F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7275" y="1169757"/>
              <a:ext cx="552644" cy="566109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6090652" y="2022122"/>
            <a:ext cx="5932714" cy="214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第一部分</a:t>
            </a:r>
            <a:endParaRPr lang="en-US" altLang="zh-CN" sz="5400" dirty="0">
              <a:solidFill>
                <a:srgbClr val="395E7F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395E7F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项目介绍</a:t>
            </a: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7569835" y="4272915"/>
            <a:ext cx="2974340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The brief introduction of the project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4641" y="619125"/>
            <a:ext cx="10850880" cy="723900"/>
          </a:xfrm>
        </p:spPr>
        <p:txBody>
          <a:bodyPr>
            <a:normAutofit/>
          </a:bodyPr>
          <a:lstStyle/>
          <a:p>
            <a:pPr algn="ctr"/>
            <a:r>
              <a:rPr lang="zh-CN" altLang="zh-CN" dirty="0"/>
              <a:t>基于</a:t>
            </a:r>
            <a:r>
              <a:rPr lang="en-US" altLang="zh-CN" dirty="0"/>
              <a:t>python</a:t>
            </a:r>
            <a:r>
              <a:rPr lang="zh-CN" altLang="zh-CN" dirty="0"/>
              <a:t>的</a:t>
            </a:r>
            <a:r>
              <a:rPr lang="zh-CN" altLang="en-US" dirty="0"/>
              <a:t>乒乓球游戏</a:t>
            </a:r>
            <a:endParaRPr lang="zh-CN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988672" y="1361103"/>
            <a:ext cx="4673950" cy="4204802"/>
          </a:xfrm>
        </p:spPr>
        <p:txBody>
          <a:bodyPr/>
          <a:lstStyle/>
          <a:p>
            <a:r>
              <a:rPr lang="zh-CN" altLang="en-US" dirty="0"/>
              <a:t>本项目基于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pygame</a:t>
            </a:r>
            <a:r>
              <a:rPr lang="zh-CN" altLang="en-US" dirty="0"/>
              <a:t>模块开发，以乒乓球对战为背景，为用户提供了人机对战和玩家对战两种玩法。同时，本游戏支持设置游戏难度（主要是人机对战中电脑的难度，缺省值为简单）和游戏模式（可以设置左右球拍控制权和获胜条件）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48D987-B57A-71F8-56F7-17EB0C9E5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78" y="1763485"/>
            <a:ext cx="6225986" cy="36399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83A213B-45FA-ED93-492A-781082780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604" y="3359020"/>
            <a:ext cx="4474999" cy="261951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界面展示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3D5D9-9EDF-49EE-ABAC-941AE22ABEA9}"/>
              </a:ext>
            </a:extLst>
          </p:cNvPr>
          <p:cNvSpPr txBox="1"/>
          <p:nvPr/>
        </p:nvSpPr>
        <p:spPr>
          <a:xfrm>
            <a:off x="2453363" y="4927468"/>
            <a:ext cx="41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游戏主界面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EE60EA-B1B7-4E80-9C58-96EEBC0F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30" y="9563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8E9B20-587C-4731-AD57-FBBDE766CE9F}"/>
              </a:ext>
            </a:extLst>
          </p:cNvPr>
          <p:cNvSpPr txBox="1"/>
          <p:nvPr/>
        </p:nvSpPr>
        <p:spPr>
          <a:xfrm>
            <a:off x="8650226" y="4916116"/>
            <a:ext cx="41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游戏画面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EB8BD-91FC-27F2-7114-457EDC30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89" y="1413545"/>
            <a:ext cx="5843611" cy="339506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008915-B790-328F-315E-63BA43EB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123" y="1413545"/>
            <a:ext cx="5799907" cy="33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4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界面展示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3D5D9-9EDF-49EE-ABAC-941AE22ABEA9}"/>
              </a:ext>
            </a:extLst>
          </p:cNvPr>
          <p:cNvSpPr txBox="1"/>
          <p:nvPr/>
        </p:nvSpPr>
        <p:spPr>
          <a:xfrm>
            <a:off x="2369387" y="4916116"/>
            <a:ext cx="41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设置菜单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EE60EA-B1B7-4E80-9C58-96EEBC0F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30" y="9563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8E9B20-587C-4731-AD57-FBBDE766CE9F}"/>
              </a:ext>
            </a:extLst>
          </p:cNvPr>
          <p:cNvSpPr txBox="1"/>
          <p:nvPr/>
        </p:nvSpPr>
        <p:spPr>
          <a:xfrm>
            <a:off x="8230348" y="5009422"/>
            <a:ext cx="41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难度设置界面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ABA8A6-4C82-2594-B951-C4FE637C1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85" y="1413545"/>
            <a:ext cx="5817515" cy="33950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504773-81D5-C6A5-D644-39F8ACB9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02" y="1413545"/>
            <a:ext cx="5817515" cy="339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698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界面展示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3D5D9-9EDF-49EE-ABAC-941AE22ABEA9}"/>
              </a:ext>
            </a:extLst>
          </p:cNvPr>
          <p:cNvSpPr txBox="1"/>
          <p:nvPr/>
        </p:nvSpPr>
        <p:spPr>
          <a:xfrm>
            <a:off x="2369387" y="4916116"/>
            <a:ext cx="41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游戏模式设置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EE60EA-B1B7-4E80-9C58-96EEBC0F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30" y="9563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18E9B20-587C-4731-AD57-FBBDE766CE9F}"/>
              </a:ext>
            </a:extLst>
          </p:cNvPr>
          <p:cNvSpPr txBox="1"/>
          <p:nvPr/>
        </p:nvSpPr>
        <p:spPr>
          <a:xfrm>
            <a:off x="8174364" y="4990761"/>
            <a:ext cx="41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竞技模式设置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DDD10C-5099-3EE6-6FCF-5A41803F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87" y="1413545"/>
            <a:ext cx="5853012" cy="33905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A054FF-3DE0-971E-4DC6-EB15B4F2D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13545"/>
            <a:ext cx="5997966" cy="350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6947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界面展示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3D5D9-9EDF-49EE-ABAC-941AE22ABEA9}"/>
              </a:ext>
            </a:extLst>
          </p:cNvPr>
          <p:cNvSpPr txBox="1"/>
          <p:nvPr/>
        </p:nvSpPr>
        <p:spPr>
          <a:xfrm>
            <a:off x="5168571" y="5109024"/>
            <a:ext cx="41654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游戏局数设置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EE60EA-B1B7-4E80-9C58-96EEBC0F2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630" y="95634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228FDC-F5CB-B0A5-948A-B7CC5F53B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017" y="1508437"/>
            <a:ext cx="5997966" cy="350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96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286" y="1996168"/>
            <a:ext cx="5932714" cy="2865664"/>
          </a:xfrm>
          <a:prstGeom prst="rect">
            <a:avLst/>
          </a:prstGeom>
          <a:solidFill>
            <a:srgbClr val="335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0652" y="2022122"/>
            <a:ext cx="5932714" cy="283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</a:rPr>
              <a:t>第二部分</a:t>
            </a:r>
            <a:endParaRPr lang="en-US" altLang="zh-CN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>
                <a:solidFill>
                  <a:srgbClr val="255580"/>
                </a:solidFill>
                <a:latin typeface="迷你简菱心" panose="02010609000101010101" pitchFamily="49" charset="-122"/>
                <a:ea typeface="迷你简菱心" panose="02010609000101010101" pitchFamily="49" charset="-122"/>
                <a:sym typeface="+mn-ea"/>
              </a:rPr>
              <a:t>遇到的问题及解决方案</a:t>
            </a:r>
            <a:endParaRPr lang="zh-CN" altLang="en-US" sz="5400" dirty="0">
              <a:solidFill>
                <a:srgbClr val="255580"/>
              </a:solidFill>
              <a:latin typeface="迷你简菱心" panose="02010609000101010101" pitchFamily="49" charset="-122"/>
              <a:ea typeface="迷你简菱心" panose="02010609000101010101" pitchFamily="49" charset="-122"/>
            </a:endParaRPr>
          </a:p>
        </p:txBody>
      </p:sp>
      <p:sp>
        <p:nvSpPr>
          <p:cNvPr id="7" name="矩形 6" descr="e7d195523061f1c09e9d68d7cf438b91ef959ecb14fc25d26BBA7F7DBC18E55DFF4014AF651F0BF2569D4B6C1DA7F1A4683A481403BD872FC687266AD13265C1DE7C373772FD8728ABDD69ADD03BFF5BE2862BC891DBB79E48D68EAF9BC0B135F08CB3AA261467E47643FBA29D38A9757F7FFD5B7023D39A21F358D3BB12D2D6D548E32EE07CB42717034D7FAE5F42C8"/>
          <p:cNvSpPr/>
          <p:nvPr/>
        </p:nvSpPr>
        <p:spPr>
          <a:xfrm>
            <a:off x="6002693" y="4752523"/>
            <a:ext cx="5927366" cy="260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1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Problems encountered and solutions</a:t>
            </a:r>
            <a:endParaRPr lang="en-US" altLang="zh-CN" sz="11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charset="-122"/>
              <a:cs typeface="Arial" panose="020B0604020202020204" pitchFamily="34" charset="0"/>
              <a:sym typeface="Calibri" panose="020F05020202040302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72310" y="1632729"/>
            <a:ext cx="3584652" cy="3592542"/>
            <a:chOff x="3437020" y="2074814"/>
            <a:chExt cx="863676" cy="865577"/>
          </a:xfrm>
        </p:grpSpPr>
        <p:sp>
          <p:nvSpPr>
            <p:cNvPr id="12" name="椭圆 19"/>
            <p:cNvSpPr>
              <a:spLocks noChangeArrowheads="1"/>
            </p:cNvSpPr>
            <p:nvPr/>
          </p:nvSpPr>
          <p:spPr bwMode="auto">
            <a:xfrm>
              <a:off x="3437020" y="2074814"/>
              <a:ext cx="863676" cy="865577"/>
            </a:xfrm>
            <a:prstGeom prst="ellipse">
              <a:avLst/>
            </a:prstGeom>
            <a:solidFill>
              <a:srgbClr val="335C80"/>
            </a:solidFill>
            <a:ln w="38100">
              <a:solidFill>
                <a:schemeClr val="bg1">
                  <a:lumMod val="75000"/>
                </a:schemeClr>
              </a:solidFill>
              <a:miter lim="800000"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sym typeface="Calibri" panose="020F0502020204030204" charset="0"/>
                </a:defRPr>
              </a:lvl9pPr>
            </a:lstStyle>
            <a:p>
              <a:pPr algn="ctr" defTabSz="456565">
                <a:spcBef>
                  <a:spcPct val="0"/>
                </a:spcBef>
                <a:buNone/>
              </a:pPr>
              <a:endParaRPr lang="zh-CN" altLang="zh-CN" sz="2400">
                <a:solidFill>
                  <a:srgbClr val="FFFFFF"/>
                </a:solidFill>
                <a:sym typeface="微软雅黑" panose="020B050302020402020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6360" y="2243692"/>
              <a:ext cx="553608" cy="567096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5"/>
  <p:tag name="KSO_WM_UNIT_LAYERLEVEL" val="1"/>
  <p:tag name="KSO_WM_TAG_VERSION" val="1.0"/>
  <p:tag name="KSO_WM_BEAUTIFY_FLAG" val="#wm#"/>
  <p:tag name="KSO_WM_UNIT_TYPE" val="y"/>
  <p:tag name="KSO_WM_UNIT_INDEX" val="5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4*i*5"/>
  <p:tag name="KSO_WM_UNIT_LAYERLEVEL" val="1"/>
  <p:tag name="KSO_WM_TAG_VERSION" val="1.0"/>
  <p:tag name="KSO_WM_BEAUTIFY_FLAG" val="#wm#"/>
  <p:tag name="KSO_WM_SLIDE_BACKGROUND_TYPE" val="leftRight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UNIT_BK_DARK_LIGHT" val="2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SLIDE_BACKGROUND_TYPE" val="leftRight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SLIDE_BACKGROUND_TYPE" val="leftRight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SLIDE_BACKGROUND_TYPE" val="topBottom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SLIDE_BACKGROUND_TYPE" val="topBottom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SLIDE_BACKGROUND_TYPE" val="topBottom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UNIT_BK_DARK_LIGHT" val="2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SLIDE_BACKGROUND_TYPE" val="bottomTop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UNIT_BK_DARK_LIGHT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SLIDE_BACKGROUND_TYPE" val="bottomTop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SLIDE_BACKGROUND_TYPE" val="bottomTop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SLIDE_BACKGROUND_TYPE" val="navigation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SLIDE_BACKGROUND_TYPE" val="navigation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SLIDE_BACKGROUND_TYPE" val="navigation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UNIT_BK_DARK_LIGHT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388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884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3884"/>
  <p:tag name="KSO_WM_SLIDE_LAYOUT" val="a_b_f"/>
  <p:tag name="KSO_WM_SLIDE_LAYOUT_CNT" val="1_1_4"/>
  <p:tag name="KSO_WM_SLIDE_TYPE" val="text"/>
  <p:tag name="KSO_WM_SLIDE_SUBTYPE" val="pureTxt"/>
  <p:tag name="KSO_WM_SLIDE_SIZE" val="985*466"/>
  <p:tag name="KSO_WM_SLIDE_POSITION" val="-26*4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3884_14*i*4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3884_14*i*1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3884_14*i*2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3884_14*i*3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14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NUMDGMTITLE" val="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4_14*b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NUMDGMTITLE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2"/>
  <p:tag name="KSO_WM_UNIT_ID" val="_1*y*2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14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NUMDGMTITLE" val="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3884_14*b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NUMDGMTITLE" val="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884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3884"/>
  <p:tag name="KSO_WM_SLIDE_LAYOUT" val="a_b_f"/>
  <p:tag name="KSO_WM_SLIDE_LAYOUT_CNT" val="1_1_4"/>
  <p:tag name="KSO_WM_SLIDE_TYPE" val="text"/>
  <p:tag name="KSO_WM_SLIDE_SUBTYPE" val="pureTxt"/>
  <p:tag name="KSO_WM_SLIDE_SIZE" val="985*466"/>
  <p:tag name="KSO_WM_SLIDE_POSITION" val="-26*49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3884_14*i*4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3884_14*i*1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3884_14*i*2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3884_14*i*3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14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NUMDGMTITLE" val="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884_14"/>
  <p:tag name="KSO_WM_TEMPLATE_SUBCATEGORY" val="0"/>
  <p:tag name="KSO_WM_TEMPLATE_MASTER_TYPE" val="1"/>
  <p:tag name="KSO_WM_TEMPLATE_COLOR_TYPE" val="1"/>
  <p:tag name="KSO_WM_SLIDE_ITEM_CNT" val="0"/>
  <p:tag name="KSO_WM_SLIDE_INDEX" val="14"/>
  <p:tag name="KSO_WM_TAG_VERSION" val="1.0"/>
  <p:tag name="KSO_WM_BEAUTIFY_FLAG" val="#wm#"/>
  <p:tag name="KSO_WM_TEMPLATE_CATEGORY" val="custom"/>
  <p:tag name="KSO_WM_TEMPLATE_INDEX" val="20203884"/>
  <p:tag name="KSO_WM_SLIDE_LAYOUT" val="a_b_f"/>
  <p:tag name="KSO_WM_SLIDE_LAYOUT_CNT" val="1_1_4"/>
  <p:tag name="KSO_WM_SLIDE_TYPE" val="text"/>
  <p:tag name="KSO_WM_SLIDE_SUBTYPE" val="pureTxt"/>
  <p:tag name="KSO_WM_SLIDE_SIZE" val="985*466"/>
  <p:tag name="KSO_WM_SLIDE_POSITION" val="-26*49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custom20203884_14*i*4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3"/>
  <p:tag name="KSO_WM_UNIT_ID" val="_1*y*3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3884_14*i*1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3884_14*i*2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custom20203884_14*i*3"/>
  <p:tag name="KSO_WM_TEMPLATE_CATEGORY" val="custom"/>
  <p:tag name="KSO_WM_TEMPLATE_INDEX" val="20203884"/>
  <p:tag name="KSO_WM_UNIT_LAYERLEVEL" val="1"/>
  <p:tag name="KSO_WM_TAG_VERSION" val="1.0"/>
  <p:tag name="KSO_WM_BEAUTIFY_FLAG" val="#wm#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14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NUMDGMTITLE" val="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84_14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NUMDGMTITLE" val="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884_26"/>
  <p:tag name="KSO_WM_TEMPLATE_SUBCATEGORY" val="0"/>
  <p:tag name="KSO_WM_TEMPLATE_MASTER_TYPE" val="1"/>
  <p:tag name="KSO_WM_TEMPLATE_COLOR_TYPE" val="1"/>
  <p:tag name="KSO_WM_SLIDE_ITEM_CNT" val="0"/>
  <p:tag name="KSO_WM_SLIDE_INDEX" val="26"/>
  <p:tag name="KSO_WM_TAG_VERSION" val="1.0"/>
  <p:tag name="KSO_WM_BEAUTIFY_FLAG" val="#wm#"/>
  <p:tag name="KSO_WM_TEMPLATE_CATEGORY" val="custom"/>
  <p:tag name="KSO_WM_TEMPLATE_INDEX" val="20203884"/>
  <p:tag name="KSO_WM_SLIDE_TYPE" val="endPage"/>
  <p:tag name="KSO_WM_SLIDE_SUBTYPE" val="pureTxt"/>
  <p:tag name="KSO_WM_SLIDE_LAYOUT" val="a"/>
  <p:tag name="KSO_WM_SLIDE_LAYOUT_CNT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3884_26*a*1"/>
  <p:tag name="KSO_WM_TEMPLATE_CATEGORY" val="custom"/>
  <p:tag name="KSO_WM_TEMPLATE_INDEX" val="20203884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5"/>
  <p:tag name="KSO_WM_UNIT_TYPE" val="a"/>
  <p:tag name="KSO_WM_UNIT_INDEX" val="1"/>
  <p:tag name="KSO_WM_UNIT_PRESET_TEXT" val="THANKS"/>
  <p:tag name="KSO_WM_UNIT_ISNUMDGMTITL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884"/>
  <p:tag name="KSO_WM_TEMPLATE_MASTER_THUMB_INDEX" val="12"/>
  <p:tag name="KSO_WM_TEMPLATE_THUMBS_INDEX" val="1、4、7、8、11、14、15、16、17、18、19、20、21、22、23、24、25、26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4"/>
  <p:tag name="KSO_WM_UNIT_ID" val="_1*y*4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SLIDE_BACKGROUND_TYPE" val="genera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SLIDE_BACKGROUND_TYPE" val="general"/>
</p:tagLst>
</file>

<file path=ppt/theme/theme1.xml><?xml version="1.0" encoding="utf-8"?>
<a:theme xmlns:a="http://schemas.openxmlformats.org/drawingml/2006/main" name="1_Office 主题​​">
  <a:themeElements>
    <a:clrScheme name="自定义 5">
      <a:dk1>
        <a:sysClr val="windowText" lastClr="000000"/>
      </a:dk1>
      <a:lt1>
        <a:sysClr val="window" lastClr="FFFFFF"/>
      </a:lt1>
      <a:dk2>
        <a:srgbClr val="002842"/>
      </a:dk2>
      <a:lt2>
        <a:srgbClr val="FFFFFF"/>
      </a:lt2>
      <a:accent1>
        <a:srgbClr val="5195A5"/>
      </a:accent1>
      <a:accent2>
        <a:srgbClr val="8CA26C"/>
      </a:accent2>
      <a:accent3>
        <a:srgbClr val="C5B331"/>
      </a:accent3>
      <a:accent4>
        <a:srgbClr val="E1A215"/>
      </a:accent4>
      <a:accent5>
        <a:srgbClr val="E87A20"/>
      </a:accent5>
      <a:accent6>
        <a:srgbClr val="DD4319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928</Words>
  <Application>Microsoft Macintosh PowerPoint</Application>
  <PresentationFormat>宽屏</PresentationFormat>
  <Paragraphs>88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迷你简菱心</vt:lpstr>
      <vt:lpstr>微软雅黑</vt:lpstr>
      <vt:lpstr>Arial</vt:lpstr>
      <vt:lpstr>Calibri</vt:lpstr>
      <vt:lpstr>Tw Cen MT</vt:lpstr>
      <vt:lpstr>1_Office 主题​​</vt:lpstr>
      <vt:lpstr>PowerPoint 演示文稿</vt:lpstr>
      <vt:lpstr>PowerPoint 演示文稿</vt:lpstr>
      <vt:lpstr>PowerPoint 演示文稿</vt:lpstr>
      <vt:lpstr>基于python的乒乓球游戏</vt:lpstr>
      <vt:lpstr>界面展示 </vt:lpstr>
      <vt:lpstr>界面展示 </vt:lpstr>
      <vt:lpstr>界面展示 </vt:lpstr>
      <vt:lpstr>界面展示 </vt:lpstr>
      <vt:lpstr>PowerPoint 演示文稿</vt:lpstr>
      <vt:lpstr>1）如何控制游戏速度 </vt:lpstr>
      <vt:lpstr>2）如何实现人机对战 </vt:lpstr>
      <vt:lpstr>2）如何实现人机对战 </vt:lpstr>
      <vt:lpstr>2）如何实现人机对战 </vt:lpstr>
      <vt:lpstr>3）如何实现菜单界面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感谢聆听与监督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zhanqiuyang</cp:lastModifiedBy>
  <cp:revision>13</cp:revision>
  <dcterms:created xsi:type="dcterms:W3CDTF">2021-04-21T12:05:00Z</dcterms:created>
  <dcterms:modified xsi:type="dcterms:W3CDTF">2025-05-26T11:58:43Z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BFA231804A824A088765EEF84C5379E2</vt:lpwstr>
  </property>
  <property fmtid="{D5CDD505-2E9C-101B-9397-08002B2CF9AE}" pid="3" name="KSOProductBuildVer">
    <vt:lpwstr>2052-11.1.0.10463</vt:lpwstr>
  </property>
</Properties>
</file>