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F4F899-492F-401C-BE62-88554D4D8D6E}">
          <p14:sldIdLst>
            <p14:sldId id="256"/>
            <p14:sldId id="258"/>
            <p14:sldId id="265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xmlns:mc="http://schemas.openxmlformats.org/markup-compatibility/2006" xmlns:a14="http://schemas.microsoft.com/office/drawing/2010/main" val="F9F9F9" mc:Ignorable=""/>
                </a:solidFill>
                <a:effectLst>
                  <a:innerShdw blurRad="50800" dist="25400" dir="13500000">
                    <a:srgbClr xmlns:mc="http://schemas.openxmlformats.org/markup-compatibility/2006" xmlns:a14="http://schemas.microsoft.com/office/drawing/2010/main" val="000000" mc:Ignorable="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xmlns:mc="http://schemas.openxmlformats.org/markup-compatibility/2006" xmlns:a14="http://schemas.microsoft.com/office/drawing/2010/main" val="F9F9F9" mc:Ignorable="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xmlns:mc="http://schemas.openxmlformats.org/markup-compatibility/2006" xmlns:a14="http://schemas.microsoft.com/office/drawing/2010/main" val="E9E9E8" mc:Ignorable=""/>
            </a:solidFill>
            <a:prstDash val="solid"/>
          </a:ln>
          <a:effectLst>
            <a:outerShdw blurRad="31750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xmlns:mc="http://schemas.openxmlformats.org/markup-compatibility/2006" xmlns:a14="http://schemas.microsoft.com/office/drawing/2010/main" val="000000" mc:Ignorable="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10/18/2010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xmlns:mc="http://schemas.openxmlformats.org/markup-compatibility/2006" xmlns:a14="http://schemas.microsoft.com/office/drawing/2010/main" val="F9F9F9" mc:Ignorable="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Daniel Calice Martin</a:t>
            </a:r>
          </a:p>
          <a:p>
            <a:r>
              <a:rPr lang="pt-BR" dirty="0" smtClean="0"/>
              <a:t>Danilo Rodrigues Pereira</a:t>
            </a:r>
          </a:p>
          <a:p>
            <a:r>
              <a:rPr lang="pt-BR" dirty="0" smtClean="0"/>
              <a:t>Thales Eduardo Nazatto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 DOMAIN-SPECIFIC MODELLING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43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Fase de Modelagem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74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Fase de Implementação – Produto Final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86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4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34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35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que é?</a:t>
            </a:r>
          </a:p>
          <a:p>
            <a:pPr lvl="1"/>
            <a:r>
              <a:rPr lang="pt-BR" dirty="0"/>
              <a:t>Domain-Specific Modelling (DSM)</a:t>
            </a:r>
          </a:p>
          <a:p>
            <a:pPr lvl="1"/>
            <a:r>
              <a:rPr lang="pt-BR" dirty="0"/>
              <a:t>Domain-Specific Language (DSL</a:t>
            </a:r>
            <a:r>
              <a:rPr lang="pt-BR" dirty="0" smtClean="0"/>
              <a:t>)</a:t>
            </a:r>
          </a:p>
          <a:p>
            <a:pPr lvl="1"/>
            <a:r>
              <a:rPr lang="en-US" dirty="0"/>
              <a:t>DSM X CASE X </a:t>
            </a:r>
            <a:r>
              <a:rPr lang="en-US" dirty="0" smtClean="0"/>
              <a:t>UML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 smtClean="0"/>
              <a:t>Usabilidade</a:t>
            </a:r>
          </a:p>
          <a:p>
            <a:pPr lvl="1"/>
            <a:r>
              <a:rPr lang="pt-BR" dirty="0"/>
              <a:t>Escopo</a:t>
            </a:r>
          </a:p>
          <a:p>
            <a:pPr lvl="1"/>
            <a:r>
              <a:rPr lang="pt-BR" dirty="0" smtClean="0"/>
              <a:t>Modelagem</a:t>
            </a:r>
          </a:p>
          <a:p>
            <a:pPr lvl="1"/>
            <a:r>
              <a:rPr lang="pt-BR" dirty="0"/>
              <a:t> </a:t>
            </a:r>
            <a:r>
              <a:rPr lang="pt-BR" dirty="0"/>
              <a:t>Implement</a:t>
            </a:r>
            <a:r>
              <a:rPr lang="en-US" dirty="0" err="1"/>
              <a:t>ação</a:t>
            </a:r>
            <a:endParaRPr lang="pt-BR" dirty="0"/>
          </a:p>
          <a:p>
            <a:pPr lvl="2"/>
            <a:r>
              <a:rPr lang="en-US" dirty="0" err="1"/>
              <a:t>Geração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pt-BR" dirty="0"/>
          </a:p>
          <a:p>
            <a:pPr lvl="2"/>
            <a:r>
              <a:rPr lang="en-US" dirty="0" err="1"/>
              <a:t>Produto</a:t>
            </a:r>
            <a:r>
              <a:rPr lang="en-US" dirty="0"/>
              <a:t> Final (1.0</a:t>
            </a:r>
            <a:r>
              <a:rPr lang="en-US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 </a:t>
            </a:r>
            <a:r>
              <a:rPr lang="en-US" dirty="0" err="1"/>
              <a:t>Manutenção</a:t>
            </a:r>
            <a:r>
              <a:rPr lang="en-US" dirty="0"/>
              <a:t> / </a:t>
            </a:r>
            <a:r>
              <a:rPr lang="en-US" dirty="0" err="1" smtClean="0"/>
              <a:t>Atualização</a:t>
            </a:r>
            <a:endParaRPr lang="en-US" dirty="0" smtClean="0"/>
          </a:p>
          <a:p>
            <a:r>
              <a:rPr lang="pt-BR" dirty="0" smtClean="0"/>
              <a:t>Ferramentas</a:t>
            </a:r>
          </a:p>
          <a:p>
            <a:r>
              <a:rPr lang="pt-BR" dirty="0" smtClean="0"/>
              <a:t>Conclusão</a:t>
            </a:r>
            <a:endParaRPr lang="pt-BR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50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198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pt-BR" dirty="0"/>
              <a:t>Domain-Specific Modelling (DSM)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00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pt-BR" dirty="0"/>
              <a:t>Domain-Specific Language (DSL)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9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en-US" dirty="0"/>
              <a:t>DSM X CASE X UML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503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pt-BR" dirty="0"/>
              <a:t>Exemplos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188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7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Fase de Escopo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70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44D26" mc:Ignorable=""/>
      </a:dk2>
      <a:lt2>
        <a:srgbClr xmlns:mc="http://schemas.openxmlformats.org/markup-compatibility/2006" xmlns:a14="http://schemas.microsoft.com/office/drawing/2010/main" val="FEFAC9" mc:Ignorable=""/>
      </a:lt2>
      <a:accent1>
        <a:srgbClr xmlns:mc="http://schemas.openxmlformats.org/markup-compatibility/2006" xmlns:a14="http://schemas.microsoft.com/office/drawing/2010/main" val="A5B592" mc:Ignorable=""/>
      </a:accent1>
      <a:accent2>
        <a:srgbClr xmlns:mc="http://schemas.openxmlformats.org/markup-compatibility/2006" xmlns:a14="http://schemas.microsoft.com/office/drawing/2010/main" val="F3A447" mc:Ignorable=""/>
      </a:accent2>
      <a:accent3>
        <a:srgbClr xmlns:mc="http://schemas.openxmlformats.org/markup-compatibility/2006" xmlns:a14="http://schemas.microsoft.com/office/drawing/2010/main" val="E7BC29" mc:Ignorable=""/>
      </a:accent3>
      <a:accent4>
        <a:srgbClr xmlns:mc="http://schemas.openxmlformats.org/markup-compatibility/2006" xmlns:a14="http://schemas.microsoft.com/office/drawing/2010/main" val="D092A7" mc:Ignorable=""/>
      </a:accent4>
      <a:accent5>
        <a:srgbClr xmlns:mc="http://schemas.openxmlformats.org/markup-compatibility/2006" xmlns:a14="http://schemas.microsoft.com/office/drawing/2010/main" val="9C85C0" mc:Ignorable=""/>
      </a:accent5>
      <a:accent6>
        <a:srgbClr xmlns:mc="http://schemas.openxmlformats.org/markup-compatibility/2006" xmlns:a14="http://schemas.microsoft.com/office/drawing/2010/main" val="809EC2" mc:Ignorable=""/>
      </a:accent6>
      <a:hlink>
        <a:srgbClr xmlns:mc="http://schemas.openxmlformats.org/markup-compatibility/2006" xmlns:a14="http://schemas.microsoft.com/office/drawing/2010/main" val="8E58B6" mc:Ignorable=""/>
      </a:hlink>
      <a:folHlink>
        <a:srgbClr xmlns:mc="http://schemas.openxmlformats.org/markup-compatibility/2006" xmlns:a14="http://schemas.microsoft.com/office/drawing/2010/main" val="7F6F6F" mc:Ignorable="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xmlns:mc="http://schemas.openxmlformats.org/markup-compatibility/2006" xmlns:a14="http://schemas.microsoft.com/office/drawing/2010/main" val="000000" mc:Ignorable="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xmlns:mc="http://schemas.openxmlformats.org/markup-compatibility/2006" xmlns:a14="http://schemas.microsoft.com/office/drawing/2010/main" val="000000" mc:Ignorable="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xmlns:mc="http://schemas.openxmlformats.org/markup-compatibility/2006" xmlns:a14="http://schemas.microsoft.com/office/drawing/2010/main" val="000000" mc:Ignorable="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84</TotalTime>
  <Words>108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Paper</vt:lpstr>
      <vt:lpstr> DOMAIN-SPECIFIC MODELLING</vt:lpstr>
      <vt:lpstr>Índice</vt:lpstr>
      <vt:lpstr>O que é?</vt:lpstr>
      <vt:lpstr>O que é?</vt:lpstr>
      <vt:lpstr>O que é?</vt:lpstr>
      <vt:lpstr>O que é?</vt:lpstr>
      <vt:lpstr>O que é?</vt:lpstr>
      <vt:lpstr>Usabilidade</vt:lpstr>
      <vt:lpstr>Usabilidade</vt:lpstr>
      <vt:lpstr>Usabilidade</vt:lpstr>
      <vt:lpstr>Usabilidade</vt:lpstr>
      <vt:lpstr>Ferramentas</vt:lpstr>
      <vt:lpstr>Conclusão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DOMAIN-SPECIFIC MODELLING</dc:title>
  <dc:creator>Thales Eduardo Nazatto</dc:creator>
  <cp:lastModifiedBy>Thales Eduardo Nazatto</cp:lastModifiedBy>
  <cp:revision>4</cp:revision>
  <dcterms:created xsi:type="dcterms:W3CDTF">2010-10-18T22:02:19Z</dcterms:created>
  <dcterms:modified xsi:type="dcterms:W3CDTF">2010-10-18T23:26:49Z</dcterms:modified>
</cp:coreProperties>
</file>