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9" r:id="rId23"/>
    <p:sldId id="275" r:id="rId24"/>
    <p:sldId id="276" r:id="rId25"/>
    <p:sldId id="274" r:id="rId26"/>
    <p:sldId id="27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781BA-567B-9532-0E2F-3668FC3EF347}" v="1" dt="2025-03-28T15:05:46.696"/>
    <p1510:client id="{C5D99D5F-8EAE-5FFE-099B-18201DAFC03E}" v="1" dt="2025-03-28T12:44:38.495"/>
  </p1510:revLst>
</p1510:revInfo>
</file>

<file path=ppt/tableStyles.xml><?xml version="1.0" encoding="utf-8"?>
<a:tblStyleLst xmlns:a="http://schemas.openxmlformats.org/drawingml/2006/main" def="{C43FAE1F-2A73-44C7-8481-4E86D75BFFAD}">
  <a:tblStyle styleId="{C43FAE1F-2A73-44C7-8481-4E86D75BFF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C51C808-D193-3358-8306-1C3685775AEA}"/>
    <pc:docChg chg="modSld">
      <pc:chgData name="" userId="" providerId="" clId="Web-{6C51C808-D193-3358-8306-1C3685775AEA}" dt="2025-03-21T12:20:54.349" v="1" actId="20577"/>
      <pc:docMkLst>
        <pc:docMk/>
      </pc:docMkLst>
      <pc:sldChg chg="modSp">
        <pc:chgData name="" userId="" providerId="" clId="Web-{6C51C808-D193-3358-8306-1C3685775AEA}" dt="2025-03-21T12:20:54.349" v="1" actId="20577"/>
        <pc:sldMkLst>
          <pc:docMk/>
          <pc:sldMk cId="0" sldId="256"/>
        </pc:sldMkLst>
        <pc:spChg chg="mod">
          <ac:chgData name="" userId="" providerId="" clId="Web-{6C51C808-D193-3358-8306-1C3685775AEA}" dt="2025-03-21T12:20:54.349" v="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Tang, Shiyi" userId="S::st3024@ic.ac.uk::4a37cfa0-e499-4234-9f78-41fcb25c1bea" providerId="AD" clId="Web-{85FE1292-E67A-FD20-310F-263E59798329}"/>
    <pc:docChg chg="modSld">
      <pc:chgData name="Tang, Shiyi" userId="S::st3024@ic.ac.uk::4a37cfa0-e499-4234-9f78-41fcb25c1bea" providerId="AD" clId="Web-{85FE1292-E67A-FD20-310F-263E59798329}" dt="2025-03-21T12:35:30.451" v="3" actId="20577"/>
      <pc:docMkLst>
        <pc:docMk/>
      </pc:docMkLst>
      <pc:sldChg chg="modSp">
        <pc:chgData name="Tang, Shiyi" userId="S::st3024@ic.ac.uk::4a37cfa0-e499-4234-9f78-41fcb25c1bea" providerId="AD" clId="Web-{85FE1292-E67A-FD20-310F-263E59798329}" dt="2025-03-21T12:35:30.451" v="3" actId="20577"/>
        <pc:sldMkLst>
          <pc:docMk/>
          <pc:sldMk cId="0" sldId="256"/>
        </pc:sldMkLst>
        <pc:spChg chg="mod">
          <ac:chgData name="Tang, Shiyi" userId="S::st3024@ic.ac.uk::4a37cfa0-e499-4234-9f78-41fcb25c1bea" providerId="AD" clId="Web-{85FE1292-E67A-FD20-310F-263E59798329}" dt="2025-03-21T12:35:30.451" v="3" actId="20577"/>
          <ac:spMkLst>
            <pc:docMk/>
            <pc:sldMk cId="0" sldId="256"/>
            <ac:spMk id="54" creationId="{00000000-0000-0000-0000-000000000000}"/>
          </ac:spMkLst>
        </pc:spChg>
      </pc:sldChg>
      <pc:sldChg chg="delSp modSp">
        <pc:chgData name="Tang, Shiyi" userId="S::st3024@ic.ac.uk::4a37cfa0-e499-4234-9f78-41fcb25c1bea" providerId="AD" clId="Web-{85FE1292-E67A-FD20-310F-263E59798329}" dt="2025-03-21T12:28:40.436" v="1"/>
        <pc:sldMkLst>
          <pc:docMk/>
          <pc:sldMk cId="0" sldId="260"/>
        </pc:sldMkLst>
        <pc:spChg chg="mod">
          <ac:chgData name="Tang, Shiyi" userId="S::st3024@ic.ac.uk::4a37cfa0-e499-4234-9f78-41fcb25c1bea" providerId="AD" clId="Web-{85FE1292-E67A-FD20-310F-263E59798329}" dt="2025-03-21T12:27:40.684" v="0" actId="20577"/>
          <ac:spMkLst>
            <pc:docMk/>
            <pc:sldMk cId="0" sldId="260"/>
            <ac:spMk id="80" creationId="{00000000-0000-0000-0000-000000000000}"/>
          </ac:spMkLst>
        </pc:spChg>
        <pc:picChg chg="del">
          <ac:chgData name="Tang, Shiyi" userId="S::st3024@ic.ac.uk::4a37cfa0-e499-4234-9f78-41fcb25c1bea" providerId="AD" clId="Web-{85FE1292-E67A-FD20-310F-263E59798329}" dt="2025-03-21T12:28:40.436" v="1"/>
          <ac:picMkLst>
            <pc:docMk/>
            <pc:sldMk cId="0" sldId="260"/>
            <ac:picMk id="82" creationId="{00000000-0000-0000-0000-000000000000}"/>
          </ac:picMkLst>
        </pc:picChg>
      </pc:sldChg>
    </pc:docChg>
  </pc:docChgLst>
  <pc:docChgLst>
    <pc:chgData name="Zhu, Yan" userId="S::yz13624@ic.ac.uk::4282b811-736f-4cbf-82ce-b099d9dfdd40" providerId="AD" clId="Web-{6C51C808-D193-3358-8306-1C3685775AEA}"/>
    <pc:docChg chg="addSld delSld modSld">
      <pc:chgData name="Zhu, Yan" userId="S::yz13624@ic.ac.uk::4282b811-736f-4cbf-82ce-b099d9dfdd40" providerId="AD" clId="Web-{6C51C808-D193-3358-8306-1C3685775AEA}" dt="2025-03-23T15:59:33.396" v="365" actId="1076"/>
      <pc:docMkLst>
        <pc:docMk/>
      </pc:docMkLst>
      <pc:sldChg chg="modSp">
        <pc:chgData name="Zhu, Yan" userId="S::yz13624@ic.ac.uk::4282b811-736f-4cbf-82ce-b099d9dfdd40" providerId="AD" clId="Web-{6C51C808-D193-3358-8306-1C3685775AEA}" dt="2025-03-21T12:21:00.146" v="1" actId="20577"/>
        <pc:sldMkLst>
          <pc:docMk/>
          <pc:sldMk cId="0" sldId="256"/>
        </pc:sldMkLst>
        <pc:spChg chg="mod">
          <ac:chgData name="Zhu, Yan" userId="S::yz13624@ic.ac.uk::4282b811-736f-4cbf-82ce-b099d9dfdd40" providerId="AD" clId="Web-{6C51C808-D193-3358-8306-1C3685775AEA}" dt="2025-03-21T12:21:00.146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Zhu, Yan" userId="S::yz13624@ic.ac.uk::4282b811-736f-4cbf-82ce-b099d9dfdd40" providerId="AD" clId="Web-{6C51C808-D193-3358-8306-1C3685775AEA}" dt="2025-03-21T12:22:16.023" v="6" actId="20577"/>
        <pc:sldMkLst>
          <pc:docMk/>
          <pc:sldMk cId="0" sldId="268"/>
        </pc:sldMkLst>
        <pc:spChg chg="mod">
          <ac:chgData name="Zhu, Yan" userId="S::yz13624@ic.ac.uk::4282b811-736f-4cbf-82ce-b099d9dfdd40" providerId="AD" clId="Web-{6C51C808-D193-3358-8306-1C3685775AEA}" dt="2025-03-21T12:22:16.023" v="6" actId="20577"/>
          <ac:spMkLst>
            <pc:docMk/>
            <pc:sldMk cId="0" sldId="268"/>
            <ac:spMk id="158" creationId="{00000000-0000-0000-0000-000000000000}"/>
          </ac:spMkLst>
        </pc:spChg>
      </pc:sldChg>
      <pc:sldChg chg="modSp">
        <pc:chgData name="Zhu, Yan" userId="S::yz13624@ic.ac.uk::4282b811-736f-4cbf-82ce-b099d9dfdd40" providerId="AD" clId="Web-{6C51C808-D193-3358-8306-1C3685775AEA}" dt="2025-03-21T12:38:25.614" v="364" actId="20577"/>
        <pc:sldMkLst>
          <pc:docMk/>
          <pc:sldMk cId="0" sldId="272"/>
        </pc:sldMkLst>
        <pc:spChg chg="mod">
          <ac:chgData name="Zhu, Yan" userId="S::yz13624@ic.ac.uk::4282b811-736f-4cbf-82ce-b099d9dfdd40" providerId="AD" clId="Web-{6C51C808-D193-3358-8306-1C3685775AEA}" dt="2025-03-21T12:38:25.614" v="364" actId="20577"/>
          <ac:spMkLst>
            <pc:docMk/>
            <pc:sldMk cId="0" sldId="272"/>
            <ac:spMk id="185" creationId="{00000000-0000-0000-0000-000000000000}"/>
          </ac:spMkLst>
        </pc:spChg>
      </pc:sldChg>
      <pc:sldChg chg="addSp modSp">
        <pc:chgData name="Zhu, Yan" userId="S::yz13624@ic.ac.uk::4282b811-736f-4cbf-82ce-b099d9dfdd40" providerId="AD" clId="Web-{6C51C808-D193-3358-8306-1C3685775AEA}" dt="2025-03-21T12:37:32.987" v="334"/>
        <pc:sldMkLst>
          <pc:docMk/>
          <pc:sldMk cId="0" sldId="273"/>
        </pc:sldMkLst>
        <pc:spChg chg="add mod">
          <ac:chgData name="Zhu, Yan" userId="S::yz13624@ic.ac.uk::4282b811-736f-4cbf-82ce-b099d9dfdd40" providerId="AD" clId="Web-{6C51C808-D193-3358-8306-1C3685775AEA}" dt="2025-03-21T12:27:16.813" v="150" actId="20577"/>
          <ac:spMkLst>
            <pc:docMk/>
            <pc:sldMk cId="0" sldId="273"/>
            <ac:spMk id="3" creationId="{B3769CA3-50F4-3959-CA8D-32E7903298B8}"/>
          </ac:spMkLst>
        </pc:spChg>
        <pc:graphicFrameChg chg="mod modGraphic">
          <ac:chgData name="Zhu, Yan" userId="S::yz13624@ic.ac.uk::4282b811-736f-4cbf-82ce-b099d9dfdd40" providerId="AD" clId="Web-{6C51C808-D193-3358-8306-1C3685775AEA}" dt="2025-03-21T12:37:32.987" v="334"/>
          <ac:graphicFrameMkLst>
            <pc:docMk/>
            <pc:sldMk cId="0" sldId="273"/>
            <ac:graphicFrameMk id="190" creationId="{00000000-0000-0000-0000-000000000000}"/>
          </ac:graphicFrameMkLst>
        </pc:graphicFrameChg>
      </pc:sldChg>
      <pc:sldChg chg="modSp">
        <pc:chgData name="Zhu, Yan" userId="S::yz13624@ic.ac.uk::4282b811-736f-4cbf-82ce-b099d9dfdd40" providerId="AD" clId="Web-{6C51C808-D193-3358-8306-1C3685775AEA}" dt="2025-03-21T12:37:42.034" v="358"/>
        <pc:sldMkLst>
          <pc:docMk/>
          <pc:sldMk cId="0" sldId="274"/>
        </pc:sldMkLst>
        <pc:graphicFrameChg chg="mod modGraphic">
          <ac:chgData name="Zhu, Yan" userId="S::yz13624@ic.ac.uk::4282b811-736f-4cbf-82ce-b099d9dfdd40" providerId="AD" clId="Web-{6C51C808-D193-3358-8306-1C3685775AEA}" dt="2025-03-21T12:37:42.034" v="358"/>
          <ac:graphicFrameMkLst>
            <pc:docMk/>
            <pc:sldMk cId="0" sldId="274"/>
            <ac:graphicFrameMk id="197" creationId="{00000000-0000-0000-0000-000000000000}"/>
          </ac:graphicFrameMkLst>
        </pc:graphicFrameChg>
      </pc:sldChg>
      <pc:sldChg chg="modSp">
        <pc:chgData name="Zhu, Yan" userId="S::yz13624@ic.ac.uk::4282b811-736f-4cbf-82ce-b099d9dfdd40" providerId="AD" clId="Web-{6C51C808-D193-3358-8306-1C3685775AEA}" dt="2025-03-23T15:59:33.396" v="365" actId="1076"/>
        <pc:sldMkLst>
          <pc:docMk/>
          <pc:sldMk cId="0" sldId="275"/>
        </pc:sldMkLst>
        <pc:picChg chg="mod">
          <ac:chgData name="Zhu, Yan" userId="S::yz13624@ic.ac.uk::4282b811-736f-4cbf-82ce-b099d9dfdd40" providerId="AD" clId="Web-{6C51C808-D193-3358-8306-1C3685775AEA}" dt="2025-03-23T15:59:33.396" v="365" actId="1076"/>
          <ac:picMkLst>
            <pc:docMk/>
            <pc:sldMk cId="0" sldId="275"/>
            <ac:picMk id="204" creationId="{00000000-0000-0000-0000-000000000000}"/>
          </ac:picMkLst>
        </pc:picChg>
      </pc:sldChg>
      <pc:sldChg chg="new del">
        <pc:chgData name="Zhu, Yan" userId="S::yz13624@ic.ac.uk::4282b811-736f-4cbf-82ce-b099d9dfdd40" providerId="AD" clId="Web-{6C51C808-D193-3358-8306-1C3685775AEA}" dt="2025-03-21T12:26:47.578" v="135"/>
        <pc:sldMkLst>
          <pc:docMk/>
          <pc:sldMk cId="4206750186" sldId="278"/>
        </pc:sldMkLst>
      </pc:sldChg>
      <pc:sldChg chg="addSp delSp modSp add replId">
        <pc:chgData name="Zhu, Yan" userId="S::yz13624@ic.ac.uk::4282b811-736f-4cbf-82ce-b099d9dfdd40" providerId="AD" clId="Web-{6C51C808-D193-3358-8306-1C3685775AEA}" dt="2025-03-21T12:32:02.321" v="312" actId="20577"/>
        <pc:sldMkLst>
          <pc:docMk/>
          <pc:sldMk cId="3816360488" sldId="279"/>
        </pc:sldMkLst>
        <pc:spChg chg="del">
          <ac:chgData name="Zhu, Yan" userId="S::yz13624@ic.ac.uk::4282b811-736f-4cbf-82ce-b099d9dfdd40" providerId="AD" clId="Web-{6C51C808-D193-3358-8306-1C3685775AEA}" dt="2025-03-21T12:26:53.484" v="137"/>
          <ac:spMkLst>
            <pc:docMk/>
            <pc:sldMk cId="3816360488" sldId="279"/>
            <ac:spMk id="3" creationId="{E1A897A8-4B05-AB75-69FC-9397D674A87B}"/>
          </ac:spMkLst>
        </pc:spChg>
        <pc:spChg chg="add del mod">
          <ac:chgData name="Zhu, Yan" userId="S::yz13624@ic.ac.uk::4282b811-736f-4cbf-82ce-b099d9dfdd40" providerId="AD" clId="Web-{6C51C808-D193-3358-8306-1C3685775AEA}" dt="2025-03-21T12:27:14.485" v="149"/>
          <ac:spMkLst>
            <pc:docMk/>
            <pc:sldMk cId="3816360488" sldId="279"/>
            <ac:spMk id="4" creationId="{C696433B-F49C-8E53-5DC5-3EDB051B99E7}"/>
          </ac:spMkLst>
        </pc:spChg>
        <pc:spChg chg="add del">
          <ac:chgData name="Zhu, Yan" userId="S::yz13624@ic.ac.uk::4282b811-736f-4cbf-82ce-b099d9dfdd40" providerId="AD" clId="Web-{6C51C808-D193-3358-8306-1C3685775AEA}" dt="2025-03-21T12:27:11.688" v="148"/>
          <ac:spMkLst>
            <pc:docMk/>
            <pc:sldMk cId="3816360488" sldId="279"/>
            <ac:spMk id="6" creationId="{DFE21A04-265E-DA06-411D-1FEDC1694E71}"/>
          </ac:spMkLst>
        </pc:spChg>
        <pc:spChg chg="add del mod">
          <ac:chgData name="Zhu, Yan" userId="S::yz13624@ic.ac.uk::4282b811-736f-4cbf-82ce-b099d9dfdd40" providerId="AD" clId="Web-{6C51C808-D193-3358-8306-1C3685775AEA}" dt="2025-03-21T12:27:19.672" v="154"/>
          <ac:spMkLst>
            <pc:docMk/>
            <pc:sldMk cId="3816360488" sldId="279"/>
            <ac:spMk id="7" creationId="{8A701D9D-4760-9107-1BCF-66BDC96547B3}"/>
          </ac:spMkLst>
        </pc:spChg>
        <pc:spChg chg="add mod">
          <ac:chgData name="Zhu, Yan" userId="S::yz13624@ic.ac.uk::4282b811-736f-4cbf-82ce-b099d9dfdd40" providerId="AD" clId="Web-{6C51C808-D193-3358-8306-1C3685775AEA}" dt="2025-03-21T12:32:02.321" v="312" actId="20577"/>
          <ac:spMkLst>
            <pc:docMk/>
            <pc:sldMk cId="3816360488" sldId="279"/>
            <ac:spMk id="9" creationId="{A5A2022E-FF80-31CA-F6B8-392280F66EA7}"/>
          </ac:spMkLst>
        </pc:spChg>
        <pc:graphicFrameChg chg="del">
          <ac:chgData name="Zhu, Yan" userId="S::yz13624@ic.ac.uk::4282b811-736f-4cbf-82ce-b099d9dfdd40" providerId="AD" clId="Web-{6C51C808-D193-3358-8306-1C3685775AEA}" dt="2025-03-21T12:26:50.562" v="136"/>
          <ac:graphicFrameMkLst>
            <pc:docMk/>
            <pc:sldMk cId="3816360488" sldId="279"/>
            <ac:graphicFrameMk id="190" creationId="{EBB675CE-A357-8C53-71B7-F4C357B3CB06}"/>
          </ac:graphicFrameMkLst>
        </pc:graphicFrameChg>
        <pc:picChg chg="add mod">
          <ac:chgData name="Zhu, Yan" userId="S::yz13624@ic.ac.uk::4282b811-736f-4cbf-82ce-b099d9dfdd40" providerId="AD" clId="Web-{6C51C808-D193-3358-8306-1C3685775AEA}" dt="2025-03-21T12:31:27.242" v="304" actId="1076"/>
          <ac:picMkLst>
            <pc:docMk/>
            <pc:sldMk cId="3816360488" sldId="279"/>
            <ac:picMk id="11" creationId="{0ECEC8FA-6458-0FB8-A4BE-207BB9B9B9F9}"/>
          </ac:picMkLst>
        </pc:picChg>
        <pc:picChg chg="add mod">
          <ac:chgData name="Zhu, Yan" userId="S::yz13624@ic.ac.uk::4282b811-736f-4cbf-82ce-b099d9dfdd40" providerId="AD" clId="Web-{6C51C808-D193-3358-8306-1C3685775AEA}" dt="2025-03-21T12:31:38.446" v="307" actId="1076"/>
          <ac:picMkLst>
            <pc:docMk/>
            <pc:sldMk cId="3816360488" sldId="279"/>
            <ac:picMk id="13" creationId="{FFB2BA33-CAF2-C4C6-B119-7C08BAEB58A5}"/>
          </ac:picMkLst>
        </pc:picChg>
      </pc:sldChg>
    </pc:docChg>
  </pc:docChgLst>
  <pc:docChgLst>
    <pc:chgData name="Zhu, Yan" userId="S::yz13624@ic.ac.uk::4282b811-736f-4cbf-82ce-b099d9dfdd40" providerId="AD" clId="Web-{608781BA-567B-9532-0E2F-3668FC3EF347}"/>
    <pc:docChg chg="modSld">
      <pc:chgData name="Zhu, Yan" userId="S::yz13624@ic.ac.uk::4282b811-736f-4cbf-82ce-b099d9dfdd40" providerId="AD" clId="Web-{608781BA-567B-9532-0E2F-3668FC3EF347}" dt="2025-03-28T15:05:46.696" v="0" actId="1076"/>
      <pc:docMkLst>
        <pc:docMk/>
      </pc:docMkLst>
      <pc:sldChg chg="modSp">
        <pc:chgData name="Zhu, Yan" userId="S::yz13624@ic.ac.uk::4282b811-736f-4cbf-82ce-b099d9dfdd40" providerId="AD" clId="Web-{608781BA-567B-9532-0E2F-3668FC3EF347}" dt="2025-03-28T15:05:46.696" v="0" actId="1076"/>
        <pc:sldMkLst>
          <pc:docMk/>
          <pc:sldMk cId="0" sldId="277"/>
        </pc:sldMkLst>
        <pc:picChg chg="mod">
          <ac:chgData name="Zhu, Yan" userId="S::yz13624@ic.ac.uk::4282b811-736f-4cbf-82ce-b099d9dfdd40" providerId="AD" clId="Web-{608781BA-567B-9532-0E2F-3668FC3EF347}" dt="2025-03-28T15:05:46.696" v="0" actId="1076"/>
          <ac:picMkLst>
            <pc:docMk/>
            <pc:sldMk cId="0" sldId="277"/>
            <ac:picMk id="218" creationId="{00000000-0000-0000-0000-000000000000}"/>
          </ac:picMkLst>
        </pc:picChg>
      </pc:sldChg>
    </pc:docChg>
  </pc:docChgLst>
  <pc:docChgLst>
    <pc:chgData name="Zhu, Yan" userId="S::yz13624@ic.ac.uk::4282b811-736f-4cbf-82ce-b099d9dfdd40" providerId="AD" clId="Web-{C5D99D5F-8EAE-5FFE-099B-18201DAFC03E}"/>
    <pc:docChg chg="sldOrd">
      <pc:chgData name="Zhu, Yan" userId="S::yz13624@ic.ac.uk::4282b811-736f-4cbf-82ce-b099d9dfdd40" providerId="AD" clId="Web-{C5D99D5F-8EAE-5FFE-099B-18201DAFC03E}" dt="2025-03-28T12:44:38.495" v="0"/>
      <pc:docMkLst>
        <pc:docMk/>
      </pc:docMkLst>
      <pc:sldChg chg="ord">
        <pc:chgData name="Zhu, Yan" userId="S::yz13624@ic.ac.uk::4282b811-736f-4cbf-82ce-b099d9dfdd40" providerId="AD" clId="Web-{C5D99D5F-8EAE-5FFE-099B-18201DAFC03E}" dt="2025-03-28T12:44:38.495" v="0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b019f26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b019f26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b019f2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b019f26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ab019f26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ab019f26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75dac27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75dac27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269d4bee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269d4bee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69d4beea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69d4beea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75dac27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75dac27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b269c092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b269c092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269d4beea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269d4beea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F06B40BF-FB78-C172-D05E-CF631AB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269d4beea_4_25:notes">
            <a:extLst>
              <a:ext uri="{FF2B5EF4-FFF2-40B4-BE49-F238E27FC236}">
                <a16:creationId xmlns:a16="http://schemas.microsoft.com/office/drawing/2014/main" id="{0EDDDDA1-B598-D41C-F5F8-A54DCED16D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269d4beea_4_25:notes">
            <a:extLst>
              <a:ext uri="{FF2B5EF4-FFF2-40B4-BE49-F238E27FC236}">
                <a16:creationId xmlns:a16="http://schemas.microsoft.com/office/drawing/2014/main" id="{B0A973EF-AF87-2721-C74E-1EF83B124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70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6833e2e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6833e2e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08aceed4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08aceed4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46833e2e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46833e2e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269d4beea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269d4beea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46833e2e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46833e2e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69d4beea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69d4beea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69d4bee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69d4bee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46833e2e8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46833e2e8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46833e2e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46833e2e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9267d8b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9267d8b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9267d8b6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9267d8b6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ab019f2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ab019f2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Smart Glove for Fist Dance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Shiyi Tang, Yan Zhu, Bohan Diao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labelling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171675" y="334500"/>
            <a:ext cx="4544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24 transitions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2 beats for each gesture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(24+1) * 2 = 50 beats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5" name="Google Shape;125;p22" title="detailed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0" y="1320750"/>
            <a:ext cx="6715675" cy="37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505350" y="272190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✊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810150" y="272190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✊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17060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⬆️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55160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⬆️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61840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⬆️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99940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⬆️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14240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⬆️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52340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⬆️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367075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748075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91285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🖐️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293850" y="2749050"/>
            <a:ext cx="48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🖐️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labelling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24 classes:  24 transitions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5" y="1947625"/>
            <a:ext cx="7581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labelling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14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Window size = 15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Step size = 1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Data dimension: </a:t>
            </a:r>
            <a:br>
              <a:rPr lang="zh-CN">
                <a:solidFill>
                  <a:schemeClr val="dk1"/>
                </a:solidFill>
              </a:rPr>
            </a:br>
            <a:r>
              <a:rPr lang="zh-CN">
                <a:solidFill>
                  <a:schemeClr val="dk1"/>
                </a:solidFill>
              </a:rPr>
              <a:t>(n, 15, 11)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1400" y="2585400"/>
            <a:ext cx="3000000" cy="25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Data pre-processing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IMU data: </a:t>
            </a:r>
            <a:endParaRPr sz="18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Moving average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Window size = 5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Flex data:</a:t>
            </a:r>
            <a:endParaRPr sz="180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Median filtering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Kernal size = 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Normalization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700" y="897600"/>
            <a:ext cx="6598198" cy="41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Model</a:t>
            </a:r>
            <a:r>
              <a:rPr lang="zh-CN">
                <a:solidFill>
                  <a:schemeClr val="dk1"/>
                </a:solidFill>
              </a:rPr>
              <a:t>: </a:t>
            </a:r>
            <a:r>
              <a:rPr lang="zh-CN" sz="1400">
                <a:solidFill>
                  <a:schemeClr val="dk1"/>
                </a:solidFill>
              </a:rPr>
              <a:t>LSTMClassifier(input_size=11, hidden_size=64, num_layers=3, num_classes=2</a:t>
            </a:r>
            <a:r>
              <a:rPr lang="en-US" altLang="zh-CN" sz="1400">
                <a:solidFill>
                  <a:schemeClr val="dk1"/>
                </a:solidFill>
              </a:rPr>
              <a:t>4</a:t>
            </a:r>
            <a:r>
              <a:rPr lang="zh-CN" sz="1400">
                <a:solidFill>
                  <a:schemeClr val="dk1"/>
                </a:solidFill>
              </a:rPr>
              <a:t>, dropout=0.3)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5" y="1434726"/>
            <a:ext cx="71629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Model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LSTM: input size 11, hiddden_size 64, num_layer 3, num_class 24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optimizer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Adam: learning rate 2e-3, weight decay 1e-5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loss function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CrossEntropyLoss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Training hyperparameter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batch size 32, 100 epoch with early stopping, patience 10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Training hardware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single A100 from colab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Training pipeline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Stage A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pretrained on massive recorded(80000+) data from more diversed sources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stage B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finetuning on relatve smaller(6000+) dataset from single source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stage C </a:t>
            </a:r>
            <a:endParaRPr sz="14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finetuning on small dataset recorded on new hardware,due to some hardware failures.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Training &amp; Validation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400">
                <a:solidFill>
                  <a:schemeClr val="dk1"/>
                </a:solidFill>
              </a:rPr>
              <a:t>Training</a:t>
            </a:r>
            <a:r>
              <a:rPr lang="zh-CN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8" name="Google Shape;178;p28" title="下载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25" y="1518825"/>
            <a:ext cx="3898301" cy="2651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 title="val ac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326" y="1518826"/>
            <a:ext cx="3852350" cy="26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Offline Performance</a:t>
            </a:r>
            <a:endParaRPr sz="2400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11700" y="907175"/>
            <a:ext cx="8520600" cy="3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Model performance</a:t>
            </a:r>
            <a:endParaRPr sz="12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zh-CN" sz="1000">
                <a:solidFill>
                  <a:schemeClr val="dk1"/>
                </a:solidFill>
              </a:rPr>
              <a:t>Training data</a:t>
            </a:r>
            <a:endParaRPr sz="100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zh-CN" sz="1000">
                <a:solidFill>
                  <a:schemeClr val="dk1"/>
                </a:solidFill>
              </a:rPr>
              <a:t>Training data A, hardware A(pretraining):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80% from Yan Zhu and Diao Bohan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20% from various classmates 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80000 samples in 200hz, downsampled to 20000 samples in 50hz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Acc ~62%</a:t>
            </a:r>
            <a:endParaRPr sz="100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zh-CN" sz="1000">
                <a:solidFill>
                  <a:schemeClr val="dk1"/>
                </a:solidFill>
              </a:rPr>
              <a:t>Training data B, hardware A: 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6000 samples in 50hz from Yan Zhu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Acc ~ 8</a:t>
            </a:r>
            <a:r>
              <a:rPr lang="en-US" altLang="zh-CN" sz="1000">
                <a:solidFill>
                  <a:schemeClr val="dk1"/>
                </a:solidFill>
              </a:rPr>
              <a:t>1</a:t>
            </a:r>
            <a:r>
              <a:rPr lang="zh-CN" sz="1000">
                <a:solidFill>
                  <a:schemeClr val="dk1"/>
                </a:solidFill>
              </a:rPr>
              <a:t>%</a:t>
            </a:r>
            <a:endParaRPr sz="100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zh-CN" sz="1000">
                <a:solidFill>
                  <a:schemeClr val="dk1"/>
                </a:solidFill>
              </a:rPr>
              <a:t>Training data C, hardware B(new flex sensors for two fingers due to hardware failures):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3000 samples inn 50hz from Yan Zhu</a:t>
            </a:r>
            <a:endParaRPr sz="1000">
              <a:solidFill>
                <a:schemeClr val="dk1"/>
              </a:solidFill>
            </a:endParaRPr>
          </a:p>
          <a:p>
            <a:pPr marL="1828800" lvl="3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>
                <a:solidFill>
                  <a:schemeClr val="dk1"/>
                </a:solidFill>
              </a:rPr>
              <a:t>Acc ~ 93%, Precision 95%+</a:t>
            </a:r>
            <a:endParaRPr sz="1000">
              <a:solidFill>
                <a:schemeClr val="dk1"/>
              </a:solidFill>
            </a:endParaRPr>
          </a:p>
          <a:p>
            <a:pPr marL="914400" lvl="1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zh-CN" sz="1000">
                <a:solidFill>
                  <a:schemeClr val="dk1"/>
                </a:solidFill>
              </a:rPr>
              <a:t>Test data </a:t>
            </a:r>
            <a:endParaRPr sz="1000">
              <a:solidFill>
                <a:schemeClr val="dk1"/>
              </a:solidFill>
            </a:endParaRPr>
          </a:p>
          <a:p>
            <a:pPr marL="1371600" lvl="2" indent="-2921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zh-CN" sz="1000">
                <a:solidFill>
                  <a:schemeClr val="dk1"/>
                </a:solidFill>
              </a:rPr>
              <a:t>Test data : Yan Zhu (some unseen data recorded with hardware B)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0"/>
          <p:cNvGraphicFramePr/>
          <p:nvPr>
            <p:extLst>
              <p:ext uri="{D42A27DB-BD31-4B8C-83A1-F6EECF244321}">
                <p14:modId xmlns:p14="http://schemas.microsoft.com/office/powerpoint/2010/main" val="1391412597"/>
              </p:ext>
            </p:extLst>
          </p:nvPr>
        </p:nvGraphicFramePr>
        <p:xfrm>
          <a:off x="368338" y="1018412"/>
          <a:ext cx="8520575" cy="3742040"/>
        </p:xfrm>
        <a:graphic>
          <a:graphicData uri="http://schemas.openxmlformats.org/drawingml/2006/table">
            <a:tbl>
              <a:tblPr>
                <a:noFill/>
                <a:tableStyleId>{C43FAE1F-2A73-44C7-8481-4E86D75BFFAD}</a:tableStyleId>
              </a:tblPr>
              <a:tblGrid>
                <a:gridCol w="222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5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noProof="0">
                          <a:latin typeface="Arial"/>
                        </a:rPr>
                        <a:t>Gesture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Up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Down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Left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Right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Rock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0.9932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0.9952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0.0000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0.5714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Paper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0.3333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0.1250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0.9832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Scissor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0.5714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0.6250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Up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0.6364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0.9943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0.5238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Down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0.9983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0.6667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0.3846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Left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0.9978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0.7500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0.4286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Right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Overall Prc 81%+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0.3333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0.9854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0.4286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1" name="Google Shape;191;p3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Offline Performance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6;p31">
            <a:extLst>
              <a:ext uri="{FF2B5EF4-FFF2-40B4-BE49-F238E27FC236}">
                <a16:creationId xmlns:a16="http://schemas.microsoft.com/office/drawing/2014/main" id="{B3769CA3-50F4-3959-CA8D-32E7903298B8}"/>
              </a:ext>
            </a:extLst>
          </p:cNvPr>
          <p:cNvSpPr txBox="1">
            <a:spLocks/>
          </p:cNvSpPr>
          <p:nvPr/>
        </p:nvSpPr>
        <p:spPr>
          <a:xfrm>
            <a:off x="368850" y="4572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45833"/>
            </a:pPr>
            <a:endParaRPr lang="af-ZA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DA31496-058C-96C7-BAA6-DF0102F3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>
            <a:extLst>
              <a:ext uri="{FF2B5EF4-FFF2-40B4-BE49-F238E27FC236}">
                <a16:creationId xmlns:a16="http://schemas.microsoft.com/office/drawing/2014/main" id="{A015E8E6-B963-3B4F-CFBD-5EE7332D44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Offline Performance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5;p29">
            <a:extLst>
              <a:ext uri="{FF2B5EF4-FFF2-40B4-BE49-F238E27FC236}">
                <a16:creationId xmlns:a16="http://schemas.microsoft.com/office/drawing/2014/main" id="{A5A2022E-FF80-31CA-F6B8-392280F66EA7}"/>
              </a:ext>
            </a:extLst>
          </p:cNvPr>
          <p:cNvSpPr txBox="1">
            <a:spLocks/>
          </p:cNvSpPr>
          <p:nvPr/>
        </p:nvSpPr>
        <p:spPr>
          <a:xfrm>
            <a:off x="311700" y="907175"/>
            <a:ext cx="8520600" cy="3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 algn="l">
              <a:lnSpc>
                <a:spcPct val="130000"/>
              </a:lnSpc>
              <a:buClr>
                <a:schemeClr val="dk1"/>
              </a:buClr>
              <a:buSzPts val="1200"/>
            </a:pPr>
            <a:r>
              <a:rPr lang="af-ZA" altLang="zh-CN" sz="1400">
                <a:solidFill>
                  <a:schemeClr val="dk1"/>
                </a:solidFill>
                <a:latin typeface="Times"/>
              </a:rPr>
              <a:t>Bad </a:t>
            </a:r>
            <a:r>
              <a:rPr lang="af-ZA" altLang="zh-CN" sz="1400" err="1">
                <a:solidFill>
                  <a:schemeClr val="dk1"/>
                </a:solidFill>
                <a:latin typeface="Times"/>
              </a:rPr>
              <a:t>case</a:t>
            </a:r>
            <a:r>
              <a:rPr lang="af-ZA" altLang="zh-CN" sz="1400">
                <a:solidFill>
                  <a:schemeClr val="dk1"/>
                </a:solidFill>
                <a:latin typeface="Times"/>
              </a:rPr>
              <a:t> </a:t>
            </a:r>
            <a:r>
              <a:rPr lang="af-ZA" altLang="zh-CN" sz="1400" err="1">
                <a:solidFill>
                  <a:schemeClr val="dk1"/>
                </a:solidFill>
                <a:latin typeface="Times"/>
              </a:rPr>
              <a:t>analysis</a:t>
            </a:r>
            <a:r>
              <a:rPr lang="af-ZA" altLang="zh-CN" sz="1400">
                <a:solidFill>
                  <a:schemeClr val="dk1"/>
                </a:solidFill>
                <a:latin typeface="Times"/>
              </a:rPr>
              <a:t>:</a:t>
            </a:r>
            <a:endParaRPr lang="af-ZA" sz="1400">
              <a:solidFill>
                <a:schemeClr val="dk1"/>
              </a:solidFill>
              <a:latin typeface="Times"/>
            </a:endParaRPr>
          </a:p>
          <a:p>
            <a:pPr marL="152400" indent="0" algn="l">
              <a:lnSpc>
                <a:spcPct val="130000"/>
              </a:lnSpc>
              <a:buSzPts val="1200"/>
            </a:pPr>
            <a:endParaRPr lang="af-ZA" altLang="zh-CN" sz="1400">
              <a:solidFill>
                <a:schemeClr val="dk1"/>
              </a:solidFill>
              <a:latin typeface="Times"/>
            </a:endParaRPr>
          </a:p>
          <a:p>
            <a:pPr marL="323850" indent="-171450" algn="l">
              <a:lnSpc>
                <a:spcPct val="130000"/>
              </a:lnSpc>
              <a:buSzPts val="1200"/>
              <a:buChar char="•"/>
            </a:pPr>
            <a:r>
              <a:rPr lang="af-ZA" sz="1200" err="1">
                <a:solidFill>
                  <a:schemeClr val="dk1"/>
                </a:solidFill>
                <a:latin typeface="Times"/>
              </a:rPr>
              <a:t>Problem</a:t>
            </a:r>
            <a:r>
              <a:rPr lang="af-ZA" sz="1200">
                <a:solidFill>
                  <a:schemeClr val="dk1"/>
                </a:solidFill>
                <a:latin typeface="Times"/>
              </a:rPr>
              <a:t>: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Performance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of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left-related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gestures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is lower 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compared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to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other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directions</a:t>
            </a:r>
            <a:endParaRPr lang="af-ZA">
              <a:solidFill>
                <a:schemeClr val="dk1"/>
              </a:solidFill>
              <a:latin typeface="Times"/>
            </a:endParaRPr>
          </a:p>
          <a:p>
            <a:pPr marL="152400" indent="0" algn="l">
              <a:lnSpc>
                <a:spcPct val="130000"/>
              </a:lnSpc>
              <a:buSzPts val="1200"/>
            </a:pPr>
            <a:endParaRPr lang="af-ZA" sz="1200">
              <a:solidFill>
                <a:schemeClr val="dk1"/>
              </a:solidFill>
              <a:latin typeface="Times"/>
            </a:endParaRPr>
          </a:p>
          <a:p>
            <a:pPr marL="323850" indent="-171450" algn="l">
              <a:lnSpc>
                <a:spcPct val="130000"/>
              </a:lnSpc>
              <a:buSzPts val="1200"/>
              <a:buChar char="•"/>
            </a:pPr>
            <a:r>
              <a:rPr lang="af-ZA" sz="1200" err="1">
                <a:solidFill>
                  <a:schemeClr val="dk1"/>
                </a:solidFill>
                <a:latin typeface="Times"/>
              </a:rPr>
              <a:t>Analysis</a:t>
            </a:r>
            <a:r>
              <a:rPr lang="af-ZA" sz="1200">
                <a:solidFill>
                  <a:schemeClr val="dk1"/>
                </a:solidFill>
                <a:latin typeface="Times"/>
              </a:rPr>
              <a:t>: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Left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gestures</a:t>
            </a:r>
            <a:r>
              <a:rPr lang="af-ZA" sz="1200">
                <a:solidFill>
                  <a:schemeClr val="dk1"/>
                </a:solidFill>
                <a:latin typeface="Times"/>
              </a:rPr>
              <a:t> 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confused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with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other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directions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(same hand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gesture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as </a:t>
            </a:r>
            <a:r>
              <a:rPr lang="af-ZA" sz="1200" b="1">
                <a:solidFill>
                  <a:schemeClr val="dk1"/>
                </a:solidFill>
                <a:latin typeface="Times"/>
              </a:rPr>
              <a:t>UP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but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different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orientation</a:t>
            </a:r>
            <a:r>
              <a:rPr lang="af-ZA" sz="1200">
                <a:solidFill>
                  <a:schemeClr val="dk1"/>
                </a:solidFill>
                <a:latin typeface="Times"/>
              </a:rPr>
              <a:t>).</a:t>
            </a:r>
            <a:endParaRPr lang="af-ZA">
              <a:solidFill>
                <a:schemeClr val="dk1"/>
              </a:solidFill>
              <a:latin typeface="Times"/>
            </a:endParaRPr>
          </a:p>
          <a:p>
            <a:pPr marL="152400" indent="0" algn="l">
              <a:lnSpc>
                <a:spcPct val="130000"/>
              </a:lnSpc>
              <a:buSzPts val="1200"/>
            </a:pPr>
            <a:endParaRPr lang="af-ZA" sz="1200">
              <a:solidFill>
                <a:schemeClr val="dk1"/>
              </a:solidFill>
              <a:latin typeface="Times"/>
            </a:endParaRPr>
          </a:p>
          <a:p>
            <a:pPr marL="323850" indent="-171450" algn="l">
              <a:lnSpc>
                <a:spcPct val="130000"/>
              </a:lnSpc>
              <a:buSzPts val="1200"/>
              <a:buChar char="•"/>
            </a:pPr>
            <a:r>
              <a:rPr lang="af-ZA" sz="1200" err="1">
                <a:solidFill>
                  <a:schemeClr val="dk1"/>
                </a:solidFill>
                <a:latin typeface="Times"/>
              </a:rPr>
              <a:t>Solution</a:t>
            </a:r>
            <a:r>
              <a:rPr lang="af-ZA" sz="1200">
                <a:solidFill>
                  <a:schemeClr val="dk1"/>
                </a:solidFill>
                <a:latin typeface="Times"/>
              </a:rPr>
              <a:t>: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Increase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High-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Quality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Left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</a:t>
            </a:r>
            <a:r>
              <a:rPr lang="af-ZA" sz="1200" err="1">
                <a:solidFill>
                  <a:schemeClr val="dk1"/>
                </a:solidFill>
                <a:latin typeface="Times"/>
              </a:rPr>
              <a:t>Gesture</a:t>
            </a:r>
            <a:r>
              <a:rPr lang="af-ZA" sz="1200">
                <a:solidFill>
                  <a:schemeClr val="dk1"/>
                </a:solidFill>
                <a:latin typeface="Times"/>
              </a:rPr>
              <a:t> Data</a:t>
            </a:r>
            <a:endParaRPr lang="af-ZA" altLang="zh-CN" sz="1200">
              <a:solidFill>
                <a:schemeClr val="dk1"/>
              </a:solidFill>
              <a:latin typeface="Times"/>
            </a:endParaRPr>
          </a:p>
        </p:txBody>
      </p:sp>
      <p:pic>
        <p:nvPicPr>
          <p:cNvPr id="11" name="Google Shape;92;p18" descr="手上戴着戒指&#10;&#10;AI 生成的内容可能不正确。">
            <a:extLst>
              <a:ext uri="{FF2B5EF4-FFF2-40B4-BE49-F238E27FC236}">
                <a16:creationId xmlns:a16="http://schemas.microsoft.com/office/drawing/2014/main" id="{0ECEC8FA-6458-0FB8-A4BE-207BB9B9B9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910" y="2936654"/>
            <a:ext cx="1685294" cy="12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4;p18" descr="手上戴着戒指&#10;&#10;AI 生成的内容可能不正确。">
            <a:extLst>
              <a:ext uri="{FF2B5EF4-FFF2-40B4-BE49-F238E27FC236}">
                <a16:creationId xmlns:a16="http://schemas.microsoft.com/office/drawing/2014/main" id="{FFB2BA33-CAF2-C4C6-B119-7C08BAEB58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312" y="2936654"/>
            <a:ext cx="1685299" cy="1263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636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Introduction: Fist Dance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98200" cy="3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Shake hands for first four beats​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Any actions for next four beats​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CN" sz="1700" b="1">
                <a:solidFill>
                  <a:schemeClr val="dk1"/>
                </a:solidFill>
              </a:rPr>
              <a:t>Rock paper scissor</a:t>
            </a:r>
            <a:r>
              <a:rPr lang="zh-CN" sz="1700">
                <a:solidFill>
                  <a:schemeClr val="dk1"/>
                </a:solidFill>
              </a:rPr>
              <a:t> for next two beats​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CN" sz="1700" b="1">
                <a:solidFill>
                  <a:schemeClr val="dk1"/>
                </a:solidFill>
              </a:rPr>
              <a:t>Point to a direction</a:t>
            </a:r>
            <a:r>
              <a:rPr lang="zh-CN" sz="1700">
                <a:solidFill>
                  <a:schemeClr val="dk1"/>
                </a:solidFill>
              </a:rPr>
              <a:t> for next two beats​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If "win rock paper scissor" &amp; "both point to the same direction" :​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CN" sz="1700">
                <a:solidFill>
                  <a:schemeClr val="dk1"/>
                </a:solidFill>
              </a:rPr>
              <a:t>Victory!!!​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Else​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CN" sz="1700">
                <a:solidFill>
                  <a:schemeClr val="dk1"/>
                </a:solidFill>
              </a:rPr>
              <a:t>Repeat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Real time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101450" y="1190450"/>
            <a:ext cx="34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Beat detection and Gesture prediction run in parallel threads</a:t>
            </a:r>
            <a:endParaRPr sz="1495">
              <a:solidFill>
                <a:schemeClr val="dk1"/>
              </a:solidFill>
            </a:endParaRPr>
          </a:p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Beat detection:</a:t>
            </a:r>
            <a:endParaRPr sz="1495">
              <a:solidFill>
                <a:schemeClr val="dk1"/>
              </a:solidFill>
            </a:endParaRPr>
          </a:p>
          <a:p>
            <a:pPr marL="914400" lvl="1" indent="-3038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5"/>
              <a:buChar char="○"/>
            </a:pPr>
            <a:r>
              <a:rPr lang="zh-CN" sz="1185">
                <a:solidFill>
                  <a:schemeClr val="dk1"/>
                </a:solidFill>
              </a:rPr>
              <a:t>Store new data in a sliding window (300 ms)</a:t>
            </a:r>
            <a:endParaRPr sz="1185">
              <a:solidFill>
                <a:schemeClr val="dk1"/>
              </a:solidFill>
            </a:endParaRPr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Char char="○"/>
            </a:pPr>
            <a:r>
              <a:rPr lang="zh-CN" sz="1185">
                <a:solidFill>
                  <a:schemeClr val="dk1"/>
                </a:solidFill>
              </a:rPr>
              <a:t>Find  </a:t>
            </a:r>
            <a:r>
              <a:rPr lang="zh-CN" sz="913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accel_values </a:t>
            </a:r>
            <a:r>
              <a:rPr lang="zh-CN" sz="1185">
                <a:solidFill>
                  <a:schemeClr val="dk1"/>
                </a:solidFill>
              </a:rPr>
              <a:t>peak</a:t>
            </a:r>
            <a:endParaRPr sz="1185">
              <a:solidFill>
                <a:schemeClr val="dk1"/>
              </a:solidFill>
            </a:endParaRPr>
          </a:p>
          <a:p>
            <a:pPr marL="1371600" lvl="2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Char char="■"/>
            </a:pPr>
            <a:r>
              <a:rPr lang="zh-CN" sz="1185">
                <a:solidFill>
                  <a:schemeClr val="dk1"/>
                </a:solidFill>
              </a:rPr>
              <a:t>Put the newest window data to  </a:t>
            </a:r>
            <a:r>
              <a:rPr lang="zh-CN" sz="913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prediction_queue</a:t>
            </a:r>
            <a:endParaRPr sz="913" b="1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Char char="○"/>
            </a:pPr>
            <a:r>
              <a:rPr lang="zh-CN" sz="1185">
                <a:solidFill>
                  <a:schemeClr val="dk1"/>
                </a:solidFill>
              </a:rPr>
              <a:t>To avoid double-triggering of beats, set up a  </a:t>
            </a:r>
            <a:r>
              <a:rPr lang="zh-CN" sz="913" b="1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BEAT_COOLDOWN</a:t>
            </a:r>
            <a:endParaRPr sz="913" b="1">
              <a:solidFill>
                <a:srgbClr val="0070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Gesture prediction:</a:t>
            </a:r>
            <a:endParaRPr sz="1495">
              <a:solidFill>
                <a:schemeClr val="dk1"/>
              </a:solidFill>
            </a:endParaRPr>
          </a:p>
          <a:p>
            <a:pPr marL="914400" lvl="1" indent="-29749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5"/>
              <a:buChar char="○"/>
            </a:pPr>
            <a:r>
              <a:rPr lang="zh-CN" sz="1185">
                <a:solidFill>
                  <a:schemeClr val="dk1"/>
                </a:solidFill>
              </a:rPr>
              <a:t>Get the data from </a:t>
            </a:r>
            <a:r>
              <a:rPr lang="zh-CN" sz="913" b="1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prediction_queue</a:t>
            </a:r>
            <a:endParaRPr sz="913" b="1">
              <a:solidFill>
                <a:srgbClr val="0070C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431" y="900200"/>
            <a:ext cx="5315724" cy="34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Real time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101450" y="1266650"/>
            <a:ext cx="34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Also tried a voting mechanism</a:t>
            </a:r>
            <a:endParaRPr sz="1495">
              <a:solidFill>
                <a:schemeClr val="dk1"/>
              </a:solidFill>
            </a:endParaRPr>
          </a:p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00">
                <a:solidFill>
                  <a:schemeClr val="dk1"/>
                </a:solidFill>
              </a:rPr>
              <a:t>Use several windows before the beat and choose the most common prediction</a:t>
            </a:r>
            <a:endParaRPr sz="1400">
              <a:solidFill>
                <a:schemeClr val="dk1"/>
              </a:solidFill>
            </a:endParaRPr>
          </a:p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Useful when the model is not accurate enough</a:t>
            </a:r>
            <a:endParaRPr sz="1495">
              <a:solidFill>
                <a:schemeClr val="dk1"/>
              </a:solidFill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75" y="1296500"/>
            <a:ext cx="5535077" cy="348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zh-CN" sz="2400"/>
              <a:t>Offline Performance Final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7" name="Google Shape;197;p31"/>
          <p:cNvGraphicFramePr/>
          <p:nvPr>
            <p:extLst>
              <p:ext uri="{D42A27DB-BD31-4B8C-83A1-F6EECF244321}">
                <p14:modId xmlns:p14="http://schemas.microsoft.com/office/powerpoint/2010/main" val="3292180690"/>
              </p:ext>
            </p:extLst>
          </p:nvPr>
        </p:nvGraphicFramePr>
        <p:xfrm>
          <a:off x="311700" y="1021552"/>
          <a:ext cx="8520600" cy="3635643"/>
        </p:xfrm>
        <a:graphic>
          <a:graphicData uri="http://schemas.openxmlformats.org/drawingml/2006/table">
            <a:tbl>
              <a:tblPr>
                <a:noFill/>
                <a:tableStyleId>{C43FAE1F-2A73-44C7-8481-4E86D75BFFAD}</a:tableStyleId>
              </a:tblPr>
              <a:tblGrid>
                <a:gridCol w="222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4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noProof="0">
                          <a:latin typeface="Arial"/>
                        </a:rPr>
                        <a:t>Gesture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Up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Down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Left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Right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Rock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0.8750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0.9678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0.9875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0.9894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Paper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0.9932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0.9942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Scissor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0.9954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0.7500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0.6667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Up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0.8871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0.8950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0.9965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Down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0.9934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0.9367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0.9954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Left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0.8333 (→Rock)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0.9915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0.9986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0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/>
                        <a:t>Right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Overall Prc 93%+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0.9954 (→Rock)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0.9875 (→Paper)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0.8182 (→Scissor)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Real time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1"/>
          </p:nvPr>
        </p:nvSpPr>
        <p:spPr>
          <a:xfrm>
            <a:off x="101450" y="1266650"/>
            <a:ext cx="34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Designed an user interface</a:t>
            </a:r>
            <a:endParaRPr sz="1495">
              <a:solidFill>
                <a:schemeClr val="dk1"/>
              </a:solidFill>
            </a:endParaRPr>
          </a:p>
          <a:p>
            <a:pPr marL="457200" lvl="0" indent="-3235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zh-CN" sz="1495">
                <a:solidFill>
                  <a:schemeClr val="dk1"/>
                </a:solidFill>
              </a:rPr>
              <a:t>Display gestures in real time</a:t>
            </a:r>
            <a:endParaRPr sz="1495">
              <a:solidFill>
                <a:schemeClr val="dk1"/>
              </a:solidFill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136" y="170623"/>
            <a:ext cx="4442974" cy="45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Introduction: basic idea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25400" cy="3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Game participant: 1 person, 1 computer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The person will wear a custom built data glove with flex sensors and IMU​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The ML model will make  a prediction about the person’s gestures.​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The computer will play with the person according to the prediction of the ML model.  ​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Hardware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38100" cy="3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 b="1">
                <a:solidFill>
                  <a:schemeClr val="dk1"/>
                </a:solidFill>
              </a:rPr>
              <a:t>Arduino Due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 b="1">
                <a:solidFill>
                  <a:schemeClr val="dk1"/>
                </a:solidFill>
              </a:rPr>
              <a:t>5 Flex Sensors:</a:t>
            </a:r>
            <a:br>
              <a:rPr lang="zh-CN" sz="1700" b="1">
                <a:solidFill>
                  <a:schemeClr val="dk1"/>
                </a:solidFill>
              </a:rPr>
            </a:br>
            <a:r>
              <a:rPr lang="zh-CN" sz="1700">
                <a:solidFill>
                  <a:schemeClr val="dk1"/>
                </a:solidFill>
              </a:rPr>
              <a:t>On each finger</a:t>
            </a:r>
            <a:br>
              <a:rPr lang="zh-CN" sz="1700" b="1">
                <a:solidFill>
                  <a:schemeClr val="dk1"/>
                </a:solidFill>
              </a:rPr>
            </a:br>
            <a:r>
              <a:rPr lang="zh-CN" sz="1700">
                <a:solidFill>
                  <a:schemeClr val="dk1"/>
                </a:solidFill>
              </a:rPr>
              <a:t>Soldered onto wires to measure finger bending.</a:t>
            </a:r>
            <a:br>
              <a:rPr lang="zh-C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 b="1">
                <a:solidFill>
                  <a:schemeClr val="dk1"/>
                </a:solidFill>
              </a:rPr>
              <a:t>1 IMU:</a:t>
            </a:r>
            <a:br>
              <a:rPr lang="zh-CN" sz="1700" b="1">
                <a:solidFill>
                  <a:schemeClr val="dk1"/>
                </a:solidFill>
              </a:rPr>
            </a:br>
            <a:r>
              <a:rPr lang="zh-CN" sz="1700">
                <a:solidFill>
                  <a:schemeClr val="dk1"/>
                </a:solidFill>
              </a:rPr>
              <a:t>On the back of the glove</a:t>
            </a:r>
            <a:br>
              <a:rPr lang="zh-CN" sz="1700" b="1">
                <a:solidFill>
                  <a:schemeClr val="dk1"/>
                </a:solidFill>
              </a:rPr>
            </a:br>
            <a:r>
              <a:rPr lang="zh-CN" sz="1700">
                <a:solidFill>
                  <a:schemeClr val="dk1"/>
                </a:solidFill>
              </a:rPr>
              <a:t>Stick to the glove to capture motion and orientation of the hand.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 b="1">
                <a:solidFill>
                  <a:schemeClr val="dk1"/>
                </a:solidFill>
              </a:rPr>
              <a:t>Polyester Knit Glove with Kapton tape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323" y="870750"/>
            <a:ext cx="4537779" cy="340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Hardware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8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Flex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Sticked on the glove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Connected to the Arduino </a:t>
            </a:r>
            <a:r>
              <a:rPr lang="en-US" altLang="zh-CN">
                <a:solidFill>
                  <a:schemeClr val="dk1"/>
                </a:solidFill>
              </a:rPr>
              <a:t>Due</a:t>
            </a:r>
            <a:r>
              <a:rPr lang="zh-CN">
                <a:solidFill>
                  <a:schemeClr val="dk1"/>
                </a:solidFill>
              </a:rPr>
              <a:t> using a voltage divider circuit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IMU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Attached to the back of the glove with pull-up resistors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77" y="203975"/>
            <a:ext cx="3550950" cy="47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7 gestures (Rock, Paper, Scissors and 4 directions)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25" y="1814600"/>
            <a:ext cx="1685299" cy="12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000" y="1814600"/>
            <a:ext cx="1685299" cy="12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475" y="1814600"/>
            <a:ext cx="1685299" cy="12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525" y="3493500"/>
            <a:ext cx="1685294" cy="126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5000" y="3493500"/>
            <a:ext cx="1685299" cy="1263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7475" y="3493500"/>
            <a:ext cx="1685299" cy="126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9950" y="3493500"/>
            <a:ext cx="1685299" cy="12639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194175" y="3002375"/>
            <a:ext cx="590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Rock                          Paper                      Scissor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194175" y="4678775"/>
            <a:ext cx="77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 Up                            Down                          Left                          Right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collection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Playing sequence in each trial: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Rock, Up, Paper, Up, Scissors, Up, </a:t>
            </a:r>
            <a:br>
              <a:rPr lang="zh-CN">
                <a:solidFill>
                  <a:schemeClr val="dk1"/>
                </a:solidFill>
              </a:rPr>
            </a:br>
            <a:r>
              <a:rPr lang="zh-CN">
                <a:solidFill>
                  <a:schemeClr val="dk1"/>
                </a:solidFill>
              </a:rPr>
              <a:t>Rock, Down, Paper, Down, Scissors, Down,</a:t>
            </a:r>
            <a:br>
              <a:rPr lang="zh-CN">
                <a:solidFill>
                  <a:schemeClr val="dk1"/>
                </a:solidFill>
              </a:rPr>
            </a:br>
            <a:r>
              <a:rPr lang="zh-CN">
                <a:solidFill>
                  <a:schemeClr val="dk1"/>
                </a:solidFill>
              </a:rPr>
              <a:t>Rock, Left, Paper, Left, Scissors, Left,</a:t>
            </a:r>
            <a:br>
              <a:rPr lang="zh-CN">
                <a:solidFill>
                  <a:schemeClr val="dk1"/>
                </a:solidFill>
              </a:rPr>
            </a:br>
            <a:r>
              <a:rPr lang="zh-CN">
                <a:solidFill>
                  <a:schemeClr val="dk1"/>
                </a:solidFill>
              </a:rPr>
              <a:t>Rock, Right, Paper, Right, Scissors, Right, Rock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24 transitions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80 Trials collected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Sampling rate: 50 HZ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labelling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Automatic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Use acceleration data to determine the beats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0" title="data_collection_im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0" y="1794150"/>
            <a:ext cx="7828875" cy="32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 labelling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1" title="data_collection_imu_fle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48" y="1196675"/>
            <a:ext cx="6886648" cy="38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F40F466B9A704C8C49BC9FB222EBCA" ma:contentTypeVersion="8" ma:contentTypeDescription="Create a new document." ma:contentTypeScope="" ma:versionID="cf261dbb4b2e11c28acda664a2d9bf91">
  <xsd:schema xmlns:xsd="http://www.w3.org/2001/XMLSchema" xmlns:xs="http://www.w3.org/2001/XMLSchema" xmlns:p="http://schemas.microsoft.com/office/2006/metadata/properties" xmlns:ns2="ab7fdef8-1aa8-4162-ac00-502dfcc76446" targetNamespace="http://schemas.microsoft.com/office/2006/metadata/properties" ma:root="true" ma:fieldsID="375a265a5608a297b3e3e639e4a31333" ns2:_="">
    <xsd:import namespace="ab7fdef8-1aa8-4162-ac00-502dfcc76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fdef8-1aa8-4162-ac00-502dfcc76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93142B-271D-489C-B121-112C33ABDF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622EB4-48BD-4AF2-98A2-9D0D39919DA1}">
  <ds:schemaRefs>
    <ds:schemaRef ds:uri="ab7fdef8-1aa8-4162-ac00-502dfcc764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781CFD-CA75-4681-B65C-8A8DD7E1BD3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23</Slides>
  <Notes>23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Simple Light</vt:lpstr>
      <vt:lpstr>Smart Glove for Fist Dance</vt:lpstr>
      <vt:lpstr>Introduction: Fist Dance</vt:lpstr>
      <vt:lpstr>Introduction: basic idea</vt:lpstr>
      <vt:lpstr>Hardware</vt:lpstr>
      <vt:lpstr>Hardware </vt:lpstr>
      <vt:lpstr>Data collection</vt:lpstr>
      <vt:lpstr>Data collection</vt:lpstr>
      <vt:lpstr>Data labelling</vt:lpstr>
      <vt:lpstr>Data labelling</vt:lpstr>
      <vt:lpstr>Data labelling</vt:lpstr>
      <vt:lpstr>Data labelling</vt:lpstr>
      <vt:lpstr>Data labelling</vt:lpstr>
      <vt:lpstr>Training </vt:lpstr>
      <vt:lpstr>Training </vt:lpstr>
      <vt:lpstr>Training pipeline </vt:lpstr>
      <vt:lpstr>Training &amp; Validation </vt:lpstr>
      <vt:lpstr>Offline Performance</vt:lpstr>
      <vt:lpstr>Offline Performance </vt:lpstr>
      <vt:lpstr>Offline Performance </vt:lpstr>
      <vt:lpstr>Real time prediction </vt:lpstr>
      <vt:lpstr>Real time prediction </vt:lpstr>
      <vt:lpstr>Offline Performance Final </vt:lpstr>
      <vt:lpstr>Real time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modified xsi:type="dcterms:W3CDTF">2025-03-28T15:05:46Z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0x01010012F40F466B9A704C8C49BC9FB222EBCA</vt:lpwstr>
  </property>
</Properties>
</file>