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8F548-415D-4A2E-A275-5A328EB56E7F}" v="3" dt="2024-03-25T13:14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BC6D7-10EB-3FB2-447A-87E253D4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28B3F8-7473-B9D1-04C4-CAF18008E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3A32CD-6FBC-0F89-D72C-485F21A5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A45FD-6F43-2E39-59B8-8B4D3AA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EF6AD-127E-AE51-46D2-0CCFAFE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17AD0-4E72-AE1F-C384-8B79CD07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EB5128-82F6-3FA3-FA24-2EAC57A2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8F052-1BB4-69CC-F594-2CC6127D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681319-F4BB-B541-6080-AA7C3C4C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F54DCF-4DF4-E550-DA5B-4BB9A383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26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3A54F5-D4E8-D844-1FA4-2AC94BF6A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B1D2B5-B1C6-6201-C41C-B0057231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AABE06-B94E-5DFD-3F1B-C78B9191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F6C06F-A2D7-2251-D004-CA50DD8F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1922B-FE41-4995-D3DD-6EE9210D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2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5C234-3589-B593-31FA-8FACD716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A9E605-3548-A016-2347-69CFEE9B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EB028-2DB3-F06F-38BC-3B920351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94329-3AD8-1F90-9A5D-84657D85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359980-86C4-5C02-78D2-84C4B90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3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F9CC8-966A-6219-E174-0399A8B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039E6D-3377-DD30-8D1D-60B543D9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2E210A-1F89-372C-2166-0E975E30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384DDC-BC5C-665A-988E-A0840EB6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888152-6EAC-8353-9E4D-372682D1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6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3077F-A459-42F8-B4BB-AA238E6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0C05D-4772-54D8-1B83-3F6DEB76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C763C1-BB18-B1BB-3C5F-B744AD68A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D5524-ADAC-FCEF-3DCB-DD7E3F2C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05B032-DE35-AF53-3DF6-ABDC544A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5C2DB6-4E4A-CDB2-8654-3F6562E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0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E8B87-4548-5AD6-453E-D6362F2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D1BD68-F18A-D87E-C9E3-0D437A07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E760EA-D3B8-0E30-F10E-66479A3C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400E8B0-4119-5683-D477-5509635F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6D663E-C7C6-BAF4-9A20-A2C6DB517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FEB4DF-D1AD-2307-B8BD-58BF0826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078BD5-180C-265B-D214-E86587F6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E58885-F74A-C482-60D8-0A6ED541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58D9A-B3EA-AB7C-3FCD-750226D5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E5255C-BD8A-9DD7-EE08-BFFEE4A7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66C13D-CEB6-6D7C-3B2E-4A0C0FB9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CE1169-39A4-BEE0-4A24-B2B924A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41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77B38A-9C8F-DDF5-B099-B5A5912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280978-EDC4-7E60-AFCF-76059157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A63D8D-EE28-FE73-C30B-DD371DE1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2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CC17C-CF31-53D5-2EC1-2DB8AEB4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BB78F-BD38-6BC1-2ACE-B1878417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E7877E-BB5F-B752-0FB1-ECC42AAC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13F29E-F33C-5049-8EC5-67536D3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112E73-D5D6-1CB5-9C51-750864AA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1EB99F-4429-E829-1BFB-B8A1C537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08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5FE12-8713-F45A-C470-99F2C693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B783076-2AD8-9621-4AC3-434A0D55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6A2F62-8A30-4C50-66FB-8A191A1A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916571-66CF-DC37-7C21-F94AA4F7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BF9A6D-4CF2-B375-20F9-8C4B8545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5FA5DA-1AB4-C182-457B-04019E3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0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30EB4E-4DCE-3D05-B6B7-97E1B2C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5C049-F52F-B5A7-C15E-13B5A36A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FF508-6C60-8289-0308-0CFCDCF0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8901-755A-CE45-80C5-EFB8EAA0671D}" type="datetimeFigureOut">
              <a:rPr lang="it-IT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C1646D-0498-3CD9-18EF-0E8E01FD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117AD-04F8-73BB-1A60-4E709DE7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6C33-268B-8F41-A784-131B2F3E648B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2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27743-298E-2283-493C-AD4F4C83E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https://www.ktm.com/it-it.html</a:t>
            </a:r>
          </a:p>
        </p:txBody>
      </p:sp>
    </p:spTree>
    <p:extLst>
      <p:ext uri="{BB962C8B-B14F-4D97-AF65-F5344CB8AC3E}">
        <p14:creationId xmlns:p14="http://schemas.microsoft.com/office/powerpoint/2010/main" val="27753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biglietto da visita, veicolo&#10;&#10;Descrizione generata automaticamente">
            <a:extLst>
              <a:ext uri="{FF2B5EF4-FFF2-40B4-BE49-F238E27FC236}">
                <a16:creationId xmlns:a16="http://schemas.microsoft.com/office/drawing/2014/main" id="{E999FE61-3B8F-9D60-C6B8-4BA617ACC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75" y="643466"/>
            <a:ext cx="43036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5878AEA-336A-D06A-65FF-8B9C8ADE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75" y="643466"/>
            <a:ext cx="43036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design">
            <a:extLst>
              <a:ext uri="{FF2B5EF4-FFF2-40B4-BE49-F238E27FC236}">
                <a16:creationId xmlns:a16="http://schemas.microsoft.com/office/drawing/2014/main" id="{1C92941E-3D0E-968A-CEB2-EE6BF0B64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75" y="643466"/>
            <a:ext cx="43036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44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https://www.ktm.com/it-it.html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https://www.ktm.com/it-it.html</dc:title>
  <dc:creator>Jacopo Mirabella</dc:creator>
  <cp:lastModifiedBy>JACOPO MIRABELLA</cp:lastModifiedBy>
  <cp:revision>2</cp:revision>
  <dcterms:created xsi:type="dcterms:W3CDTF">2024-03-24T21:29:17Z</dcterms:created>
  <dcterms:modified xsi:type="dcterms:W3CDTF">2024-03-25T13:15:43Z</dcterms:modified>
</cp:coreProperties>
</file>