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7"/>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170" autoAdjust="0"/>
  </p:normalViewPr>
  <p:slideViewPr>
    <p:cSldViewPr snapToGrid="0">
      <p:cViewPr varScale="1">
        <p:scale>
          <a:sx n="64" d="100"/>
          <a:sy n="64" d="100"/>
        </p:scale>
        <p:origin x="142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opo Belardo" userId="472379ef2f193787" providerId="LiveId" clId="{248336FA-4CBD-487C-8239-8E027FECA331}"/>
    <pc:docChg chg="undo custSel addSld modSld">
      <pc:chgData name="Jacopo Belardo" userId="472379ef2f193787" providerId="LiveId" clId="{248336FA-4CBD-487C-8239-8E027FECA331}" dt="2024-12-10T07:32:46.652" v="7772" actId="1076"/>
      <pc:docMkLst>
        <pc:docMk/>
      </pc:docMkLst>
      <pc:sldChg chg="modSp mod modNotesTx">
        <pc:chgData name="Jacopo Belardo" userId="472379ef2f193787" providerId="LiveId" clId="{248336FA-4CBD-487C-8239-8E027FECA331}" dt="2024-12-10T04:45:50.315" v="2048" actId="20577"/>
        <pc:sldMkLst>
          <pc:docMk/>
          <pc:sldMk cId="1483463539" sldId="256"/>
        </pc:sldMkLst>
        <pc:spChg chg="mod">
          <ac:chgData name="Jacopo Belardo" userId="472379ef2f193787" providerId="LiveId" clId="{248336FA-4CBD-487C-8239-8E027FECA331}" dt="2024-12-10T03:54:50.391" v="824" actId="20577"/>
          <ac:spMkLst>
            <pc:docMk/>
            <pc:sldMk cId="1483463539" sldId="256"/>
            <ac:spMk id="2" creationId="{FC5F1181-1E71-437F-DAD8-4DD40F5CE258}"/>
          </ac:spMkLst>
        </pc:spChg>
      </pc:sldChg>
      <pc:sldChg chg="modNotesTx">
        <pc:chgData name="Jacopo Belardo" userId="472379ef2f193787" providerId="LiveId" clId="{248336FA-4CBD-487C-8239-8E027FECA331}" dt="2024-12-10T05:02:59.911" v="3050" actId="20577"/>
        <pc:sldMkLst>
          <pc:docMk/>
          <pc:sldMk cId="2485245261" sldId="257"/>
        </pc:sldMkLst>
      </pc:sldChg>
      <pc:sldChg chg="modNotesTx">
        <pc:chgData name="Jacopo Belardo" userId="472379ef2f193787" providerId="LiveId" clId="{248336FA-4CBD-487C-8239-8E027FECA331}" dt="2024-12-10T04:59:03.023" v="3034"/>
        <pc:sldMkLst>
          <pc:docMk/>
          <pc:sldMk cId="3867460960" sldId="258"/>
        </pc:sldMkLst>
      </pc:sldChg>
      <pc:sldChg chg="addSp delSp modSp mod modNotesTx">
        <pc:chgData name="Jacopo Belardo" userId="472379ef2f193787" providerId="LiveId" clId="{248336FA-4CBD-487C-8239-8E027FECA331}" dt="2024-12-10T05:04:11.971" v="3083" actId="20577"/>
        <pc:sldMkLst>
          <pc:docMk/>
          <pc:sldMk cId="4277136175" sldId="259"/>
        </pc:sldMkLst>
        <pc:spChg chg="add del mod">
          <ac:chgData name="Jacopo Belardo" userId="472379ef2f193787" providerId="LiveId" clId="{248336FA-4CBD-487C-8239-8E027FECA331}" dt="2024-12-10T05:01:47.551" v="3036" actId="22"/>
          <ac:spMkLst>
            <pc:docMk/>
            <pc:sldMk cId="4277136175" sldId="259"/>
            <ac:spMk id="4" creationId="{4A65D3FD-F5B6-4C37-CF87-5011BC40AAB1}"/>
          </ac:spMkLst>
        </pc:spChg>
        <pc:picChg chg="del">
          <ac:chgData name="Jacopo Belardo" userId="472379ef2f193787" providerId="LiveId" clId="{248336FA-4CBD-487C-8239-8E027FECA331}" dt="2024-12-10T05:01:45.427" v="3035" actId="478"/>
          <ac:picMkLst>
            <pc:docMk/>
            <pc:sldMk cId="4277136175" sldId="259"/>
            <ac:picMk id="5" creationId="{17DB0BA9-FD17-361D-D6AD-3E2C4932BAB6}"/>
          </ac:picMkLst>
        </pc:picChg>
        <pc:picChg chg="add mod ord">
          <ac:chgData name="Jacopo Belardo" userId="472379ef2f193787" providerId="LiveId" clId="{248336FA-4CBD-487C-8239-8E027FECA331}" dt="2024-12-10T05:01:57.822" v="3041" actId="1076"/>
          <ac:picMkLst>
            <pc:docMk/>
            <pc:sldMk cId="4277136175" sldId="259"/>
            <ac:picMk id="7" creationId="{AC5BE00C-F27E-1262-BEF3-FD46231C4162}"/>
          </ac:picMkLst>
        </pc:picChg>
      </pc:sldChg>
      <pc:sldChg chg="modNotesTx">
        <pc:chgData name="Jacopo Belardo" userId="472379ef2f193787" providerId="LiveId" clId="{248336FA-4CBD-487C-8239-8E027FECA331}" dt="2024-12-10T05:04:54.558" v="3129" actId="20577"/>
        <pc:sldMkLst>
          <pc:docMk/>
          <pc:sldMk cId="3564131037" sldId="260"/>
        </pc:sldMkLst>
      </pc:sldChg>
      <pc:sldChg chg="modNotesTx">
        <pc:chgData name="Jacopo Belardo" userId="472379ef2f193787" providerId="LiveId" clId="{248336FA-4CBD-487C-8239-8E027FECA331}" dt="2024-12-10T05:14:25.342" v="3501" actId="20577"/>
        <pc:sldMkLst>
          <pc:docMk/>
          <pc:sldMk cId="3816405137" sldId="261"/>
        </pc:sldMkLst>
      </pc:sldChg>
      <pc:sldChg chg="modNotesTx">
        <pc:chgData name="Jacopo Belardo" userId="472379ef2f193787" providerId="LiveId" clId="{248336FA-4CBD-487C-8239-8E027FECA331}" dt="2024-12-10T06:13:45.705" v="7355" actId="20577"/>
        <pc:sldMkLst>
          <pc:docMk/>
          <pc:sldMk cId="3549993829" sldId="262"/>
        </pc:sldMkLst>
      </pc:sldChg>
      <pc:sldChg chg="addSp delSp modSp mod modNotesTx">
        <pc:chgData name="Jacopo Belardo" userId="472379ef2f193787" providerId="LiveId" clId="{248336FA-4CBD-487C-8239-8E027FECA331}" dt="2024-12-10T05:29:35.519" v="4622" actId="20577"/>
        <pc:sldMkLst>
          <pc:docMk/>
          <pc:sldMk cId="2562155737" sldId="263"/>
        </pc:sldMkLst>
        <pc:spChg chg="mod">
          <ac:chgData name="Jacopo Belardo" userId="472379ef2f193787" providerId="LiveId" clId="{248336FA-4CBD-487C-8239-8E027FECA331}" dt="2024-12-10T03:15:15.058" v="61" actId="1076"/>
          <ac:spMkLst>
            <pc:docMk/>
            <pc:sldMk cId="2562155737" sldId="263"/>
            <ac:spMk id="2" creationId="{1E96DF80-2BBF-91C7-FEEB-774546492640}"/>
          </ac:spMkLst>
        </pc:spChg>
        <pc:spChg chg="del">
          <ac:chgData name="Jacopo Belardo" userId="472379ef2f193787" providerId="LiveId" clId="{248336FA-4CBD-487C-8239-8E027FECA331}" dt="2024-12-10T03:13:59.278" v="0" actId="22"/>
          <ac:spMkLst>
            <pc:docMk/>
            <pc:sldMk cId="2562155737" sldId="263"/>
            <ac:spMk id="3" creationId="{C0ADF2E8-D5DF-CAF0-DCE2-34E2A107E02E}"/>
          </ac:spMkLst>
        </pc:spChg>
        <pc:picChg chg="add mod ord">
          <ac:chgData name="Jacopo Belardo" userId="472379ef2f193787" providerId="LiveId" clId="{248336FA-4CBD-487C-8239-8E027FECA331}" dt="2024-12-10T03:14:45.468" v="34" actId="1076"/>
          <ac:picMkLst>
            <pc:docMk/>
            <pc:sldMk cId="2562155737" sldId="263"/>
            <ac:picMk id="5" creationId="{78E1058C-CE21-885C-400B-0DA38F1905D6}"/>
          </ac:picMkLst>
        </pc:picChg>
      </pc:sldChg>
      <pc:sldChg chg="addSp delSp modSp new mod modNotesTx">
        <pc:chgData name="Jacopo Belardo" userId="472379ef2f193787" providerId="LiveId" clId="{248336FA-4CBD-487C-8239-8E027FECA331}" dt="2024-12-10T05:36:42.273" v="5302" actId="20577"/>
        <pc:sldMkLst>
          <pc:docMk/>
          <pc:sldMk cId="599317860" sldId="264"/>
        </pc:sldMkLst>
        <pc:spChg chg="mod">
          <ac:chgData name="Jacopo Belardo" userId="472379ef2f193787" providerId="LiveId" clId="{248336FA-4CBD-487C-8239-8E027FECA331}" dt="2024-12-10T03:20:57.420" v="103" actId="1076"/>
          <ac:spMkLst>
            <pc:docMk/>
            <pc:sldMk cId="599317860" sldId="264"/>
            <ac:spMk id="2" creationId="{D6F70437-C321-FA65-64D9-2B47D90C7C50}"/>
          </ac:spMkLst>
        </pc:spChg>
        <pc:spChg chg="add del">
          <ac:chgData name="Jacopo Belardo" userId="472379ef2f193787" providerId="LiveId" clId="{248336FA-4CBD-487C-8239-8E027FECA331}" dt="2024-12-10T03:20:33.606" v="65" actId="22"/>
          <ac:spMkLst>
            <pc:docMk/>
            <pc:sldMk cId="599317860" sldId="264"/>
            <ac:spMk id="3" creationId="{16B4BB60-3715-37A9-9035-5CDEE1A5CF14}"/>
          </ac:spMkLst>
        </pc:spChg>
        <pc:picChg chg="add del mod ord">
          <ac:chgData name="Jacopo Belardo" userId="472379ef2f193787" providerId="LiveId" clId="{248336FA-4CBD-487C-8239-8E027FECA331}" dt="2024-12-10T03:17:20.206" v="64" actId="22"/>
          <ac:picMkLst>
            <pc:docMk/>
            <pc:sldMk cId="599317860" sldId="264"/>
            <ac:picMk id="5" creationId="{B470A71A-2687-75DA-0C80-0A86166D2C8A}"/>
          </ac:picMkLst>
        </pc:picChg>
        <pc:picChg chg="add mod ord">
          <ac:chgData name="Jacopo Belardo" userId="472379ef2f193787" providerId="LiveId" clId="{248336FA-4CBD-487C-8239-8E027FECA331}" dt="2024-12-10T03:21:06.716" v="107" actId="1076"/>
          <ac:picMkLst>
            <pc:docMk/>
            <pc:sldMk cId="599317860" sldId="264"/>
            <ac:picMk id="7" creationId="{AAA535BB-A9F0-BB55-A74A-C9BC7A0653D7}"/>
          </ac:picMkLst>
        </pc:picChg>
      </pc:sldChg>
      <pc:sldChg chg="addSp delSp modSp new mod modNotesTx">
        <pc:chgData name="Jacopo Belardo" userId="472379ef2f193787" providerId="LiveId" clId="{248336FA-4CBD-487C-8239-8E027FECA331}" dt="2024-12-10T07:32:46.652" v="7772" actId="1076"/>
        <pc:sldMkLst>
          <pc:docMk/>
          <pc:sldMk cId="2667287625" sldId="265"/>
        </pc:sldMkLst>
        <pc:spChg chg="mod">
          <ac:chgData name="Jacopo Belardo" userId="472379ef2f193787" providerId="LiveId" clId="{248336FA-4CBD-487C-8239-8E027FECA331}" dt="2024-12-10T03:25:26.119" v="318" actId="1076"/>
          <ac:spMkLst>
            <pc:docMk/>
            <pc:sldMk cId="2667287625" sldId="265"/>
            <ac:spMk id="2" creationId="{F053A0D8-F3C1-1D47-F9B8-93FB0CA67D22}"/>
          </ac:spMkLst>
        </pc:spChg>
        <pc:spChg chg="del">
          <ac:chgData name="Jacopo Belardo" userId="472379ef2f193787" providerId="LiveId" clId="{248336FA-4CBD-487C-8239-8E027FECA331}" dt="2024-12-10T03:23:08.216" v="109" actId="22"/>
          <ac:spMkLst>
            <pc:docMk/>
            <pc:sldMk cId="2667287625" sldId="265"/>
            <ac:spMk id="3" creationId="{EA30E02F-2A97-0FE5-787C-164FAF4BB636}"/>
          </ac:spMkLst>
        </pc:spChg>
        <pc:picChg chg="add mod ord">
          <ac:chgData name="Jacopo Belardo" userId="472379ef2f193787" providerId="LiveId" clId="{248336FA-4CBD-487C-8239-8E027FECA331}" dt="2024-12-10T07:32:46.652" v="7772" actId="1076"/>
          <ac:picMkLst>
            <pc:docMk/>
            <pc:sldMk cId="2667287625" sldId="265"/>
            <ac:picMk id="5" creationId="{5B211303-4566-BDA2-510D-E7047854865F}"/>
          </ac:picMkLst>
        </pc:picChg>
      </pc:sldChg>
      <pc:sldChg chg="addSp delSp modSp new mod modNotesTx">
        <pc:chgData name="Jacopo Belardo" userId="472379ef2f193787" providerId="LiveId" clId="{248336FA-4CBD-487C-8239-8E027FECA331}" dt="2024-12-10T06:25:41.133" v="7534" actId="20577"/>
        <pc:sldMkLst>
          <pc:docMk/>
          <pc:sldMk cId="1286983585" sldId="266"/>
        </pc:sldMkLst>
        <pc:spChg chg="mod">
          <ac:chgData name="Jacopo Belardo" userId="472379ef2f193787" providerId="LiveId" clId="{248336FA-4CBD-487C-8239-8E027FECA331}" dt="2024-12-10T06:24:39.609" v="7521" actId="1076"/>
          <ac:spMkLst>
            <pc:docMk/>
            <pc:sldMk cId="1286983585" sldId="266"/>
            <ac:spMk id="2" creationId="{7E370EE1-73EF-DDAC-93CA-6FD83D16572B}"/>
          </ac:spMkLst>
        </pc:spChg>
        <pc:spChg chg="del">
          <ac:chgData name="Jacopo Belardo" userId="472379ef2f193787" providerId="LiveId" clId="{248336FA-4CBD-487C-8239-8E027FECA331}" dt="2024-12-10T03:27:29.356" v="322" actId="22"/>
          <ac:spMkLst>
            <pc:docMk/>
            <pc:sldMk cId="1286983585" sldId="266"/>
            <ac:spMk id="3" creationId="{3553A24C-5541-D05E-89E2-A9A1775ACD39}"/>
          </ac:spMkLst>
        </pc:spChg>
        <pc:spChg chg="add del mod">
          <ac:chgData name="Jacopo Belardo" userId="472379ef2f193787" providerId="LiveId" clId="{248336FA-4CBD-487C-8239-8E027FECA331}" dt="2024-12-10T03:39:29.030" v="437" actId="22"/>
          <ac:spMkLst>
            <pc:docMk/>
            <pc:sldMk cId="1286983585" sldId="266"/>
            <ac:spMk id="9" creationId="{B3B2E5AC-DEF3-8674-BC5C-51C64C53E040}"/>
          </ac:spMkLst>
        </pc:spChg>
        <pc:picChg chg="add del mod ord">
          <ac:chgData name="Jacopo Belardo" userId="472379ef2f193787" providerId="LiveId" clId="{248336FA-4CBD-487C-8239-8E027FECA331}" dt="2024-12-10T03:39:27.398" v="436" actId="478"/>
          <ac:picMkLst>
            <pc:docMk/>
            <pc:sldMk cId="1286983585" sldId="266"/>
            <ac:picMk id="5" creationId="{9057C3D4-3CB4-7A6A-B680-9733B2E2CE30}"/>
          </ac:picMkLst>
        </pc:picChg>
        <pc:picChg chg="add mod ord">
          <ac:chgData name="Jacopo Belardo" userId="472379ef2f193787" providerId="LiveId" clId="{248336FA-4CBD-487C-8239-8E027FECA331}" dt="2024-12-10T03:39:47.883" v="443" actId="14100"/>
          <ac:picMkLst>
            <pc:docMk/>
            <pc:sldMk cId="1286983585" sldId="266"/>
            <ac:picMk id="11" creationId="{F5CA32FD-9F4C-5395-BBE7-056A4BA178DE}"/>
          </ac:picMkLst>
        </pc:picChg>
        <pc:inkChg chg="add del">
          <ac:chgData name="Jacopo Belardo" userId="472379ef2f193787" providerId="LiveId" clId="{248336FA-4CBD-487C-8239-8E027FECA331}" dt="2024-12-10T03:39:21.035" v="435" actId="9405"/>
          <ac:inkMkLst>
            <pc:docMk/>
            <pc:sldMk cId="1286983585" sldId="266"/>
            <ac:inkMk id="6" creationId="{FEBBCC87-C2C7-CB9D-8E79-CDE4927628B1}"/>
          </ac:inkMkLst>
        </pc:inkChg>
        <pc:inkChg chg="add del">
          <ac:chgData name="Jacopo Belardo" userId="472379ef2f193787" providerId="LiveId" clId="{248336FA-4CBD-487C-8239-8E027FECA331}" dt="2024-12-10T03:39:20.534" v="434" actId="9405"/>
          <ac:inkMkLst>
            <pc:docMk/>
            <pc:sldMk cId="1286983585" sldId="266"/>
            <ac:inkMk id="7" creationId="{0D985BD3-A63F-BED0-0090-966B53AB15E2}"/>
          </ac:inkMkLst>
        </pc:inkChg>
      </pc:sldChg>
      <pc:sldChg chg="addSp delSp modSp new mod modNotesTx">
        <pc:chgData name="Jacopo Belardo" userId="472379ef2f193787" providerId="LiveId" clId="{248336FA-4CBD-487C-8239-8E027FECA331}" dt="2024-12-10T06:30:17.172" v="7548" actId="20577"/>
        <pc:sldMkLst>
          <pc:docMk/>
          <pc:sldMk cId="2743542279" sldId="267"/>
        </pc:sldMkLst>
        <pc:spChg chg="mod">
          <ac:chgData name="Jacopo Belardo" userId="472379ef2f193787" providerId="LiveId" clId="{248336FA-4CBD-487C-8239-8E027FECA331}" dt="2024-12-10T03:30:18.993" v="415" actId="1076"/>
          <ac:spMkLst>
            <pc:docMk/>
            <pc:sldMk cId="2743542279" sldId="267"/>
            <ac:spMk id="2" creationId="{23DA655D-BC35-AF7F-134C-D58174B1E500}"/>
          </ac:spMkLst>
        </pc:spChg>
        <pc:spChg chg="del">
          <ac:chgData name="Jacopo Belardo" userId="472379ef2f193787" providerId="LiveId" clId="{248336FA-4CBD-487C-8239-8E027FECA331}" dt="2024-12-10T03:31:40.544" v="416" actId="22"/>
          <ac:spMkLst>
            <pc:docMk/>
            <pc:sldMk cId="2743542279" sldId="267"/>
            <ac:spMk id="3" creationId="{1BBD344C-463C-8730-9C4D-F5A916F705E2}"/>
          </ac:spMkLst>
        </pc:spChg>
        <pc:spChg chg="add del mod">
          <ac:chgData name="Jacopo Belardo" userId="472379ef2f193787" providerId="LiveId" clId="{248336FA-4CBD-487C-8239-8E027FECA331}" dt="2024-12-10T03:46:39.389" v="453" actId="22"/>
          <ac:spMkLst>
            <pc:docMk/>
            <pc:sldMk cId="2743542279" sldId="267"/>
            <ac:spMk id="14" creationId="{929AE29B-64E3-4130-3024-12323CCE7B19}"/>
          </ac:spMkLst>
        </pc:spChg>
        <pc:picChg chg="add del mod ord">
          <ac:chgData name="Jacopo Belardo" userId="472379ef2f193787" providerId="LiveId" clId="{248336FA-4CBD-487C-8239-8E027FECA331}" dt="2024-12-10T03:39:52.497" v="444" actId="478"/>
          <ac:picMkLst>
            <pc:docMk/>
            <pc:sldMk cId="2743542279" sldId="267"/>
            <ac:picMk id="5" creationId="{536594CB-7A74-6502-078E-87F430652336}"/>
          </ac:picMkLst>
        </pc:picChg>
        <pc:picChg chg="add mod ord">
          <ac:chgData name="Jacopo Belardo" userId="472379ef2f193787" providerId="LiveId" clId="{248336FA-4CBD-487C-8239-8E027FECA331}" dt="2024-12-10T03:46:50.064" v="456" actId="1076"/>
          <ac:picMkLst>
            <pc:docMk/>
            <pc:sldMk cId="2743542279" sldId="267"/>
            <ac:picMk id="16" creationId="{AC623DE3-6120-7334-6EB1-6E02680813BA}"/>
          </ac:picMkLst>
        </pc:picChg>
        <pc:inkChg chg="add del">
          <ac:chgData name="Jacopo Belardo" userId="472379ef2f193787" providerId="LiveId" clId="{248336FA-4CBD-487C-8239-8E027FECA331}" dt="2024-12-10T03:32:26.372" v="424" actId="9405"/>
          <ac:inkMkLst>
            <pc:docMk/>
            <pc:sldMk cId="2743542279" sldId="267"/>
            <ac:inkMk id="6" creationId="{60DA334C-5485-6A29-53C6-6263137FACA9}"/>
          </ac:inkMkLst>
        </pc:inkChg>
        <pc:inkChg chg="add del">
          <ac:chgData name="Jacopo Belardo" userId="472379ef2f193787" providerId="LiveId" clId="{248336FA-4CBD-487C-8239-8E027FECA331}" dt="2024-12-10T03:32:31.987" v="426" actId="9405"/>
          <ac:inkMkLst>
            <pc:docMk/>
            <pc:sldMk cId="2743542279" sldId="267"/>
            <ac:inkMk id="7" creationId="{D8DDB248-1D25-62A5-2882-437E0294AA10}"/>
          </ac:inkMkLst>
        </pc:inkChg>
        <pc:inkChg chg="add del">
          <ac:chgData name="Jacopo Belardo" userId="472379ef2f193787" providerId="LiveId" clId="{248336FA-4CBD-487C-8239-8E027FECA331}" dt="2024-12-10T03:39:55.884" v="445" actId="478"/>
          <ac:inkMkLst>
            <pc:docMk/>
            <pc:sldMk cId="2743542279" sldId="267"/>
            <ac:inkMk id="8" creationId="{0776733E-8C67-22D4-1283-654E829F37ED}"/>
          </ac:inkMkLst>
        </pc:inkChg>
        <pc:inkChg chg="add del">
          <ac:chgData name="Jacopo Belardo" userId="472379ef2f193787" providerId="LiveId" clId="{248336FA-4CBD-487C-8239-8E027FECA331}" dt="2024-12-10T03:40:02.686" v="448" actId="478"/>
          <ac:inkMkLst>
            <pc:docMk/>
            <pc:sldMk cId="2743542279" sldId="267"/>
            <ac:inkMk id="9" creationId="{897F8F32-AEF8-8318-39C0-102BF417507A}"/>
          </ac:inkMkLst>
        </pc:inkChg>
        <pc:inkChg chg="add del">
          <ac:chgData name="Jacopo Belardo" userId="472379ef2f193787" providerId="LiveId" clId="{248336FA-4CBD-487C-8239-8E027FECA331}" dt="2024-12-10T03:40:04.151" v="450" actId="478"/>
          <ac:inkMkLst>
            <pc:docMk/>
            <pc:sldMk cId="2743542279" sldId="267"/>
            <ac:inkMk id="10" creationId="{01B975E9-9814-8968-7259-BAE92BFFEEED}"/>
          </ac:inkMkLst>
        </pc:inkChg>
        <pc:inkChg chg="add del">
          <ac:chgData name="Jacopo Belardo" userId="472379ef2f193787" providerId="LiveId" clId="{248336FA-4CBD-487C-8239-8E027FECA331}" dt="2024-12-10T03:40:04.825" v="451" actId="478"/>
          <ac:inkMkLst>
            <pc:docMk/>
            <pc:sldMk cId="2743542279" sldId="267"/>
            <ac:inkMk id="11" creationId="{858388F3-75FA-82E7-C3F7-D38F3788EC6E}"/>
          </ac:inkMkLst>
        </pc:inkChg>
        <pc:inkChg chg="add del">
          <ac:chgData name="Jacopo Belardo" userId="472379ef2f193787" providerId="LiveId" clId="{248336FA-4CBD-487C-8239-8E027FECA331}" dt="2024-12-10T03:40:03.525" v="449" actId="478"/>
          <ac:inkMkLst>
            <pc:docMk/>
            <pc:sldMk cId="2743542279" sldId="267"/>
            <ac:inkMk id="12" creationId="{88B6C73D-D459-6C0D-3D39-CB9B4B25E611}"/>
          </ac:inkMkLst>
        </pc:inkChg>
        <pc:inkChg chg="add">
          <ac:chgData name="Jacopo Belardo" userId="472379ef2f193787" providerId="LiveId" clId="{248336FA-4CBD-487C-8239-8E027FECA331}" dt="2024-12-10T03:47:12.660" v="457" actId="9405"/>
          <ac:inkMkLst>
            <pc:docMk/>
            <pc:sldMk cId="2743542279" sldId="267"/>
            <ac:inkMk id="17" creationId="{AF6A5859-8953-E9AD-2533-5891CB9A4615}"/>
          </ac:inkMkLst>
        </pc:inkChg>
        <pc:inkChg chg="add">
          <ac:chgData name="Jacopo Belardo" userId="472379ef2f193787" providerId="LiveId" clId="{248336FA-4CBD-487C-8239-8E027FECA331}" dt="2024-12-10T03:47:18.363" v="458" actId="9405"/>
          <ac:inkMkLst>
            <pc:docMk/>
            <pc:sldMk cId="2743542279" sldId="267"/>
            <ac:inkMk id="18" creationId="{BF8EEC37-784E-B29C-00F0-549464B328FB}"/>
          </ac:inkMkLst>
        </pc:inkChg>
        <pc:inkChg chg="add">
          <ac:chgData name="Jacopo Belardo" userId="472379ef2f193787" providerId="LiveId" clId="{248336FA-4CBD-487C-8239-8E027FECA331}" dt="2024-12-10T03:47:20.779" v="459" actId="9405"/>
          <ac:inkMkLst>
            <pc:docMk/>
            <pc:sldMk cId="2743542279" sldId="267"/>
            <ac:inkMk id="19" creationId="{CF4CBB8B-D702-B1D5-57C3-3C3AE647FDCB}"/>
          </ac:inkMkLst>
        </pc:inkChg>
        <pc:inkChg chg="add">
          <ac:chgData name="Jacopo Belardo" userId="472379ef2f193787" providerId="LiveId" clId="{248336FA-4CBD-487C-8239-8E027FECA331}" dt="2024-12-10T03:47:27.540" v="460" actId="9405"/>
          <ac:inkMkLst>
            <pc:docMk/>
            <pc:sldMk cId="2743542279" sldId="267"/>
            <ac:inkMk id="20" creationId="{89CF4D57-6753-56A2-8ADD-AC78068292B8}"/>
          </ac:inkMkLst>
        </pc:inkChg>
        <pc:inkChg chg="add">
          <ac:chgData name="Jacopo Belardo" userId="472379ef2f193787" providerId="LiveId" clId="{248336FA-4CBD-487C-8239-8E027FECA331}" dt="2024-12-10T03:47:30.804" v="461" actId="9405"/>
          <ac:inkMkLst>
            <pc:docMk/>
            <pc:sldMk cId="2743542279" sldId="267"/>
            <ac:inkMk id="21" creationId="{AF3F6FFE-CF77-DDA8-47F3-35C2894C5997}"/>
          </ac:inkMkLst>
        </pc:inkChg>
      </pc:sldChg>
      <pc:sldChg chg="addSp delSp modSp new mod modNotesTx">
        <pc:chgData name="Jacopo Belardo" userId="472379ef2f193787" providerId="LiveId" clId="{248336FA-4CBD-487C-8239-8E027FECA331}" dt="2024-12-10T04:46:34.491" v="2049"/>
        <pc:sldMkLst>
          <pc:docMk/>
          <pc:sldMk cId="600721317" sldId="268"/>
        </pc:sldMkLst>
        <pc:spChg chg="mod">
          <ac:chgData name="Jacopo Belardo" userId="472379ef2f193787" providerId="LiveId" clId="{248336FA-4CBD-487C-8239-8E027FECA331}" dt="2024-12-10T03:48:34.285" v="468" actId="20577"/>
          <ac:spMkLst>
            <pc:docMk/>
            <pc:sldMk cId="600721317" sldId="268"/>
            <ac:spMk id="2" creationId="{6ADED3E4-1DBC-D865-4EF4-C0CB2D9942EC}"/>
          </ac:spMkLst>
        </pc:spChg>
        <pc:spChg chg="del mod">
          <ac:chgData name="Jacopo Belardo" userId="472379ef2f193787" providerId="LiveId" clId="{248336FA-4CBD-487C-8239-8E027FECA331}" dt="2024-12-10T03:51:24.367" v="620" actId="26606"/>
          <ac:spMkLst>
            <pc:docMk/>
            <pc:sldMk cId="600721317" sldId="268"/>
            <ac:spMk id="3" creationId="{97ADBC9A-4A58-B5F2-8155-BFABFD0910E7}"/>
          </ac:spMkLst>
        </pc:spChg>
        <pc:graphicFrameChg chg="add">
          <ac:chgData name="Jacopo Belardo" userId="472379ef2f193787" providerId="LiveId" clId="{248336FA-4CBD-487C-8239-8E027FECA331}" dt="2024-12-10T03:51:24.367" v="620" actId="26606"/>
          <ac:graphicFrameMkLst>
            <pc:docMk/>
            <pc:sldMk cId="600721317" sldId="268"/>
            <ac:graphicFrameMk id="6" creationId="{0C5FF66D-B08D-0FC7-FA17-FFC153F54F5F}"/>
          </ac:graphicFrameMkLst>
        </pc:graphicFrameChg>
        <pc:picChg chg="add del">
          <ac:chgData name="Jacopo Belardo" userId="472379ef2f193787" providerId="LiveId" clId="{248336FA-4CBD-487C-8239-8E027FECA331}" dt="2024-12-10T03:50:53.154" v="617" actId="22"/>
          <ac:picMkLst>
            <pc:docMk/>
            <pc:sldMk cId="600721317" sldId="268"/>
            <ac:picMk id="5" creationId="{97ED2310-98CF-C06D-52F0-CB000D9414DD}"/>
          </ac:picMkLst>
        </pc:picChg>
      </pc:sldChg>
      <pc:sldChg chg="addSp delSp modSp new mod modNotesTx">
        <pc:chgData name="Jacopo Belardo" userId="472379ef2f193787" providerId="LiveId" clId="{248336FA-4CBD-487C-8239-8E027FECA331}" dt="2024-12-10T06:38:18.425" v="7771" actId="20577"/>
        <pc:sldMkLst>
          <pc:docMk/>
          <pc:sldMk cId="2741292826" sldId="269"/>
        </pc:sldMkLst>
        <pc:spChg chg="mod">
          <ac:chgData name="Jacopo Belardo" userId="472379ef2f193787" providerId="LiveId" clId="{248336FA-4CBD-487C-8239-8E027FECA331}" dt="2024-12-10T03:52:57.646" v="672" actId="20577"/>
          <ac:spMkLst>
            <pc:docMk/>
            <pc:sldMk cId="2741292826" sldId="269"/>
            <ac:spMk id="2" creationId="{273BE2D7-B465-084A-9CC6-63F15D33D66B}"/>
          </ac:spMkLst>
        </pc:spChg>
        <pc:spChg chg="add del mod">
          <ac:chgData name="Jacopo Belardo" userId="472379ef2f193787" providerId="LiveId" clId="{248336FA-4CBD-487C-8239-8E027FECA331}" dt="2024-12-10T03:54:19.330" v="817" actId="26606"/>
          <ac:spMkLst>
            <pc:docMk/>
            <pc:sldMk cId="2741292826" sldId="269"/>
            <ac:spMk id="3" creationId="{49B794BE-AA0E-1322-0142-91BCD2088257}"/>
          </ac:spMkLst>
        </pc:spChg>
        <pc:graphicFrameChg chg="add del">
          <ac:chgData name="Jacopo Belardo" userId="472379ef2f193787" providerId="LiveId" clId="{248336FA-4CBD-487C-8239-8E027FECA331}" dt="2024-12-10T03:54:19.314" v="816" actId="26606"/>
          <ac:graphicFrameMkLst>
            <pc:docMk/>
            <pc:sldMk cId="2741292826" sldId="269"/>
            <ac:graphicFrameMk id="5" creationId="{ED380835-BC11-2983-248D-0BCE3AA44197}"/>
          </ac:graphicFrameMkLst>
        </pc:graphicFrameChg>
        <pc:graphicFrameChg chg="add">
          <ac:chgData name="Jacopo Belardo" userId="472379ef2f193787" providerId="LiveId" clId="{248336FA-4CBD-487C-8239-8E027FECA331}" dt="2024-12-10T03:54:19.330" v="817" actId="26606"/>
          <ac:graphicFrameMkLst>
            <pc:docMk/>
            <pc:sldMk cId="2741292826" sldId="269"/>
            <ac:graphicFrameMk id="7" creationId="{D870049A-B1C5-3281-62B1-27118AA37EAF}"/>
          </ac:graphicFrameMkLst>
        </pc:graphicFrameChg>
      </pc:sldChg>
      <pc:sldChg chg="addSp delSp modSp new mod setBg">
        <pc:chgData name="Jacopo Belardo" userId="472379ef2f193787" providerId="LiveId" clId="{248336FA-4CBD-487C-8239-8E027FECA331}" dt="2024-12-10T03:55:58.204" v="837" actId="26606"/>
        <pc:sldMkLst>
          <pc:docMk/>
          <pc:sldMk cId="536810046" sldId="270"/>
        </pc:sldMkLst>
        <pc:spChg chg="mod">
          <ac:chgData name="Jacopo Belardo" userId="472379ef2f193787" providerId="LiveId" clId="{248336FA-4CBD-487C-8239-8E027FECA331}" dt="2024-12-10T03:55:58.204" v="837" actId="26606"/>
          <ac:spMkLst>
            <pc:docMk/>
            <pc:sldMk cId="536810046" sldId="270"/>
            <ac:spMk id="2" creationId="{C87C2406-DC48-0CD8-4C0F-857744767818}"/>
          </ac:spMkLst>
        </pc:spChg>
        <pc:spChg chg="del mod">
          <ac:chgData name="Jacopo Belardo" userId="472379ef2f193787" providerId="LiveId" clId="{248336FA-4CBD-487C-8239-8E027FECA331}" dt="2024-12-10T03:55:58.204" v="837" actId="26606"/>
          <ac:spMkLst>
            <pc:docMk/>
            <pc:sldMk cId="536810046" sldId="270"/>
            <ac:spMk id="3" creationId="{9F4A076E-5919-68F7-CFC1-3F42E9AD1B2D}"/>
          </ac:spMkLst>
        </pc:spChg>
        <pc:spChg chg="add">
          <ac:chgData name="Jacopo Belardo" userId="472379ef2f193787" providerId="LiveId" clId="{248336FA-4CBD-487C-8239-8E027FECA331}" dt="2024-12-10T03:55:58.204" v="837" actId="26606"/>
          <ac:spMkLst>
            <pc:docMk/>
            <pc:sldMk cId="536810046" sldId="270"/>
            <ac:spMk id="8" creationId="{F5258B98-3BD5-0A20-B0E7-944EAEB2654A}"/>
          </ac:spMkLst>
        </pc:spChg>
        <pc:spChg chg="add">
          <ac:chgData name="Jacopo Belardo" userId="472379ef2f193787" providerId="LiveId" clId="{248336FA-4CBD-487C-8239-8E027FECA331}" dt="2024-12-10T03:55:58.204" v="837" actId="26606"/>
          <ac:spMkLst>
            <pc:docMk/>
            <pc:sldMk cId="536810046" sldId="270"/>
            <ac:spMk id="12" creationId="{FC6F8EF8-DB86-BC7F-35DC-B66F068FC18B}"/>
          </ac:spMkLst>
        </pc:spChg>
        <pc:spChg chg="add">
          <ac:chgData name="Jacopo Belardo" userId="472379ef2f193787" providerId="LiveId" clId="{248336FA-4CBD-487C-8239-8E027FECA331}" dt="2024-12-10T03:55:58.204" v="837" actId="26606"/>
          <ac:spMkLst>
            <pc:docMk/>
            <pc:sldMk cId="536810046" sldId="270"/>
            <ac:spMk id="14" creationId="{CBC8D383-4E6C-02EE-EBF0-161AF241F730}"/>
          </ac:spMkLst>
        </pc:spChg>
        <pc:spChg chg="add">
          <ac:chgData name="Jacopo Belardo" userId="472379ef2f193787" providerId="LiveId" clId="{248336FA-4CBD-487C-8239-8E027FECA331}" dt="2024-12-10T03:55:58.204" v="837" actId="26606"/>
          <ac:spMkLst>
            <pc:docMk/>
            <pc:sldMk cId="536810046" sldId="270"/>
            <ac:spMk id="16" creationId="{ACDE52ED-9672-C6F4-5341-0DADA991789A}"/>
          </ac:spMkLst>
        </pc:spChg>
        <pc:cxnChg chg="add">
          <ac:chgData name="Jacopo Belardo" userId="472379ef2f193787" providerId="LiveId" clId="{248336FA-4CBD-487C-8239-8E027FECA331}" dt="2024-12-10T03:55:58.204" v="837" actId="26606"/>
          <ac:cxnSpMkLst>
            <pc:docMk/>
            <pc:sldMk cId="536810046" sldId="270"/>
            <ac:cxnSpMk id="10" creationId="{1C74AEE6-9CA7-5247-DC34-99634247DF50}"/>
          </ac:cxnSpMkLst>
        </pc:cxnChg>
        <pc:cxnChg chg="add">
          <ac:chgData name="Jacopo Belardo" userId="472379ef2f193787" providerId="LiveId" clId="{248336FA-4CBD-487C-8239-8E027FECA331}" dt="2024-12-10T03:55:58.204" v="837" actId="26606"/>
          <ac:cxnSpMkLst>
            <pc:docMk/>
            <pc:sldMk cId="536810046" sldId="270"/>
            <ac:cxnSpMk id="18" creationId="{A48FFDED-D19A-5971-9E62-D66F69A8F8A2}"/>
          </ac:cxnSpMkLst>
        </pc:cxn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C55D38-5443-4596-9ADE-F06630A637F5}"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F7E95C76-47EF-4A0B-8419-F01A48550311}">
      <dgm:prSet/>
      <dgm:spPr/>
      <dgm:t>
        <a:bodyPr/>
        <a:lstStyle/>
        <a:p>
          <a:r>
            <a:rPr lang="en-US"/>
            <a:t>Deaths Caused by Covid-19</a:t>
          </a:r>
        </a:p>
      </dgm:t>
    </dgm:pt>
    <dgm:pt modelId="{3F3D9416-1139-4DFA-9391-21A648E88690}" type="parTrans" cxnId="{C6AACDF2-1D89-4627-88B4-DA800D31876F}">
      <dgm:prSet/>
      <dgm:spPr/>
      <dgm:t>
        <a:bodyPr/>
        <a:lstStyle/>
        <a:p>
          <a:endParaRPr lang="en-US"/>
        </a:p>
      </dgm:t>
    </dgm:pt>
    <dgm:pt modelId="{20FED850-450E-486F-9DF3-2671E72ACC8C}" type="sibTrans" cxnId="{C6AACDF2-1D89-4627-88B4-DA800D31876F}">
      <dgm:prSet/>
      <dgm:spPr/>
      <dgm:t>
        <a:bodyPr/>
        <a:lstStyle/>
        <a:p>
          <a:endParaRPr lang="en-US"/>
        </a:p>
      </dgm:t>
    </dgm:pt>
    <dgm:pt modelId="{302E51BC-FBFF-4F29-BB20-6058EE90FE1C}">
      <dgm:prSet/>
      <dgm:spPr/>
      <dgm:t>
        <a:bodyPr/>
        <a:lstStyle/>
        <a:p>
          <a:r>
            <a:rPr lang="en-US"/>
            <a:t>Impact of Vaccines</a:t>
          </a:r>
        </a:p>
      </dgm:t>
    </dgm:pt>
    <dgm:pt modelId="{23058ACC-EDD3-4B19-89A1-FEB98ED39263}" type="parTrans" cxnId="{9AE4B638-ADA9-4CED-AF4D-3DC7D83BAB91}">
      <dgm:prSet/>
      <dgm:spPr/>
      <dgm:t>
        <a:bodyPr/>
        <a:lstStyle/>
        <a:p>
          <a:endParaRPr lang="en-US"/>
        </a:p>
      </dgm:t>
    </dgm:pt>
    <dgm:pt modelId="{FAD3EB63-34BA-40DF-BE5D-9FBC3891272D}" type="sibTrans" cxnId="{9AE4B638-ADA9-4CED-AF4D-3DC7D83BAB91}">
      <dgm:prSet/>
      <dgm:spPr/>
      <dgm:t>
        <a:bodyPr/>
        <a:lstStyle/>
        <a:p>
          <a:endParaRPr lang="en-US"/>
        </a:p>
      </dgm:t>
    </dgm:pt>
    <dgm:pt modelId="{941F7269-62CB-4A59-94B1-D65C78553296}">
      <dgm:prSet/>
      <dgm:spPr/>
      <dgm:t>
        <a:bodyPr/>
        <a:lstStyle/>
        <a:p>
          <a:r>
            <a:rPr lang="en-US"/>
            <a:t>Final Thoughts</a:t>
          </a:r>
        </a:p>
      </dgm:t>
    </dgm:pt>
    <dgm:pt modelId="{A3FCDAED-0ECD-4B59-AD6B-7F3C206BEA94}" type="parTrans" cxnId="{B67F9BB2-03F7-4557-BB49-FEB46FE46BA3}">
      <dgm:prSet/>
      <dgm:spPr/>
      <dgm:t>
        <a:bodyPr/>
        <a:lstStyle/>
        <a:p>
          <a:endParaRPr lang="en-US"/>
        </a:p>
      </dgm:t>
    </dgm:pt>
    <dgm:pt modelId="{84035D97-AABF-4F67-AB05-6947A363DC64}" type="sibTrans" cxnId="{B67F9BB2-03F7-4557-BB49-FEB46FE46BA3}">
      <dgm:prSet/>
      <dgm:spPr/>
      <dgm:t>
        <a:bodyPr/>
        <a:lstStyle/>
        <a:p>
          <a:endParaRPr lang="en-US"/>
        </a:p>
      </dgm:t>
    </dgm:pt>
    <dgm:pt modelId="{1A5DF58E-4337-4567-B615-6857DB2C8673}" type="pres">
      <dgm:prSet presAssocID="{65C55D38-5443-4596-9ADE-F06630A637F5}" presName="linear" presStyleCnt="0">
        <dgm:presLayoutVars>
          <dgm:dir/>
          <dgm:animLvl val="lvl"/>
          <dgm:resizeHandles val="exact"/>
        </dgm:presLayoutVars>
      </dgm:prSet>
      <dgm:spPr/>
    </dgm:pt>
    <dgm:pt modelId="{D53E4108-6161-4029-80B1-EC94D07A6A02}" type="pres">
      <dgm:prSet presAssocID="{F7E95C76-47EF-4A0B-8419-F01A48550311}" presName="parentLin" presStyleCnt="0"/>
      <dgm:spPr/>
    </dgm:pt>
    <dgm:pt modelId="{E5EB139D-5EE5-4886-8F15-34FA85F6B3D2}" type="pres">
      <dgm:prSet presAssocID="{F7E95C76-47EF-4A0B-8419-F01A48550311}" presName="parentLeftMargin" presStyleLbl="node1" presStyleIdx="0" presStyleCnt="3"/>
      <dgm:spPr/>
    </dgm:pt>
    <dgm:pt modelId="{D303BAB3-5AC6-4BC9-8F56-F45F0B68112F}" type="pres">
      <dgm:prSet presAssocID="{F7E95C76-47EF-4A0B-8419-F01A48550311}" presName="parentText" presStyleLbl="node1" presStyleIdx="0" presStyleCnt="3">
        <dgm:presLayoutVars>
          <dgm:chMax val="0"/>
          <dgm:bulletEnabled val="1"/>
        </dgm:presLayoutVars>
      </dgm:prSet>
      <dgm:spPr/>
    </dgm:pt>
    <dgm:pt modelId="{1B1CDAE9-9AC5-4C58-86A4-25295CACBF52}" type="pres">
      <dgm:prSet presAssocID="{F7E95C76-47EF-4A0B-8419-F01A48550311}" presName="negativeSpace" presStyleCnt="0"/>
      <dgm:spPr/>
    </dgm:pt>
    <dgm:pt modelId="{EF61EE4F-5D33-43DA-9FCA-8B3CEFC1049A}" type="pres">
      <dgm:prSet presAssocID="{F7E95C76-47EF-4A0B-8419-F01A48550311}" presName="childText" presStyleLbl="conFgAcc1" presStyleIdx="0" presStyleCnt="3">
        <dgm:presLayoutVars>
          <dgm:bulletEnabled val="1"/>
        </dgm:presLayoutVars>
      </dgm:prSet>
      <dgm:spPr/>
    </dgm:pt>
    <dgm:pt modelId="{A4A9E98F-0B64-4FA6-B366-D72416A28C9B}" type="pres">
      <dgm:prSet presAssocID="{20FED850-450E-486F-9DF3-2671E72ACC8C}" presName="spaceBetweenRectangles" presStyleCnt="0"/>
      <dgm:spPr/>
    </dgm:pt>
    <dgm:pt modelId="{FB3F67D9-68A3-45AF-8A18-F470C98CBE78}" type="pres">
      <dgm:prSet presAssocID="{302E51BC-FBFF-4F29-BB20-6058EE90FE1C}" presName="parentLin" presStyleCnt="0"/>
      <dgm:spPr/>
    </dgm:pt>
    <dgm:pt modelId="{130A5709-C864-4438-BC33-C38DF7C96846}" type="pres">
      <dgm:prSet presAssocID="{302E51BC-FBFF-4F29-BB20-6058EE90FE1C}" presName="parentLeftMargin" presStyleLbl="node1" presStyleIdx="0" presStyleCnt="3"/>
      <dgm:spPr/>
    </dgm:pt>
    <dgm:pt modelId="{585F34F3-959F-4E4A-9DB0-9640B3C9A7E8}" type="pres">
      <dgm:prSet presAssocID="{302E51BC-FBFF-4F29-BB20-6058EE90FE1C}" presName="parentText" presStyleLbl="node1" presStyleIdx="1" presStyleCnt="3">
        <dgm:presLayoutVars>
          <dgm:chMax val="0"/>
          <dgm:bulletEnabled val="1"/>
        </dgm:presLayoutVars>
      </dgm:prSet>
      <dgm:spPr/>
    </dgm:pt>
    <dgm:pt modelId="{DB70D070-C116-41E2-A6DC-AB13BFF38F87}" type="pres">
      <dgm:prSet presAssocID="{302E51BC-FBFF-4F29-BB20-6058EE90FE1C}" presName="negativeSpace" presStyleCnt="0"/>
      <dgm:spPr/>
    </dgm:pt>
    <dgm:pt modelId="{BCB063B5-0563-4622-9344-8943D4B44EF3}" type="pres">
      <dgm:prSet presAssocID="{302E51BC-FBFF-4F29-BB20-6058EE90FE1C}" presName="childText" presStyleLbl="conFgAcc1" presStyleIdx="1" presStyleCnt="3">
        <dgm:presLayoutVars>
          <dgm:bulletEnabled val="1"/>
        </dgm:presLayoutVars>
      </dgm:prSet>
      <dgm:spPr/>
    </dgm:pt>
    <dgm:pt modelId="{D70C7748-314B-40B8-8B0A-0C7A12AC77E3}" type="pres">
      <dgm:prSet presAssocID="{FAD3EB63-34BA-40DF-BE5D-9FBC3891272D}" presName="spaceBetweenRectangles" presStyleCnt="0"/>
      <dgm:spPr/>
    </dgm:pt>
    <dgm:pt modelId="{73F0CEF8-789D-465B-BB9F-8E0F7DF4E181}" type="pres">
      <dgm:prSet presAssocID="{941F7269-62CB-4A59-94B1-D65C78553296}" presName="parentLin" presStyleCnt="0"/>
      <dgm:spPr/>
    </dgm:pt>
    <dgm:pt modelId="{8CAE878B-8D17-4BE5-A5CF-194B04553773}" type="pres">
      <dgm:prSet presAssocID="{941F7269-62CB-4A59-94B1-D65C78553296}" presName="parentLeftMargin" presStyleLbl="node1" presStyleIdx="1" presStyleCnt="3"/>
      <dgm:spPr/>
    </dgm:pt>
    <dgm:pt modelId="{80A0DF57-657E-4C3A-BE41-04A457FA6C6C}" type="pres">
      <dgm:prSet presAssocID="{941F7269-62CB-4A59-94B1-D65C78553296}" presName="parentText" presStyleLbl="node1" presStyleIdx="2" presStyleCnt="3">
        <dgm:presLayoutVars>
          <dgm:chMax val="0"/>
          <dgm:bulletEnabled val="1"/>
        </dgm:presLayoutVars>
      </dgm:prSet>
      <dgm:spPr/>
    </dgm:pt>
    <dgm:pt modelId="{F6273D27-3B13-44F3-9D3F-C787A2140F82}" type="pres">
      <dgm:prSet presAssocID="{941F7269-62CB-4A59-94B1-D65C78553296}" presName="negativeSpace" presStyleCnt="0"/>
      <dgm:spPr/>
    </dgm:pt>
    <dgm:pt modelId="{C29B1A4F-4BA5-45A9-9189-BF2239944019}" type="pres">
      <dgm:prSet presAssocID="{941F7269-62CB-4A59-94B1-D65C78553296}" presName="childText" presStyleLbl="conFgAcc1" presStyleIdx="2" presStyleCnt="3">
        <dgm:presLayoutVars>
          <dgm:bulletEnabled val="1"/>
        </dgm:presLayoutVars>
      </dgm:prSet>
      <dgm:spPr/>
    </dgm:pt>
  </dgm:ptLst>
  <dgm:cxnLst>
    <dgm:cxn modelId="{EC3BA72B-0DC2-4F17-8FB9-C7BAB8062B7A}" type="presOf" srcId="{F7E95C76-47EF-4A0B-8419-F01A48550311}" destId="{E5EB139D-5EE5-4886-8F15-34FA85F6B3D2}" srcOrd="0" destOrd="0" presId="urn:microsoft.com/office/officeart/2005/8/layout/list1"/>
    <dgm:cxn modelId="{9AE4B638-ADA9-4CED-AF4D-3DC7D83BAB91}" srcId="{65C55D38-5443-4596-9ADE-F06630A637F5}" destId="{302E51BC-FBFF-4F29-BB20-6058EE90FE1C}" srcOrd="1" destOrd="0" parTransId="{23058ACC-EDD3-4B19-89A1-FEB98ED39263}" sibTransId="{FAD3EB63-34BA-40DF-BE5D-9FBC3891272D}"/>
    <dgm:cxn modelId="{0FEF1566-AC89-49A9-AC2D-31224FDC276A}" type="presOf" srcId="{65C55D38-5443-4596-9ADE-F06630A637F5}" destId="{1A5DF58E-4337-4567-B615-6857DB2C8673}" srcOrd="0" destOrd="0" presId="urn:microsoft.com/office/officeart/2005/8/layout/list1"/>
    <dgm:cxn modelId="{4994158A-E7F9-4724-B6C6-843404828218}" type="presOf" srcId="{302E51BC-FBFF-4F29-BB20-6058EE90FE1C}" destId="{585F34F3-959F-4E4A-9DB0-9640B3C9A7E8}" srcOrd="1" destOrd="0" presId="urn:microsoft.com/office/officeart/2005/8/layout/list1"/>
    <dgm:cxn modelId="{13A06FA4-70A1-4FEC-887D-0C86898BA2F9}" type="presOf" srcId="{F7E95C76-47EF-4A0B-8419-F01A48550311}" destId="{D303BAB3-5AC6-4BC9-8F56-F45F0B68112F}" srcOrd="1" destOrd="0" presId="urn:microsoft.com/office/officeart/2005/8/layout/list1"/>
    <dgm:cxn modelId="{780E7FAC-CF1B-4EFC-8BE3-194DFC7E09B6}" type="presOf" srcId="{302E51BC-FBFF-4F29-BB20-6058EE90FE1C}" destId="{130A5709-C864-4438-BC33-C38DF7C96846}" srcOrd="0" destOrd="0" presId="urn:microsoft.com/office/officeart/2005/8/layout/list1"/>
    <dgm:cxn modelId="{B67F9BB2-03F7-4557-BB49-FEB46FE46BA3}" srcId="{65C55D38-5443-4596-9ADE-F06630A637F5}" destId="{941F7269-62CB-4A59-94B1-D65C78553296}" srcOrd="2" destOrd="0" parTransId="{A3FCDAED-0ECD-4B59-AD6B-7F3C206BEA94}" sibTransId="{84035D97-AABF-4F67-AB05-6947A363DC64}"/>
    <dgm:cxn modelId="{409E7EC0-0502-4E7D-8010-411AF059A959}" type="presOf" srcId="{941F7269-62CB-4A59-94B1-D65C78553296}" destId="{80A0DF57-657E-4C3A-BE41-04A457FA6C6C}" srcOrd="1" destOrd="0" presId="urn:microsoft.com/office/officeart/2005/8/layout/list1"/>
    <dgm:cxn modelId="{C6AACDF2-1D89-4627-88B4-DA800D31876F}" srcId="{65C55D38-5443-4596-9ADE-F06630A637F5}" destId="{F7E95C76-47EF-4A0B-8419-F01A48550311}" srcOrd="0" destOrd="0" parTransId="{3F3D9416-1139-4DFA-9391-21A648E88690}" sibTransId="{20FED850-450E-486F-9DF3-2671E72ACC8C}"/>
    <dgm:cxn modelId="{A36FE8F9-9872-4215-BEA5-A63FC65A0137}" type="presOf" srcId="{941F7269-62CB-4A59-94B1-D65C78553296}" destId="{8CAE878B-8D17-4BE5-A5CF-194B04553773}" srcOrd="0" destOrd="0" presId="urn:microsoft.com/office/officeart/2005/8/layout/list1"/>
    <dgm:cxn modelId="{6933EC02-9C3F-46F9-8065-1E6ADE9620E4}" type="presParOf" srcId="{1A5DF58E-4337-4567-B615-6857DB2C8673}" destId="{D53E4108-6161-4029-80B1-EC94D07A6A02}" srcOrd="0" destOrd="0" presId="urn:microsoft.com/office/officeart/2005/8/layout/list1"/>
    <dgm:cxn modelId="{E26FFCA1-78C2-488A-8A30-538D61A4A5A2}" type="presParOf" srcId="{D53E4108-6161-4029-80B1-EC94D07A6A02}" destId="{E5EB139D-5EE5-4886-8F15-34FA85F6B3D2}" srcOrd="0" destOrd="0" presId="urn:microsoft.com/office/officeart/2005/8/layout/list1"/>
    <dgm:cxn modelId="{D856FECD-40DB-4E1E-931D-3DA6A208C1B3}" type="presParOf" srcId="{D53E4108-6161-4029-80B1-EC94D07A6A02}" destId="{D303BAB3-5AC6-4BC9-8F56-F45F0B68112F}" srcOrd="1" destOrd="0" presId="urn:microsoft.com/office/officeart/2005/8/layout/list1"/>
    <dgm:cxn modelId="{9B0AD8FF-1535-46B3-A64B-DCDD58311724}" type="presParOf" srcId="{1A5DF58E-4337-4567-B615-6857DB2C8673}" destId="{1B1CDAE9-9AC5-4C58-86A4-25295CACBF52}" srcOrd="1" destOrd="0" presId="urn:microsoft.com/office/officeart/2005/8/layout/list1"/>
    <dgm:cxn modelId="{748B130B-E448-4CE5-9E62-C58ABD3537B6}" type="presParOf" srcId="{1A5DF58E-4337-4567-B615-6857DB2C8673}" destId="{EF61EE4F-5D33-43DA-9FCA-8B3CEFC1049A}" srcOrd="2" destOrd="0" presId="urn:microsoft.com/office/officeart/2005/8/layout/list1"/>
    <dgm:cxn modelId="{D4DFF396-4F4F-4663-93A4-422C57D07B5C}" type="presParOf" srcId="{1A5DF58E-4337-4567-B615-6857DB2C8673}" destId="{A4A9E98F-0B64-4FA6-B366-D72416A28C9B}" srcOrd="3" destOrd="0" presId="urn:microsoft.com/office/officeart/2005/8/layout/list1"/>
    <dgm:cxn modelId="{F36F1D75-9D27-42D2-80D7-E9071C8E550A}" type="presParOf" srcId="{1A5DF58E-4337-4567-B615-6857DB2C8673}" destId="{FB3F67D9-68A3-45AF-8A18-F470C98CBE78}" srcOrd="4" destOrd="0" presId="urn:microsoft.com/office/officeart/2005/8/layout/list1"/>
    <dgm:cxn modelId="{6120D041-69CA-439A-B981-ED238D017DFD}" type="presParOf" srcId="{FB3F67D9-68A3-45AF-8A18-F470C98CBE78}" destId="{130A5709-C864-4438-BC33-C38DF7C96846}" srcOrd="0" destOrd="0" presId="urn:microsoft.com/office/officeart/2005/8/layout/list1"/>
    <dgm:cxn modelId="{DD7E0DBB-8172-4021-AFE4-CD0A31BF5207}" type="presParOf" srcId="{FB3F67D9-68A3-45AF-8A18-F470C98CBE78}" destId="{585F34F3-959F-4E4A-9DB0-9640B3C9A7E8}" srcOrd="1" destOrd="0" presId="urn:microsoft.com/office/officeart/2005/8/layout/list1"/>
    <dgm:cxn modelId="{34D8E3D5-9EA9-4BE2-A5BE-36D2A76BEA88}" type="presParOf" srcId="{1A5DF58E-4337-4567-B615-6857DB2C8673}" destId="{DB70D070-C116-41E2-A6DC-AB13BFF38F87}" srcOrd="5" destOrd="0" presId="urn:microsoft.com/office/officeart/2005/8/layout/list1"/>
    <dgm:cxn modelId="{96A278A6-2CAC-4A28-B788-5F8E4AFA592C}" type="presParOf" srcId="{1A5DF58E-4337-4567-B615-6857DB2C8673}" destId="{BCB063B5-0563-4622-9344-8943D4B44EF3}" srcOrd="6" destOrd="0" presId="urn:microsoft.com/office/officeart/2005/8/layout/list1"/>
    <dgm:cxn modelId="{40D794A2-5454-4EFB-9F1F-4A78F28B5C06}" type="presParOf" srcId="{1A5DF58E-4337-4567-B615-6857DB2C8673}" destId="{D70C7748-314B-40B8-8B0A-0C7A12AC77E3}" srcOrd="7" destOrd="0" presId="urn:microsoft.com/office/officeart/2005/8/layout/list1"/>
    <dgm:cxn modelId="{1F8F0771-8850-404E-855F-C3A9A40D3B1E}" type="presParOf" srcId="{1A5DF58E-4337-4567-B615-6857DB2C8673}" destId="{73F0CEF8-789D-465B-BB9F-8E0F7DF4E181}" srcOrd="8" destOrd="0" presId="urn:microsoft.com/office/officeart/2005/8/layout/list1"/>
    <dgm:cxn modelId="{FBB86480-4C61-4912-99C7-1B340664F44F}" type="presParOf" srcId="{73F0CEF8-789D-465B-BB9F-8E0F7DF4E181}" destId="{8CAE878B-8D17-4BE5-A5CF-194B04553773}" srcOrd="0" destOrd="0" presId="urn:microsoft.com/office/officeart/2005/8/layout/list1"/>
    <dgm:cxn modelId="{8CB8AB7C-07C3-43B3-9CEC-67FB09C328CF}" type="presParOf" srcId="{73F0CEF8-789D-465B-BB9F-8E0F7DF4E181}" destId="{80A0DF57-657E-4C3A-BE41-04A457FA6C6C}" srcOrd="1" destOrd="0" presId="urn:microsoft.com/office/officeart/2005/8/layout/list1"/>
    <dgm:cxn modelId="{AA687D31-04E0-4072-A018-D67168A8CFCB}" type="presParOf" srcId="{1A5DF58E-4337-4567-B615-6857DB2C8673}" destId="{F6273D27-3B13-44F3-9D3F-C787A2140F82}" srcOrd="9" destOrd="0" presId="urn:microsoft.com/office/officeart/2005/8/layout/list1"/>
    <dgm:cxn modelId="{06CF5846-F0FF-4661-909B-DB4DED0F2DC0}" type="presParOf" srcId="{1A5DF58E-4337-4567-B615-6857DB2C8673}" destId="{C29B1A4F-4BA5-45A9-9189-BF223994401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BC1079-7F4A-4D86-8FF3-AD82766E1D8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E98E6A5-163C-4CC7-AD3C-B203632AC473}">
      <dgm:prSet/>
      <dgm:spPr/>
      <dgm:t>
        <a:bodyPr/>
        <a:lstStyle/>
        <a:p>
          <a:pPr>
            <a:lnSpc>
              <a:spcPct val="100000"/>
            </a:lnSpc>
          </a:pPr>
          <a:r>
            <a:rPr lang="en-US"/>
            <a:t>Covid had a significant impact in the US</a:t>
          </a:r>
        </a:p>
      </dgm:t>
    </dgm:pt>
    <dgm:pt modelId="{6B1432EF-CBCF-425D-944B-925D84C52A76}" type="parTrans" cxnId="{EF492B4E-F4D5-4641-91BB-0581F03EE130}">
      <dgm:prSet/>
      <dgm:spPr/>
      <dgm:t>
        <a:bodyPr/>
        <a:lstStyle/>
        <a:p>
          <a:endParaRPr lang="en-US"/>
        </a:p>
      </dgm:t>
    </dgm:pt>
    <dgm:pt modelId="{8E0CFE7E-FA91-4313-800A-E4AEBD134114}" type="sibTrans" cxnId="{EF492B4E-F4D5-4641-91BB-0581F03EE130}">
      <dgm:prSet/>
      <dgm:spPr/>
      <dgm:t>
        <a:bodyPr/>
        <a:lstStyle/>
        <a:p>
          <a:endParaRPr lang="en-US"/>
        </a:p>
      </dgm:t>
    </dgm:pt>
    <dgm:pt modelId="{0BB3D4F8-ACF1-4EDE-9B59-00B95384D342}">
      <dgm:prSet/>
      <dgm:spPr/>
      <dgm:t>
        <a:bodyPr/>
        <a:lstStyle/>
        <a:p>
          <a:pPr>
            <a:lnSpc>
              <a:spcPct val="100000"/>
            </a:lnSpc>
          </a:pPr>
          <a:r>
            <a:rPr lang="en-US"/>
            <a:t>Vaccines proved to be an effective solution</a:t>
          </a:r>
        </a:p>
      </dgm:t>
    </dgm:pt>
    <dgm:pt modelId="{1B88DED2-7238-433E-BD75-84A9971D8DCB}" type="parTrans" cxnId="{906BDCAB-0E5D-498F-831F-7A4EE8392AE6}">
      <dgm:prSet/>
      <dgm:spPr/>
      <dgm:t>
        <a:bodyPr/>
        <a:lstStyle/>
        <a:p>
          <a:endParaRPr lang="en-US"/>
        </a:p>
      </dgm:t>
    </dgm:pt>
    <dgm:pt modelId="{138760F9-11D8-4105-A56A-5F360FADFED8}" type="sibTrans" cxnId="{906BDCAB-0E5D-498F-831F-7A4EE8392AE6}">
      <dgm:prSet/>
      <dgm:spPr/>
      <dgm:t>
        <a:bodyPr/>
        <a:lstStyle/>
        <a:p>
          <a:endParaRPr lang="en-US"/>
        </a:p>
      </dgm:t>
    </dgm:pt>
    <dgm:pt modelId="{410C08B7-3E3E-4BEE-99DE-0A31EE34630B}">
      <dgm:prSet/>
      <dgm:spPr/>
      <dgm:t>
        <a:bodyPr/>
        <a:lstStyle/>
        <a:p>
          <a:pPr>
            <a:lnSpc>
              <a:spcPct val="100000"/>
            </a:lnSpc>
          </a:pPr>
          <a:r>
            <a:rPr lang="en-US"/>
            <a:t>Data analysis can uncover hidden patterns</a:t>
          </a:r>
        </a:p>
      </dgm:t>
    </dgm:pt>
    <dgm:pt modelId="{58EC2654-846A-4363-9528-1ED596C896AE}" type="parTrans" cxnId="{FB37FC53-E6B9-47B5-99E1-7BDE01144010}">
      <dgm:prSet/>
      <dgm:spPr/>
      <dgm:t>
        <a:bodyPr/>
        <a:lstStyle/>
        <a:p>
          <a:endParaRPr lang="en-US"/>
        </a:p>
      </dgm:t>
    </dgm:pt>
    <dgm:pt modelId="{27BF34A2-9A21-4ED7-8BB5-AD41186593A9}" type="sibTrans" cxnId="{FB37FC53-E6B9-47B5-99E1-7BDE01144010}">
      <dgm:prSet/>
      <dgm:spPr/>
      <dgm:t>
        <a:bodyPr/>
        <a:lstStyle/>
        <a:p>
          <a:endParaRPr lang="en-US"/>
        </a:p>
      </dgm:t>
    </dgm:pt>
    <dgm:pt modelId="{06E40C03-BA32-494B-934E-869971E9E5F5}" type="pres">
      <dgm:prSet presAssocID="{F8BC1079-7F4A-4D86-8FF3-AD82766E1D89}" presName="root" presStyleCnt="0">
        <dgm:presLayoutVars>
          <dgm:dir/>
          <dgm:resizeHandles val="exact"/>
        </dgm:presLayoutVars>
      </dgm:prSet>
      <dgm:spPr/>
    </dgm:pt>
    <dgm:pt modelId="{379F5E76-7075-4829-8581-37E6B7844EAE}" type="pres">
      <dgm:prSet presAssocID="{6E98E6A5-163C-4CC7-AD3C-B203632AC473}" presName="compNode" presStyleCnt="0"/>
      <dgm:spPr/>
    </dgm:pt>
    <dgm:pt modelId="{BA3D3B26-47F8-4217-8A61-2C0786FD5E6D}" type="pres">
      <dgm:prSet presAssocID="{6E98E6A5-163C-4CC7-AD3C-B203632AC47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3252C246-2F9A-4280-AA92-02EF9B639E14}" type="pres">
      <dgm:prSet presAssocID="{6E98E6A5-163C-4CC7-AD3C-B203632AC473}" presName="spaceRect" presStyleCnt="0"/>
      <dgm:spPr/>
    </dgm:pt>
    <dgm:pt modelId="{333B2C17-C860-49C0-B22B-A57E116770DA}" type="pres">
      <dgm:prSet presAssocID="{6E98E6A5-163C-4CC7-AD3C-B203632AC473}" presName="textRect" presStyleLbl="revTx" presStyleIdx="0" presStyleCnt="3">
        <dgm:presLayoutVars>
          <dgm:chMax val="1"/>
          <dgm:chPref val="1"/>
        </dgm:presLayoutVars>
      </dgm:prSet>
      <dgm:spPr/>
    </dgm:pt>
    <dgm:pt modelId="{AD465055-AB3E-4F88-9C4F-535FF330EF78}" type="pres">
      <dgm:prSet presAssocID="{8E0CFE7E-FA91-4313-800A-E4AEBD134114}" presName="sibTrans" presStyleCnt="0"/>
      <dgm:spPr/>
    </dgm:pt>
    <dgm:pt modelId="{7B75F1E3-A31D-4173-A7EA-04DB0F7AB332}" type="pres">
      <dgm:prSet presAssocID="{0BB3D4F8-ACF1-4EDE-9B59-00B95384D342}" presName="compNode" presStyleCnt="0"/>
      <dgm:spPr/>
    </dgm:pt>
    <dgm:pt modelId="{EC06DB05-8BCD-49A1-AF91-8F9E5D6DAC20}" type="pres">
      <dgm:prSet presAssocID="{0BB3D4F8-ACF1-4EDE-9B59-00B95384D34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edle"/>
        </a:ext>
      </dgm:extLst>
    </dgm:pt>
    <dgm:pt modelId="{838FF911-0193-4E80-9B09-A57DE61291BA}" type="pres">
      <dgm:prSet presAssocID="{0BB3D4F8-ACF1-4EDE-9B59-00B95384D342}" presName="spaceRect" presStyleCnt="0"/>
      <dgm:spPr/>
    </dgm:pt>
    <dgm:pt modelId="{DD095C0D-738A-4008-A2F7-A124E1F95E84}" type="pres">
      <dgm:prSet presAssocID="{0BB3D4F8-ACF1-4EDE-9B59-00B95384D342}" presName="textRect" presStyleLbl="revTx" presStyleIdx="1" presStyleCnt="3">
        <dgm:presLayoutVars>
          <dgm:chMax val="1"/>
          <dgm:chPref val="1"/>
        </dgm:presLayoutVars>
      </dgm:prSet>
      <dgm:spPr/>
    </dgm:pt>
    <dgm:pt modelId="{55E87153-415B-460D-A8E9-75DDE1E44BFE}" type="pres">
      <dgm:prSet presAssocID="{138760F9-11D8-4105-A56A-5F360FADFED8}" presName="sibTrans" presStyleCnt="0"/>
      <dgm:spPr/>
    </dgm:pt>
    <dgm:pt modelId="{9318141C-F2CE-463A-817D-AEFCC547ACAA}" type="pres">
      <dgm:prSet presAssocID="{410C08B7-3E3E-4BEE-99DE-0A31EE34630B}" presName="compNode" presStyleCnt="0"/>
      <dgm:spPr/>
    </dgm:pt>
    <dgm:pt modelId="{86DF59B9-BB99-4EEE-9347-F191F5F3940C}" type="pres">
      <dgm:prSet presAssocID="{410C08B7-3E3E-4BEE-99DE-0A31EE34630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gnifying glass"/>
        </a:ext>
      </dgm:extLst>
    </dgm:pt>
    <dgm:pt modelId="{4052A6C4-4372-4C04-A4D3-CBB501C266C1}" type="pres">
      <dgm:prSet presAssocID="{410C08B7-3E3E-4BEE-99DE-0A31EE34630B}" presName="spaceRect" presStyleCnt="0"/>
      <dgm:spPr/>
    </dgm:pt>
    <dgm:pt modelId="{B9AFDF74-2ACC-4F74-ADF2-C0FA69A72160}" type="pres">
      <dgm:prSet presAssocID="{410C08B7-3E3E-4BEE-99DE-0A31EE34630B}" presName="textRect" presStyleLbl="revTx" presStyleIdx="2" presStyleCnt="3">
        <dgm:presLayoutVars>
          <dgm:chMax val="1"/>
          <dgm:chPref val="1"/>
        </dgm:presLayoutVars>
      </dgm:prSet>
      <dgm:spPr/>
    </dgm:pt>
  </dgm:ptLst>
  <dgm:cxnLst>
    <dgm:cxn modelId="{CD317E08-17CC-495B-8FEB-6892CF11A5D5}" type="presOf" srcId="{F8BC1079-7F4A-4D86-8FF3-AD82766E1D89}" destId="{06E40C03-BA32-494B-934E-869971E9E5F5}" srcOrd="0" destOrd="0" presId="urn:microsoft.com/office/officeart/2018/2/layout/IconLabelList"/>
    <dgm:cxn modelId="{3F2A9264-5EA0-4711-89BC-D08C320FA7D1}" type="presOf" srcId="{0BB3D4F8-ACF1-4EDE-9B59-00B95384D342}" destId="{DD095C0D-738A-4008-A2F7-A124E1F95E84}" srcOrd="0" destOrd="0" presId="urn:microsoft.com/office/officeart/2018/2/layout/IconLabelList"/>
    <dgm:cxn modelId="{EF492B4E-F4D5-4641-91BB-0581F03EE130}" srcId="{F8BC1079-7F4A-4D86-8FF3-AD82766E1D89}" destId="{6E98E6A5-163C-4CC7-AD3C-B203632AC473}" srcOrd="0" destOrd="0" parTransId="{6B1432EF-CBCF-425D-944B-925D84C52A76}" sibTransId="{8E0CFE7E-FA91-4313-800A-E4AEBD134114}"/>
    <dgm:cxn modelId="{FB37FC53-E6B9-47B5-99E1-7BDE01144010}" srcId="{F8BC1079-7F4A-4D86-8FF3-AD82766E1D89}" destId="{410C08B7-3E3E-4BEE-99DE-0A31EE34630B}" srcOrd="2" destOrd="0" parTransId="{58EC2654-846A-4363-9528-1ED596C896AE}" sibTransId="{27BF34A2-9A21-4ED7-8BB5-AD41186593A9}"/>
    <dgm:cxn modelId="{906BDCAB-0E5D-498F-831F-7A4EE8392AE6}" srcId="{F8BC1079-7F4A-4D86-8FF3-AD82766E1D89}" destId="{0BB3D4F8-ACF1-4EDE-9B59-00B95384D342}" srcOrd="1" destOrd="0" parTransId="{1B88DED2-7238-433E-BD75-84A9971D8DCB}" sibTransId="{138760F9-11D8-4105-A56A-5F360FADFED8}"/>
    <dgm:cxn modelId="{E9D6A6BC-E109-4FA4-80C3-74061CE865A1}" type="presOf" srcId="{410C08B7-3E3E-4BEE-99DE-0A31EE34630B}" destId="{B9AFDF74-2ACC-4F74-ADF2-C0FA69A72160}" srcOrd="0" destOrd="0" presId="urn:microsoft.com/office/officeart/2018/2/layout/IconLabelList"/>
    <dgm:cxn modelId="{943A8FE2-DD3B-40D5-B7DE-894BB306FE73}" type="presOf" srcId="{6E98E6A5-163C-4CC7-AD3C-B203632AC473}" destId="{333B2C17-C860-49C0-B22B-A57E116770DA}" srcOrd="0" destOrd="0" presId="urn:microsoft.com/office/officeart/2018/2/layout/IconLabelList"/>
    <dgm:cxn modelId="{967CDB21-B351-4AE5-81C1-BE7ECB3F8C4C}" type="presParOf" srcId="{06E40C03-BA32-494B-934E-869971E9E5F5}" destId="{379F5E76-7075-4829-8581-37E6B7844EAE}" srcOrd="0" destOrd="0" presId="urn:microsoft.com/office/officeart/2018/2/layout/IconLabelList"/>
    <dgm:cxn modelId="{8062F387-4DB6-42B7-964D-92CF73525869}" type="presParOf" srcId="{379F5E76-7075-4829-8581-37E6B7844EAE}" destId="{BA3D3B26-47F8-4217-8A61-2C0786FD5E6D}" srcOrd="0" destOrd="0" presId="urn:microsoft.com/office/officeart/2018/2/layout/IconLabelList"/>
    <dgm:cxn modelId="{983DE870-0C3E-4DA8-8DEE-972D09ACB8B9}" type="presParOf" srcId="{379F5E76-7075-4829-8581-37E6B7844EAE}" destId="{3252C246-2F9A-4280-AA92-02EF9B639E14}" srcOrd="1" destOrd="0" presId="urn:microsoft.com/office/officeart/2018/2/layout/IconLabelList"/>
    <dgm:cxn modelId="{35E242D7-7666-45F3-B26E-CC2097052D83}" type="presParOf" srcId="{379F5E76-7075-4829-8581-37E6B7844EAE}" destId="{333B2C17-C860-49C0-B22B-A57E116770DA}" srcOrd="2" destOrd="0" presId="urn:microsoft.com/office/officeart/2018/2/layout/IconLabelList"/>
    <dgm:cxn modelId="{1998FD9E-7BDD-4BEB-A88D-6F67E261780D}" type="presParOf" srcId="{06E40C03-BA32-494B-934E-869971E9E5F5}" destId="{AD465055-AB3E-4F88-9C4F-535FF330EF78}" srcOrd="1" destOrd="0" presId="urn:microsoft.com/office/officeart/2018/2/layout/IconLabelList"/>
    <dgm:cxn modelId="{94F4EE10-2F03-48E9-BCFD-3B0347FD6843}" type="presParOf" srcId="{06E40C03-BA32-494B-934E-869971E9E5F5}" destId="{7B75F1E3-A31D-4173-A7EA-04DB0F7AB332}" srcOrd="2" destOrd="0" presId="urn:microsoft.com/office/officeart/2018/2/layout/IconLabelList"/>
    <dgm:cxn modelId="{2E56CF58-25CC-4941-8656-F7398CDE5B52}" type="presParOf" srcId="{7B75F1E3-A31D-4173-A7EA-04DB0F7AB332}" destId="{EC06DB05-8BCD-49A1-AF91-8F9E5D6DAC20}" srcOrd="0" destOrd="0" presId="urn:microsoft.com/office/officeart/2018/2/layout/IconLabelList"/>
    <dgm:cxn modelId="{DC7EA819-6018-4A60-AB46-2C6A2E219BAA}" type="presParOf" srcId="{7B75F1E3-A31D-4173-A7EA-04DB0F7AB332}" destId="{838FF911-0193-4E80-9B09-A57DE61291BA}" srcOrd="1" destOrd="0" presId="urn:microsoft.com/office/officeart/2018/2/layout/IconLabelList"/>
    <dgm:cxn modelId="{6574BE39-EC75-43D8-973C-4991C0B15800}" type="presParOf" srcId="{7B75F1E3-A31D-4173-A7EA-04DB0F7AB332}" destId="{DD095C0D-738A-4008-A2F7-A124E1F95E84}" srcOrd="2" destOrd="0" presId="urn:microsoft.com/office/officeart/2018/2/layout/IconLabelList"/>
    <dgm:cxn modelId="{8005E8A4-79C8-41BD-8693-A3D4B0898F9F}" type="presParOf" srcId="{06E40C03-BA32-494B-934E-869971E9E5F5}" destId="{55E87153-415B-460D-A8E9-75DDE1E44BFE}" srcOrd="3" destOrd="0" presId="urn:microsoft.com/office/officeart/2018/2/layout/IconLabelList"/>
    <dgm:cxn modelId="{C0677E9E-4DE5-48CD-B8CB-022830EBD43F}" type="presParOf" srcId="{06E40C03-BA32-494B-934E-869971E9E5F5}" destId="{9318141C-F2CE-463A-817D-AEFCC547ACAA}" srcOrd="4" destOrd="0" presId="urn:microsoft.com/office/officeart/2018/2/layout/IconLabelList"/>
    <dgm:cxn modelId="{6F4D2BA3-8B14-4AEF-88BC-1FAE69364B47}" type="presParOf" srcId="{9318141C-F2CE-463A-817D-AEFCC547ACAA}" destId="{86DF59B9-BB99-4EEE-9347-F191F5F3940C}" srcOrd="0" destOrd="0" presId="urn:microsoft.com/office/officeart/2018/2/layout/IconLabelList"/>
    <dgm:cxn modelId="{854EFBF6-4276-4D87-9151-50B60046F1DF}" type="presParOf" srcId="{9318141C-F2CE-463A-817D-AEFCC547ACAA}" destId="{4052A6C4-4372-4C04-A4D3-CBB501C266C1}" srcOrd="1" destOrd="0" presId="urn:microsoft.com/office/officeart/2018/2/layout/IconLabelList"/>
    <dgm:cxn modelId="{A4AA1ACF-D5FF-43F6-8C8E-219B23572121}" type="presParOf" srcId="{9318141C-F2CE-463A-817D-AEFCC547ACAA}" destId="{B9AFDF74-2ACC-4F74-ADF2-C0FA69A7216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61EE4F-5D33-43DA-9FCA-8B3CEFC1049A}">
      <dsp:nvSpPr>
        <dsp:cNvPr id="0" name=""/>
        <dsp:cNvSpPr/>
      </dsp:nvSpPr>
      <dsp:spPr>
        <a:xfrm>
          <a:off x="0" y="478662"/>
          <a:ext cx="10287000" cy="730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03BAB3-5AC6-4BC9-8F56-F45F0B68112F}">
      <dsp:nvSpPr>
        <dsp:cNvPr id="0" name=""/>
        <dsp:cNvSpPr/>
      </dsp:nvSpPr>
      <dsp:spPr>
        <a:xfrm>
          <a:off x="514350" y="50622"/>
          <a:ext cx="7200900" cy="856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1289050">
            <a:lnSpc>
              <a:spcPct val="90000"/>
            </a:lnSpc>
            <a:spcBef>
              <a:spcPct val="0"/>
            </a:spcBef>
            <a:spcAft>
              <a:spcPct val="35000"/>
            </a:spcAft>
            <a:buNone/>
          </a:pPr>
          <a:r>
            <a:rPr lang="en-US" sz="2900" kern="1200"/>
            <a:t>Deaths Caused by Covid-19</a:t>
          </a:r>
        </a:p>
      </dsp:txBody>
      <dsp:txXfrm>
        <a:off x="556140" y="92412"/>
        <a:ext cx="7117320" cy="772500"/>
      </dsp:txXfrm>
    </dsp:sp>
    <dsp:sp modelId="{BCB063B5-0563-4622-9344-8943D4B44EF3}">
      <dsp:nvSpPr>
        <dsp:cNvPr id="0" name=""/>
        <dsp:cNvSpPr/>
      </dsp:nvSpPr>
      <dsp:spPr>
        <a:xfrm>
          <a:off x="0" y="1794102"/>
          <a:ext cx="10287000" cy="730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5F34F3-959F-4E4A-9DB0-9640B3C9A7E8}">
      <dsp:nvSpPr>
        <dsp:cNvPr id="0" name=""/>
        <dsp:cNvSpPr/>
      </dsp:nvSpPr>
      <dsp:spPr>
        <a:xfrm>
          <a:off x="514350" y="1366062"/>
          <a:ext cx="7200900" cy="856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1289050">
            <a:lnSpc>
              <a:spcPct val="90000"/>
            </a:lnSpc>
            <a:spcBef>
              <a:spcPct val="0"/>
            </a:spcBef>
            <a:spcAft>
              <a:spcPct val="35000"/>
            </a:spcAft>
            <a:buNone/>
          </a:pPr>
          <a:r>
            <a:rPr lang="en-US" sz="2900" kern="1200"/>
            <a:t>Impact of Vaccines</a:t>
          </a:r>
        </a:p>
      </dsp:txBody>
      <dsp:txXfrm>
        <a:off x="556140" y="1407852"/>
        <a:ext cx="7117320" cy="772500"/>
      </dsp:txXfrm>
    </dsp:sp>
    <dsp:sp modelId="{C29B1A4F-4BA5-45A9-9189-BF2239944019}">
      <dsp:nvSpPr>
        <dsp:cNvPr id="0" name=""/>
        <dsp:cNvSpPr/>
      </dsp:nvSpPr>
      <dsp:spPr>
        <a:xfrm>
          <a:off x="0" y="3109542"/>
          <a:ext cx="10287000" cy="730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A0DF57-657E-4C3A-BE41-04A457FA6C6C}">
      <dsp:nvSpPr>
        <dsp:cNvPr id="0" name=""/>
        <dsp:cNvSpPr/>
      </dsp:nvSpPr>
      <dsp:spPr>
        <a:xfrm>
          <a:off x="514350" y="2681502"/>
          <a:ext cx="7200900" cy="856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1289050">
            <a:lnSpc>
              <a:spcPct val="90000"/>
            </a:lnSpc>
            <a:spcBef>
              <a:spcPct val="0"/>
            </a:spcBef>
            <a:spcAft>
              <a:spcPct val="35000"/>
            </a:spcAft>
            <a:buNone/>
          </a:pPr>
          <a:r>
            <a:rPr lang="en-US" sz="2900" kern="1200"/>
            <a:t>Final Thoughts</a:t>
          </a:r>
        </a:p>
      </dsp:txBody>
      <dsp:txXfrm>
        <a:off x="556140" y="2723292"/>
        <a:ext cx="7117320" cy="77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3D3B26-47F8-4217-8A61-2C0786FD5E6D}">
      <dsp:nvSpPr>
        <dsp:cNvPr id="0" name=""/>
        <dsp:cNvSpPr/>
      </dsp:nvSpPr>
      <dsp:spPr>
        <a:xfrm>
          <a:off x="1138275" y="764640"/>
          <a:ext cx="1287393" cy="12873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3B2C17-C860-49C0-B22B-A57E116770DA}">
      <dsp:nvSpPr>
        <dsp:cNvPr id="0" name=""/>
        <dsp:cNvSpPr/>
      </dsp:nvSpPr>
      <dsp:spPr>
        <a:xfrm>
          <a:off x="351534" y="2406324"/>
          <a:ext cx="28608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Covid had a significant impact in the US</a:t>
          </a:r>
        </a:p>
      </dsp:txBody>
      <dsp:txXfrm>
        <a:off x="351534" y="2406324"/>
        <a:ext cx="2860875" cy="720000"/>
      </dsp:txXfrm>
    </dsp:sp>
    <dsp:sp modelId="{EC06DB05-8BCD-49A1-AF91-8F9E5D6DAC20}">
      <dsp:nvSpPr>
        <dsp:cNvPr id="0" name=""/>
        <dsp:cNvSpPr/>
      </dsp:nvSpPr>
      <dsp:spPr>
        <a:xfrm>
          <a:off x="4499803" y="764640"/>
          <a:ext cx="1287393" cy="12873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095C0D-738A-4008-A2F7-A124E1F95E84}">
      <dsp:nvSpPr>
        <dsp:cNvPr id="0" name=""/>
        <dsp:cNvSpPr/>
      </dsp:nvSpPr>
      <dsp:spPr>
        <a:xfrm>
          <a:off x="3713062" y="2406324"/>
          <a:ext cx="28608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Vaccines proved to be an effective solution</a:t>
          </a:r>
        </a:p>
      </dsp:txBody>
      <dsp:txXfrm>
        <a:off x="3713062" y="2406324"/>
        <a:ext cx="2860875" cy="720000"/>
      </dsp:txXfrm>
    </dsp:sp>
    <dsp:sp modelId="{86DF59B9-BB99-4EEE-9347-F191F5F3940C}">
      <dsp:nvSpPr>
        <dsp:cNvPr id="0" name=""/>
        <dsp:cNvSpPr/>
      </dsp:nvSpPr>
      <dsp:spPr>
        <a:xfrm>
          <a:off x="7861331" y="764640"/>
          <a:ext cx="1287393" cy="12873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AFDF74-2ACC-4F74-ADF2-C0FA69A72160}">
      <dsp:nvSpPr>
        <dsp:cNvPr id="0" name=""/>
        <dsp:cNvSpPr/>
      </dsp:nvSpPr>
      <dsp:spPr>
        <a:xfrm>
          <a:off x="7074590" y="2406324"/>
          <a:ext cx="28608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Data analysis can uncover hidden patterns</a:t>
          </a:r>
        </a:p>
      </dsp:txBody>
      <dsp:txXfrm>
        <a:off x="7074590" y="2406324"/>
        <a:ext cx="2860875"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0T03:47:12.6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1,'7'1,"1"0,0 1,-1 0,1 1,-1 0,8 3,5 2,27 9,0-3,87 14,-116-24,0 0,0 1,18 9,-21-9,-1 1,1-2,0 0,30 4,-22-7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0T03:47:18.3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0,'75'1,"123"15,-132-9,121-2,-155-6,-8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0T03:47:20.7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75,'477'0,"-459"-1,0-1,-1 0,1-1,34-11,64-31,-99 38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0T03:47:27.54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1,'51'0,"0"2,71 12,-55-5,1-4,124-5,-72-3,-96 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0T03:47:30.8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29,'449'0,"-428"-1,0-1,37-9,-35 6,0 1,24-1,-23 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465BFC-FF24-4D9D-9966-8C6D06443388}"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C0DD52-ED78-4D18-866F-9BEED9409EDF}" type="slidenum">
              <a:rPr lang="en-US" smtClean="0"/>
              <a:t>‹#›</a:t>
            </a:fld>
            <a:endParaRPr lang="en-US"/>
          </a:p>
        </p:txBody>
      </p:sp>
    </p:spTree>
    <p:extLst>
      <p:ext uri="{BB962C8B-B14F-4D97-AF65-F5344CB8AC3E}">
        <p14:creationId xmlns:p14="http://schemas.microsoft.com/office/powerpoint/2010/main" val="182629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COVID-19 has been one of the biggest challenges the world has faced in recent years. While it’s clear the pandemic affected everyone, the true impact of the virus has been a topic of debate. That’s why I decided to look at the data to see if it could help us better understand the situation and clear up some of the controversy. By combining information from different sources, I hope to use numbers and facts to tell a clearer story about what really happened.</a:t>
            </a:r>
          </a:p>
        </p:txBody>
      </p:sp>
      <p:sp>
        <p:nvSpPr>
          <p:cNvPr id="4" name="Slide Number Placeholder 3"/>
          <p:cNvSpPr>
            <a:spLocks noGrp="1"/>
          </p:cNvSpPr>
          <p:nvPr>
            <p:ph type="sldNum" sz="quarter" idx="5"/>
          </p:nvPr>
        </p:nvSpPr>
        <p:spPr/>
        <p:txBody>
          <a:bodyPr/>
          <a:lstStyle/>
          <a:p>
            <a:fld id="{86C0DD52-ED78-4D18-866F-9BEED9409EDF}" type="slidenum">
              <a:rPr lang="en-US" smtClean="0"/>
              <a:t>1</a:t>
            </a:fld>
            <a:endParaRPr lang="en-US"/>
          </a:p>
        </p:txBody>
      </p:sp>
    </p:spTree>
    <p:extLst>
      <p:ext uri="{BB962C8B-B14F-4D97-AF65-F5344CB8AC3E}">
        <p14:creationId xmlns:p14="http://schemas.microsoft.com/office/powerpoint/2010/main" val="1026861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move to the next section of the presentation, looking at how society responded to the challenges posed by the COVID-19 pandemic. One of the most immediate and critical reactions was the race to develop vaccines that could limit the spread of the virus and reduce its severity. Among the companies at the forefront, Pfizer and Moderna emerged as global leaders in the vaccine market. This chart highlights the distribution numbers for both companies as of September 2023. Pfizer took the lead, distributing over 200 million doses, more than double the amount distributed by Moderna. This dominance reflects Pfizer’s broader reach and perhaps stronger supply chain capabilities. Moderna, while trailing behind, still played a vital role in addressing the pandemic. These figures highlights the scale of global efforts to combat COVID-19 through vaccination.</a:t>
            </a:r>
          </a:p>
        </p:txBody>
      </p:sp>
      <p:sp>
        <p:nvSpPr>
          <p:cNvPr id="4" name="Slide Number Placeholder 3"/>
          <p:cNvSpPr>
            <a:spLocks noGrp="1"/>
          </p:cNvSpPr>
          <p:nvPr>
            <p:ph type="sldNum" sz="quarter" idx="5"/>
          </p:nvPr>
        </p:nvSpPr>
        <p:spPr/>
        <p:txBody>
          <a:bodyPr/>
          <a:lstStyle/>
          <a:p>
            <a:fld id="{86C0DD52-ED78-4D18-866F-9BEED9409EDF}" type="slidenum">
              <a:rPr lang="en-US" smtClean="0"/>
              <a:t>10</a:t>
            </a:fld>
            <a:endParaRPr lang="en-US"/>
          </a:p>
        </p:txBody>
      </p:sp>
    </p:spTree>
    <p:extLst>
      <p:ext uri="{BB962C8B-B14F-4D97-AF65-F5344CB8AC3E}">
        <p14:creationId xmlns:p14="http://schemas.microsoft.com/office/powerpoint/2010/main" val="1230481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did American citizens respond to the introduction of vaccines? I tried to answer this question by looking at the distribution of vaccines by each states’ population. Vaccination remains a highly controversial topic, as many people questioned the safety and effectiveness of a vaccine developed in such a short time with limited testing on humans. This skepticism led to the rise of anti-vaccine movements, with some citizens refusing to get vaccinated altogether. This map reflects these attitudes, showing significant differences in the ratio of vaccines distributed to the population across states. In some states, the ratio is less than one dose per person, while in others, it exceeds three doses per person. One notable trend is the resistance in southern states, where Louisiana, Mississippi, and Alabama show some of the lowest ratios. This pattern highlights regional disparities in vaccine acceptance and distribution, influenced by factors such as cultural attitudes, political leanings, and public health campaigns.</a:t>
            </a:r>
          </a:p>
        </p:txBody>
      </p:sp>
      <p:sp>
        <p:nvSpPr>
          <p:cNvPr id="4" name="Slide Number Placeholder 3"/>
          <p:cNvSpPr>
            <a:spLocks noGrp="1"/>
          </p:cNvSpPr>
          <p:nvPr>
            <p:ph type="sldNum" sz="quarter" idx="5"/>
          </p:nvPr>
        </p:nvSpPr>
        <p:spPr/>
        <p:txBody>
          <a:bodyPr/>
          <a:lstStyle/>
          <a:p>
            <a:fld id="{86C0DD52-ED78-4D18-866F-9BEED9409EDF}" type="slidenum">
              <a:rPr lang="en-US" smtClean="0"/>
              <a:t>11</a:t>
            </a:fld>
            <a:endParaRPr lang="en-US"/>
          </a:p>
        </p:txBody>
      </p:sp>
    </p:spTree>
    <p:extLst>
      <p:ext uri="{BB962C8B-B14F-4D97-AF65-F5344CB8AC3E}">
        <p14:creationId xmlns:p14="http://schemas.microsoft.com/office/powerpoint/2010/main" val="2366590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Focusing on the states that were most accepting of vaccines, Vermont, Washington D.C., Maine, New Hampshire, and Maryland lead the way, each with a ratio of around three doses per person. This highlights the Northeast as the most responsive/accepting region to vaccine distribution. Interestingly, the Northwest also showed strong openness to vaccination, with Washington and Oregon both making it into the top 10. These findings seem to confirm our previous hypothesis that regional attitudes, possibly influenced by public health initiatives, demographics, and political culture, played a significant role in vaccine acceptance and distribution.</a:t>
            </a:r>
          </a:p>
        </p:txBody>
      </p:sp>
      <p:sp>
        <p:nvSpPr>
          <p:cNvPr id="4" name="Slide Number Placeholder 3"/>
          <p:cNvSpPr>
            <a:spLocks noGrp="1"/>
          </p:cNvSpPr>
          <p:nvPr>
            <p:ph type="sldNum" sz="quarter" idx="5"/>
          </p:nvPr>
        </p:nvSpPr>
        <p:spPr/>
        <p:txBody>
          <a:bodyPr/>
          <a:lstStyle/>
          <a:p>
            <a:fld id="{86C0DD52-ED78-4D18-866F-9BEED9409EDF}" type="slidenum">
              <a:rPr lang="en-US" smtClean="0"/>
              <a:t>12</a:t>
            </a:fld>
            <a:endParaRPr lang="en-US"/>
          </a:p>
        </p:txBody>
      </p:sp>
    </p:spTree>
    <p:extLst>
      <p:ext uri="{BB962C8B-B14F-4D97-AF65-F5344CB8AC3E}">
        <p14:creationId xmlns:p14="http://schemas.microsoft.com/office/powerpoint/2010/main" val="3140671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real question is: were these vaccines effective in tackling the COVID-19 crisis? Looking at this chart, we can assume that they definitely had a positive impact. Five of the 10 states with the lowest ratio of COVID-19 deaths to total deaths were also among the most vaccinated states in the previous slide. This strongly suggests that an effective vaccination system played a key role in reducing the proportion of deaths caused by COVID-19. While it’s important to acknowledge that other factors, such as healthcare infrastructure, public health policies, and demographic differences, also influence these outcomes, the consistent presence of these highly vaccinated states on this list is unlikely to be a coincidence. This further highlights the positive impact of widespread vaccination efforts in mitigating the effects of the pandemic.</a:t>
            </a:r>
          </a:p>
        </p:txBody>
      </p:sp>
      <p:sp>
        <p:nvSpPr>
          <p:cNvPr id="4" name="Slide Number Placeholder 3"/>
          <p:cNvSpPr>
            <a:spLocks noGrp="1"/>
          </p:cNvSpPr>
          <p:nvPr>
            <p:ph type="sldNum" sz="quarter" idx="5"/>
          </p:nvPr>
        </p:nvSpPr>
        <p:spPr/>
        <p:txBody>
          <a:bodyPr/>
          <a:lstStyle/>
          <a:p>
            <a:fld id="{86C0DD52-ED78-4D18-866F-9BEED9409EDF}" type="slidenum">
              <a:rPr lang="en-US" smtClean="0"/>
              <a:t>13</a:t>
            </a:fld>
            <a:endParaRPr lang="en-US"/>
          </a:p>
        </p:txBody>
      </p:sp>
    </p:spTree>
    <p:extLst>
      <p:ext uri="{BB962C8B-B14F-4D97-AF65-F5344CB8AC3E}">
        <p14:creationId xmlns:p14="http://schemas.microsoft.com/office/powerpoint/2010/main" val="3645496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data tells a clear and powerful story about the impact of COVID-19 and our collective response to it. First, the virus had a devastating effect, particularly on densely populated areas and vulnerable age groups, with older adults facing the highest risks for COVID-19 related deaths. However, on a deeper level, the ratio of COVID-19 deaths to Total Deaths shows that elders were not the only population affected. Second, vaccines played a critical role in reducing the severity of the pandemic, as shown by the correlation between high vaccination rates and lower ratios of COVID-19 deaths. While there were challenges like vaccine opposition and regional differences, this analysis shows how important data is for understanding the facts. Data helps us see the true impact of events and evaluate how well our responses work. By using data, we can make better decisions, fix gaps, and prepare for future challenges with clearer insights.</a:t>
            </a:r>
          </a:p>
        </p:txBody>
      </p:sp>
      <p:sp>
        <p:nvSpPr>
          <p:cNvPr id="4" name="Slide Number Placeholder 3"/>
          <p:cNvSpPr>
            <a:spLocks noGrp="1"/>
          </p:cNvSpPr>
          <p:nvPr>
            <p:ph type="sldNum" sz="quarter" idx="5"/>
          </p:nvPr>
        </p:nvSpPr>
        <p:spPr/>
        <p:txBody>
          <a:bodyPr/>
          <a:lstStyle/>
          <a:p>
            <a:fld id="{86C0DD52-ED78-4D18-866F-9BEED9409EDF}" type="slidenum">
              <a:rPr lang="en-US" smtClean="0"/>
              <a:t>14</a:t>
            </a:fld>
            <a:endParaRPr lang="en-US"/>
          </a:p>
        </p:txBody>
      </p:sp>
    </p:spTree>
    <p:extLst>
      <p:ext uri="{BB962C8B-B14F-4D97-AF65-F5344CB8AC3E}">
        <p14:creationId xmlns:p14="http://schemas.microsoft.com/office/powerpoint/2010/main" val="3168477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I’ve organized this analysis: First, I’ll focus on the number of COVID-19 deaths, starting with a look at different geographic areas and then diving into demographic factors like age and gender. After that, I’ll move on to how we fought the pandemic, focusing on vaccines and their impact. Since vaccines are a very debated topic, I wanted to see if the data shows how effective they were. Finally, I’ll wrap everything up with key takeaways and what we can learn from this analysis.</a:t>
            </a:r>
          </a:p>
        </p:txBody>
      </p:sp>
      <p:sp>
        <p:nvSpPr>
          <p:cNvPr id="4" name="Slide Number Placeholder 3"/>
          <p:cNvSpPr>
            <a:spLocks noGrp="1"/>
          </p:cNvSpPr>
          <p:nvPr>
            <p:ph type="sldNum" sz="quarter" idx="5"/>
          </p:nvPr>
        </p:nvSpPr>
        <p:spPr/>
        <p:txBody>
          <a:bodyPr/>
          <a:lstStyle/>
          <a:p>
            <a:fld id="{86C0DD52-ED78-4D18-866F-9BEED9409EDF}" type="slidenum">
              <a:rPr lang="en-US" smtClean="0"/>
              <a:t>2</a:t>
            </a:fld>
            <a:endParaRPr lang="en-US"/>
          </a:p>
        </p:txBody>
      </p:sp>
    </p:spTree>
    <p:extLst>
      <p:ext uri="{BB962C8B-B14F-4D97-AF65-F5344CB8AC3E}">
        <p14:creationId xmlns:p14="http://schemas.microsoft.com/office/powerpoint/2010/main" val="3865488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start by taking a broad look at the impact of COVID-19 across the United States to get a sense of the pandemic’s overall scope. This map shows the total number of COVID-19 related deaths in each state, giving us a clear picture of how the virus affected different parts of the country. One noticeable trend is that COVID-19 had a greater impact on the coasts, where population density is much higher. This makes sense since densely populated areas are more vulnerable to the spread of a virus.</a:t>
            </a:r>
          </a:p>
        </p:txBody>
      </p:sp>
      <p:sp>
        <p:nvSpPr>
          <p:cNvPr id="4" name="Slide Number Placeholder 3"/>
          <p:cNvSpPr>
            <a:spLocks noGrp="1"/>
          </p:cNvSpPr>
          <p:nvPr>
            <p:ph type="sldNum" sz="quarter" idx="5"/>
          </p:nvPr>
        </p:nvSpPr>
        <p:spPr/>
        <p:txBody>
          <a:bodyPr/>
          <a:lstStyle/>
          <a:p>
            <a:fld id="{86C0DD52-ED78-4D18-866F-9BEED9409EDF}" type="slidenum">
              <a:rPr lang="en-US" smtClean="0"/>
              <a:t>3</a:t>
            </a:fld>
            <a:endParaRPr lang="en-US"/>
          </a:p>
        </p:txBody>
      </p:sp>
    </p:spTree>
    <p:extLst>
      <p:ext uri="{BB962C8B-B14F-4D97-AF65-F5344CB8AC3E}">
        <p14:creationId xmlns:p14="http://schemas.microsoft.com/office/powerpoint/2010/main" val="4233117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zoom in on individual states to see which were hit the hardest. This graph supports the idea that densely populated areas were most affected. States like New York, California, Texas, and Florida, home to some of the nation’s largest cities, became major hotspots for the virus. The rest of the top 10 states, including places like Illinois (with Chicago), Michigan (with Detroit), and Georgia (with Atlanta), also show how larger cities played a big role in the spread of the pandemic.</a:t>
            </a:r>
          </a:p>
        </p:txBody>
      </p:sp>
      <p:sp>
        <p:nvSpPr>
          <p:cNvPr id="4" name="Slide Number Placeholder 3"/>
          <p:cNvSpPr>
            <a:spLocks noGrp="1"/>
          </p:cNvSpPr>
          <p:nvPr>
            <p:ph type="sldNum" sz="quarter" idx="5"/>
          </p:nvPr>
        </p:nvSpPr>
        <p:spPr/>
        <p:txBody>
          <a:bodyPr/>
          <a:lstStyle/>
          <a:p>
            <a:fld id="{86C0DD52-ED78-4D18-866F-9BEED9409EDF}" type="slidenum">
              <a:rPr lang="en-US" smtClean="0"/>
              <a:t>4</a:t>
            </a:fld>
            <a:endParaRPr lang="en-US"/>
          </a:p>
        </p:txBody>
      </p:sp>
    </p:spTree>
    <p:extLst>
      <p:ext uri="{BB962C8B-B14F-4D97-AF65-F5344CB8AC3E}">
        <p14:creationId xmlns:p14="http://schemas.microsoft.com/office/powerpoint/2010/main" val="2593579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some demographics, this pie chart breaks down COVID-19 deaths by gender, revealing a significant difference in impact. As shown, males accounted for 55% of the total deaths, while females made up 45%. This disparity might be linked to biological factors, differences in preexisting conditions, or even behavioral factors such as occupational exposure or healthcare-seeking behavior. It highlights the importance of considering gender-specific factors in pandemic response and public health strategies.</a:t>
            </a:r>
          </a:p>
        </p:txBody>
      </p:sp>
      <p:sp>
        <p:nvSpPr>
          <p:cNvPr id="4" name="Slide Number Placeholder 3"/>
          <p:cNvSpPr>
            <a:spLocks noGrp="1"/>
          </p:cNvSpPr>
          <p:nvPr>
            <p:ph type="sldNum" sz="quarter" idx="5"/>
          </p:nvPr>
        </p:nvSpPr>
        <p:spPr/>
        <p:txBody>
          <a:bodyPr/>
          <a:lstStyle/>
          <a:p>
            <a:fld id="{86C0DD52-ED78-4D18-866F-9BEED9409EDF}" type="slidenum">
              <a:rPr lang="en-US" smtClean="0"/>
              <a:t>5</a:t>
            </a:fld>
            <a:endParaRPr lang="en-US"/>
          </a:p>
        </p:txBody>
      </p:sp>
    </p:spTree>
    <p:extLst>
      <p:ext uri="{BB962C8B-B14F-4D97-AF65-F5344CB8AC3E}">
        <p14:creationId xmlns:p14="http://schemas.microsoft.com/office/powerpoint/2010/main" val="4166168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Continuing the discussion on demographics, this bar chart shows COVID-19 deaths broken down by age group, highlighting a clear trend: older populations were disproportionately affected by the virus. The '75 and Over' group accounts for the largest number of deaths, followed by the '60-75' group, together making up the vast majority of fatalities. This reflects the higher vulnerability of older adults to severe complications from COVID-19. Meanwhile, younger age groups, particularly those under 40, experienced significantly fewer deaths, likely due to stronger immune responses and fewer underlying health conditions. These patterns emphasize the importance of prioritizing older populations in healthcare responses and vaccination efforts.</a:t>
            </a:r>
          </a:p>
        </p:txBody>
      </p:sp>
      <p:sp>
        <p:nvSpPr>
          <p:cNvPr id="4" name="Slide Number Placeholder 3"/>
          <p:cNvSpPr>
            <a:spLocks noGrp="1"/>
          </p:cNvSpPr>
          <p:nvPr>
            <p:ph type="sldNum" sz="quarter" idx="5"/>
          </p:nvPr>
        </p:nvSpPr>
        <p:spPr/>
        <p:txBody>
          <a:bodyPr/>
          <a:lstStyle/>
          <a:p>
            <a:fld id="{86C0DD52-ED78-4D18-866F-9BEED9409EDF}" type="slidenum">
              <a:rPr lang="en-US" smtClean="0"/>
              <a:t>6</a:t>
            </a:fld>
            <a:endParaRPr lang="en-US"/>
          </a:p>
        </p:txBody>
      </p:sp>
    </p:spTree>
    <p:extLst>
      <p:ext uri="{BB962C8B-B14F-4D97-AF65-F5344CB8AC3E}">
        <p14:creationId xmlns:p14="http://schemas.microsoft.com/office/powerpoint/2010/main" val="1299460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uncover some surprising insights about age groups that challenge the idea that only the elderly were significantly at risk. While the '75 and Over' group experienced the highest number of deaths, this chart shows that the '60-75' group actually had the highest ratio of COVID-19 deaths to total deaths, at 10.71%. The '40-59' group follows closely with a ratio of 10.28%, demonstrating that middle-aged adults were also heavily affected by the pandemic. Even younger people under 25, though less impacted overall, were not entirely spared. These findings highlight that while the elderly faced the greatest danger, COVID-19 had serious consequences across all age groups (an issue that cannot be underestimated).</a:t>
            </a:r>
          </a:p>
        </p:txBody>
      </p:sp>
      <p:sp>
        <p:nvSpPr>
          <p:cNvPr id="4" name="Slide Number Placeholder 3"/>
          <p:cNvSpPr>
            <a:spLocks noGrp="1"/>
          </p:cNvSpPr>
          <p:nvPr>
            <p:ph type="sldNum" sz="quarter" idx="5"/>
          </p:nvPr>
        </p:nvSpPr>
        <p:spPr/>
        <p:txBody>
          <a:bodyPr/>
          <a:lstStyle/>
          <a:p>
            <a:fld id="{86C0DD52-ED78-4D18-866F-9BEED9409EDF}" type="slidenum">
              <a:rPr lang="en-US" smtClean="0"/>
              <a:t>7</a:t>
            </a:fld>
            <a:endParaRPr lang="en-US"/>
          </a:p>
        </p:txBody>
      </p:sp>
    </p:spTree>
    <p:extLst>
      <p:ext uri="{BB962C8B-B14F-4D97-AF65-F5344CB8AC3E}">
        <p14:creationId xmlns:p14="http://schemas.microsoft.com/office/powerpoint/2010/main" val="187212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decided to focus on Missouri because it’s the state I live in, and I wanted to understand how severe the situation was locally. To visualize the impact across different areas, I categorized the total COVID-19 deaths into three levels:</a:t>
            </a:r>
          </a:p>
          <a:p>
            <a:pPr>
              <a:buFont typeface="Arial" panose="020B0604020202020204" pitchFamily="34" charset="0"/>
              <a:buNone/>
            </a:pPr>
            <a:r>
              <a:rPr lang="en-US" b="0" dirty="0"/>
              <a:t>- Severe impact</a:t>
            </a:r>
            <a:r>
              <a:rPr lang="en-US" dirty="0"/>
              <a:t>: more than 300 deaths,</a:t>
            </a:r>
          </a:p>
          <a:p>
            <a:pPr>
              <a:buFont typeface="Arial" panose="020B0604020202020204" pitchFamily="34" charset="0"/>
              <a:buNone/>
            </a:pPr>
            <a:r>
              <a:rPr lang="en-US" b="0" dirty="0"/>
              <a:t>- Moderate impact</a:t>
            </a:r>
            <a:r>
              <a:rPr lang="en-US" dirty="0"/>
              <a:t>: between 100 and 300 deaths,</a:t>
            </a:r>
          </a:p>
          <a:p>
            <a:pPr>
              <a:buFont typeface="Arial" panose="020B0604020202020204" pitchFamily="34" charset="0"/>
              <a:buNone/>
            </a:pPr>
            <a:r>
              <a:rPr lang="en-US" b="0" dirty="0"/>
              <a:t>- Low impact</a:t>
            </a:r>
            <a:r>
              <a:rPr lang="en-US" dirty="0"/>
              <a:t>: less than 100 deaths.</a:t>
            </a:r>
          </a:p>
          <a:p>
            <a:r>
              <a:rPr lang="en-US" dirty="0"/>
              <a:t>At a more detailed level, the data supports our earlier observation that densely populated areas experienced the most significant impacts. Kansas City and St. Louis stand out as the hardest-hit regions, followed by Jefferson City and Columbia. This pattern highlights how urban areas, with higher population density, were particularly vulnerable to the spread of the virus. This also follows the trend that we saw towards the beginning where the states that have bigger cities and denser populations, have a higher risk.</a:t>
            </a:r>
          </a:p>
        </p:txBody>
      </p:sp>
      <p:sp>
        <p:nvSpPr>
          <p:cNvPr id="4" name="Slide Number Placeholder 3"/>
          <p:cNvSpPr>
            <a:spLocks noGrp="1"/>
          </p:cNvSpPr>
          <p:nvPr>
            <p:ph type="sldNum" sz="quarter" idx="5"/>
          </p:nvPr>
        </p:nvSpPr>
        <p:spPr/>
        <p:txBody>
          <a:bodyPr/>
          <a:lstStyle/>
          <a:p>
            <a:fld id="{86C0DD52-ED78-4D18-866F-9BEED9409EDF}" type="slidenum">
              <a:rPr lang="en-US" smtClean="0"/>
              <a:t>8</a:t>
            </a:fld>
            <a:endParaRPr lang="en-US"/>
          </a:p>
        </p:txBody>
      </p:sp>
    </p:spTree>
    <p:extLst>
      <p:ext uri="{BB962C8B-B14F-4D97-AF65-F5344CB8AC3E}">
        <p14:creationId xmlns:p14="http://schemas.microsoft.com/office/powerpoint/2010/main" val="1059880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Taking a closer look at the specific counties impacted, we can see that three of the top five counties belong to the St. Louis area, while one is in the Kansas City area. Interestingly, Greene County ranks fourth on the list. Located in Springfield, a well-known college town and home to Missouri State University, Greene County's high ranking may reflect the unique challenges faced by areas with large student populations. This data suggests that densely populated cities and college towns were particularly vulnerable to the spread of COVID-19, likely due to higher population density, frequent social interactions, and the nature of student populations. These insights emphasize the importance of targeted public health interventions in such areas during pandemics.</a:t>
            </a:r>
          </a:p>
        </p:txBody>
      </p:sp>
      <p:sp>
        <p:nvSpPr>
          <p:cNvPr id="4" name="Slide Number Placeholder 3"/>
          <p:cNvSpPr>
            <a:spLocks noGrp="1"/>
          </p:cNvSpPr>
          <p:nvPr>
            <p:ph type="sldNum" sz="quarter" idx="5"/>
          </p:nvPr>
        </p:nvSpPr>
        <p:spPr/>
        <p:txBody>
          <a:bodyPr/>
          <a:lstStyle/>
          <a:p>
            <a:fld id="{86C0DD52-ED78-4D18-866F-9BEED9409EDF}" type="slidenum">
              <a:rPr lang="en-US" smtClean="0"/>
              <a:t>9</a:t>
            </a:fld>
            <a:endParaRPr lang="en-US"/>
          </a:p>
        </p:txBody>
      </p:sp>
    </p:spTree>
    <p:extLst>
      <p:ext uri="{BB962C8B-B14F-4D97-AF65-F5344CB8AC3E}">
        <p14:creationId xmlns:p14="http://schemas.microsoft.com/office/powerpoint/2010/main" val="3475486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12/9/2024</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563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12/9/2024</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44475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12/9/2024</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7935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12/9/2024</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947730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12/9/2024</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537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12/9/2024</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703803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12/9/2024</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384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12/9/2024</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761283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12/9/2024</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821854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12/9/2024</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795407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12/9/2024</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094680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12/9/2024</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236624509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customXml" Target="../ink/ink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6ACF6A-FC06-4E10-819E-2E7BC6978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F12CF4-2DA8-61EA-0A5C-3753DDDAD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17781"/>
            <a:ext cx="6096000" cy="3640219"/>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5F1181-1E71-437F-DAD8-4DD40F5CE258}"/>
              </a:ext>
            </a:extLst>
          </p:cNvPr>
          <p:cNvSpPr>
            <a:spLocks noGrp="1"/>
          </p:cNvSpPr>
          <p:nvPr>
            <p:ph type="ctrTitle"/>
          </p:nvPr>
        </p:nvSpPr>
        <p:spPr>
          <a:xfrm>
            <a:off x="1079862" y="1905001"/>
            <a:ext cx="3936275" cy="1757938"/>
          </a:xfrm>
        </p:spPr>
        <p:txBody>
          <a:bodyPr anchor="b">
            <a:normAutofit/>
          </a:bodyPr>
          <a:lstStyle/>
          <a:p>
            <a:pPr algn="ctr"/>
            <a:r>
              <a:rPr lang="en-US" dirty="0"/>
              <a:t>Looking at Covid-19 impact through Data</a:t>
            </a:r>
          </a:p>
        </p:txBody>
      </p:sp>
      <p:sp>
        <p:nvSpPr>
          <p:cNvPr id="3" name="Subtitle 2">
            <a:extLst>
              <a:ext uri="{FF2B5EF4-FFF2-40B4-BE49-F238E27FC236}">
                <a16:creationId xmlns:a16="http://schemas.microsoft.com/office/drawing/2014/main" id="{9E39476B-BC25-B81F-C8CC-1EA73EDBE4F5}"/>
              </a:ext>
            </a:extLst>
          </p:cNvPr>
          <p:cNvSpPr>
            <a:spLocks noGrp="1"/>
          </p:cNvSpPr>
          <p:nvPr>
            <p:ph type="subTitle" idx="1"/>
          </p:nvPr>
        </p:nvSpPr>
        <p:spPr>
          <a:xfrm>
            <a:off x="1301931" y="4239912"/>
            <a:ext cx="3492137" cy="1444536"/>
          </a:xfrm>
        </p:spPr>
        <p:txBody>
          <a:bodyPr>
            <a:normAutofit/>
          </a:bodyPr>
          <a:lstStyle/>
          <a:p>
            <a:pPr algn="ctr"/>
            <a:r>
              <a:rPr lang="en-US" dirty="0"/>
              <a:t>By Jacopo Belardo</a:t>
            </a:r>
            <a:endParaRPr lang="en-US"/>
          </a:p>
        </p:txBody>
      </p:sp>
      <p:pic>
        <p:nvPicPr>
          <p:cNvPr id="4" name="Picture 3" descr="A close-up of a network&#10;&#10;Description automatically generated">
            <a:extLst>
              <a:ext uri="{FF2B5EF4-FFF2-40B4-BE49-F238E27FC236}">
                <a16:creationId xmlns:a16="http://schemas.microsoft.com/office/drawing/2014/main" id="{1451097C-6360-E620-854F-0291EDDC3522}"/>
              </a:ext>
            </a:extLst>
          </p:cNvPr>
          <p:cNvPicPr>
            <a:picLocks noChangeAspect="1"/>
          </p:cNvPicPr>
          <p:nvPr/>
        </p:nvPicPr>
        <p:blipFill>
          <a:blip r:embed="rId3"/>
          <a:srcRect l="7858" r="32363" b="-2"/>
          <a:stretch/>
        </p:blipFill>
        <p:spPr>
          <a:xfrm>
            <a:off x="6095999" y="1"/>
            <a:ext cx="6096001" cy="6858000"/>
          </a:xfrm>
          <a:prstGeom prst="rect">
            <a:avLst/>
          </a:prstGeom>
        </p:spPr>
      </p:pic>
      <p:cxnSp>
        <p:nvCxnSpPr>
          <p:cNvPr id="13" name="Straight Connector 12">
            <a:extLst>
              <a:ext uri="{FF2B5EF4-FFF2-40B4-BE49-F238E27FC236}">
                <a16:creationId xmlns:a16="http://schemas.microsoft.com/office/drawing/2014/main" id="{7B9466E0-3884-B930-091B-5BB027876F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2" y="395142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3463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70437-C321-FA65-64D9-2B47D90C7C50}"/>
              </a:ext>
            </a:extLst>
          </p:cNvPr>
          <p:cNvSpPr>
            <a:spLocks noGrp="1"/>
          </p:cNvSpPr>
          <p:nvPr>
            <p:ph type="title"/>
          </p:nvPr>
        </p:nvSpPr>
        <p:spPr>
          <a:xfrm>
            <a:off x="2226337" y="90434"/>
            <a:ext cx="7739324" cy="508279"/>
          </a:xfrm>
        </p:spPr>
        <p:txBody>
          <a:bodyPr>
            <a:normAutofit fontScale="90000"/>
          </a:bodyPr>
          <a:lstStyle/>
          <a:p>
            <a:r>
              <a:rPr lang="en-US" dirty="0"/>
              <a:t>Dealing with the problem: Vaccines</a:t>
            </a:r>
          </a:p>
        </p:txBody>
      </p:sp>
      <p:pic>
        <p:nvPicPr>
          <p:cNvPr id="7" name="Content Placeholder 6">
            <a:extLst>
              <a:ext uri="{FF2B5EF4-FFF2-40B4-BE49-F238E27FC236}">
                <a16:creationId xmlns:a16="http://schemas.microsoft.com/office/drawing/2014/main" id="{AAA535BB-A9F0-BB55-A74A-C9BC7A0653D7}"/>
              </a:ext>
            </a:extLst>
          </p:cNvPr>
          <p:cNvPicPr>
            <a:picLocks noGrp="1" noChangeAspect="1"/>
          </p:cNvPicPr>
          <p:nvPr>
            <p:ph idx="1"/>
          </p:nvPr>
        </p:nvPicPr>
        <p:blipFill>
          <a:blip r:embed="rId3"/>
          <a:stretch>
            <a:fillRect/>
          </a:stretch>
        </p:blipFill>
        <p:spPr>
          <a:xfrm>
            <a:off x="2344053" y="598713"/>
            <a:ext cx="7503892" cy="6003114"/>
          </a:xfrm>
        </p:spPr>
      </p:pic>
    </p:spTree>
    <p:extLst>
      <p:ext uri="{BB962C8B-B14F-4D97-AF65-F5344CB8AC3E}">
        <p14:creationId xmlns:p14="http://schemas.microsoft.com/office/powerpoint/2010/main" val="599317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3A0D8-F3C1-1D47-F9B8-93FB0CA67D22}"/>
              </a:ext>
            </a:extLst>
          </p:cNvPr>
          <p:cNvSpPr>
            <a:spLocks noGrp="1"/>
          </p:cNvSpPr>
          <p:nvPr>
            <p:ph type="title"/>
          </p:nvPr>
        </p:nvSpPr>
        <p:spPr>
          <a:xfrm>
            <a:off x="2308323" y="170822"/>
            <a:ext cx="7575351" cy="598714"/>
          </a:xfrm>
        </p:spPr>
        <p:txBody>
          <a:bodyPr/>
          <a:lstStyle/>
          <a:p>
            <a:r>
              <a:rPr lang="en-US" dirty="0"/>
              <a:t>Americans’ Response to Vaccines</a:t>
            </a:r>
          </a:p>
        </p:txBody>
      </p:sp>
      <p:pic>
        <p:nvPicPr>
          <p:cNvPr id="5" name="Content Placeholder 4">
            <a:extLst>
              <a:ext uri="{FF2B5EF4-FFF2-40B4-BE49-F238E27FC236}">
                <a16:creationId xmlns:a16="http://schemas.microsoft.com/office/drawing/2014/main" id="{5B211303-4566-BDA2-510D-E7047854865F}"/>
              </a:ext>
            </a:extLst>
          </p:cNvPr>
          <p:cNvPicPr>
            <a:picLocks noGrp="1" noChangeAspect="1"/>
          </p:cNvPicPr>
          <p:nvPr>
            <p:ph idx="1"/>
          </p:nvPr>
        </p:nvPicPr>
        <p:blipFill>
          <a:blip r:embed="rId3"/>
          <a:stretch>
            <a:fillRect/>
          </a:stretch>
        </p:blipFill>
        <p:spPr>
          <a:xfrm>
            <a:off x="2380897" y="769536"/>
            <a:ext cx="7430202" cy="5944163"/>
          </a:xfrm>
        </p:spPr>
      </p:pic>
    </p:spTree>
    <p:extLst>
      <p:ext uri="{BB962C8B-B14F-4D97-AF65-F5344CB8AC3E}">
        <p14:creationId xmlns:p14="http://schemas.microsoft.com/office/powerpoint/2010/main" val="266728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70EE1-73EF-DDAC-93CA-6FD83D16572B}"/>
              </a:ext>
            </a:extLst>
          </p:cNvPr>
          <p:cNvSpPr>
            <a:spLocks noGrp="1"/>
          </p:cNvSpPr>
          <p:nvPr>
            <p:ph type="title"/>
          </p:nvPr>
        </p:nvSpPr>
        <p:spPr>
          <a:xfrm>
            <a:off x="3345892" y="130628"/>
            <a:ext cx="5655125" cy="679101"/>
          </a:xfrm>
        </p:spPr>
        <p:txBody>
          <a:bodyPr>
            <a:normAutofit/>
          </a:bodyPr>
          <a:lstStyle/>
          <a:p>
            <a:r>
              <a:rPr lang="en-US" dirty="0"/>
              <a:t>Most pro-vaccine States</a:t>
            </a:r>
          </a:p>
        </p:txBody>
      </p:sp>
      <p:pic>
        <p:nvPicPr>
          <p:cNvPr id="11" name="Content Placeholder 10">
            <a:extLst>
              <a:ext uri="{FF2B5EF4-FFF2-40B4-BE49-F238E27FC236}">
                <a16:creationId xmlns:a16="http://schemas.microsoft.com/office/drawing/2014/main" id="{F5CA32FD-9F4C-5395-BBE7-056A4BA178DE}"/>
              </a:ext>
            </a:extLst>
          </p:cNvPr>
          <p:cNvPicPr>
            <a:picLocks noGrp="1" noChangeAspect="1"/>
          </p:cNvPicPr>
          <p:nvPr>
            <p:ph idx="1"/>
          </p:nvPr>
        </p:nvPicPr>
        <p:blipFill>
          <a:blip r:embed="rId3"/>
          <a:stretch>
            <a:fillRect/>
          </a:stretch>
        </p:blipFill>
        <p:spPr>
          <a:xfrm>
            <a:off x="1424353" y="860380"/>
            <a:ext cx="9498205" cy="5866992"/>
          </a:xfrm>
        </p:spPr>
      </p:pic>
    </p:spTree>
    <p:extLst>
      <p:ext uri="{BB962C8B-B14F-4D97-AF65-F5344CB8AC3E}">
        <p14:creationId xmlns:p14="http://schemas.microsoft.com/office/powerpoint/2010/main" val="1286983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A655D-BC35-AF7F-134C-D58174B1E500}"/>
              </a:ext>
            </a:extLst>
          </p:cNvPr>
          <p:cNvSpPr>
            <a:spLocks noGrp="1"/>
          </p:cNvSpPr>
          <p:nvPr>
            <p:ph type="title"/>
          </p:nvPr>
        </p:nvSpPr>
        <p:spPr>
          <a:xfrm>
            <a:off x="422659" y="120579"/>
            <a:ext cx="11346682" cy="689149"/>
          </a:xfrm>
        </p:spPr>
        <p:txBody>
          <a:bodyPr/>
          <a:lstStyle/>
          <a:p>
            <a:r>
              <a:rPr lang="en-US" dirty="0"/>
              <a:t>Expected consequences to vaccines distribution</a:t>
            </a:r>
          </a:p>
        </p:txBody>
      </p:sp>
      <p:pic>
        <p:nvPicPr>
          <p:cNvPr id="16" name="Content Placeholder 15">
            <a:extLst>
              <a:ext uri="{FF2B5EF4-FFF2-40B4-BE49-F238E27FC236}">
                <a16:creationId xmlns:a16="http://schemas.microsoft.com/office/drawing/2014/main" id="{AC623DE3-6120-7334-6EB1-6E02680813BA}"/>
              </a:ext>
            </a:extLst>
          </p:cNvPr>
          <p:cNvPicPr>
            <a:picLocks noGrp="1" noChangeAspect="1"/>
          </p:cNvPicPr>
          <p:nvPr>
            <p:ph idx="1"/>
          </p:nvPr>
        </p:nvPicPr>
        <p:blipFill>
          <a:blip r:embed="rId3"/>
          <a:stretch>
            <a:fillRect/>
          </a:stretch>
        </p:blipFill>
        <p:spPr>
          <a:xfrm>
            <a:off x="1333081" y="809728"/>
            <a:ext cx="9525838" cy="5884062"/>
          </a:xfrm>
        </p:spPr>
      </p:pic>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AF6A5859-8953-E9AD-2533-5891CB9A4615}"/>
                  </a:ext>
                </a:extLst>
              </p14:cNvPr>
              <p14:cNvContentPartPr/>
              <p14:nvPr/>
            </p14:nvContentPartPr>
            <p14:xfrm>
              <a:off x="1738131" y="1698065"/>
              <a:ext cx="189360" cy="50760"/>
            </p14:xfrm>
          </p:contentPart>
        </mc:Choice>
        <mc:Fallback xmlns="">
          <p:pic>
            <p:nvPicPr>
              <p:cNvPr id="17" name="Ink 16">
                <a:extLst>
                  <a:ext uri="{FF2B5EF4-FFF2-40B4-BE49-F238E27FC236}">
                    <a16:creationId xmlns:a16="http://schemas.microsoft.com/office/drawing/2014/main" id="{AF6A5859-8953-E9AD-2533-5891CB9A4615}"/>
                  </a:ext>
                </a:extLst>
              </p:cNvPr>
              <p:cNvPicPr/>
              <p:nvPr/>
            </p:nvPicPr>
            <p:blipFill>
              <a:blip r:embed="rId5"/>
              <a:stretch>
                <a:fillRect/>
              </a:stretch>
            </p:blipFill>
            <p:spPr>
              <a:xfrm>
                <a:off x="1684491" y="1590425"/>
                <a:ext cx="29700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BF8EEC37-784E-B29C-00F0-549464B328FB}"/>
                  </a:ext>
                </a:extLst>
              </p14:cNvPr>
              <p14:cNvContentPartPr/>
              <p14:nvPr/>
            </p14:nvContentPartPr>
            <p14:xfrm>
              <a:off x="1708251" y="2270825"/>
              <a:ext cx="209880" cy="10440"/>
            </p14:xfrm>
          </p:contentPart>
        </mc:Choice>
        <mc:Fallback xmlns="">
          <p:pic>
            <p:nvPicPr>
              <p:cNvPr id="18" name="Ink 17">
                <a:extLst>
                  <a:ext uri="{FF2B5EF4-FFF2-40B4-BE49-F238E27FC236}">
                    <a16:creationId xmlns:a16="http://schemas.microsoft.com/office/drawing/2014/main" id="{BF8EEC37-784E-B29C-00F0-549464B328FB}"/>
                  </a:ext>
                </a:extLst>
              </p:cNvPr>
              <p:cNvPicPr/>
              <p:nvPr/>
            </p:nvPicPr>
            <p:blipFill>
              <a:blip r:embed="rId7"/>
              <a:stretch>
                <a:fillRect/>
              </a:stretch>
            </p:blipFill>
            <p:spPr>
              <a:xfrm>
                <a:off x="1654611" y="2162825"/>
                <a:ext cx="31752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CF4CBB8B-D702-B1D5-57C3-3C3AE647FDCB}"/>
                  </a:ext>
                </a:extLst>
              </p14:cNvPr>
              <p14:cNvContentPartPr/>
              <p14:nvPr/>
            </p14:nvContentPartPr>
            <p14:xfrm>
              <a:off x="1667931" y="3288905"/>
              <a:ext cx="263880" cy="27000"/>
            </p14:xfrm>
          </p:contentPart>
        </mc:Choice>
        <mc:Fallback xmlns="">
          <p:pic>
            <p:nvPicPr>
              <p:cNvPr id="19" name="Ink 18">
                <a:extLst>
                  <a:ext uri="{FF2B5EF4-FFF2-40B4-BE49-F238E27FC236}">
                    <a16:creationId xmlns:a16="http://schemas.microsoft.com/office/drawing/2014/main" id="{CF4CBB8B-D702-B1D5-57C3-3C3AE647FDCB}"/>
                  </a:ext>
                </a:extLst>
              </p:cNvPr>
              <p:cNvPicPr/>
              <p:nvPr/>
            </p:nvPicPr>
            <p:blipFill>
              <a:blip r:embed="rId9"/>
              <a:stretch>
                <a:fillRect/>
              </a:stretch>
            </p:blipFill>
            <p:spPr>
              <a:xfrm>
                <a:off x="1613931" y="3181265"/>
                <a:ext cx="3715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 name="Ink 19">
                <a:extLst>
                  <a:ext uri="{FF2B5EF4-FFF2-40B4-BE49-F238E27FC236}">
                    <a16:creationId xmlns:a16="http://schemas.microsoft.com/office/drawing/2014/main" id="{89CF4D57-6753-56A2-8ADD-AC78068292B8}"/>
                  </a:ext>
                </a:extLst>
              </p14:cNvPr>
              <p14:cNvContentPartPr/>
              <p14:nvPr/>
            </p14:nvContentPartPr>
            <p14:xfrm>
              <a:off x="1678011" y="4350905"/>
              <a:ext cx="250560" cy="11520"/>
            </p14:xfrm>
          </p:contentPart>
        </mc:Choice>
        <mc:Fallback xmlns="">
          <p:pic>
            <p:nvPicPr>
              <p:cNvPr id="20" name="Ink 19">
                <a:extLst>
                  <a:ext uri="{FF2B5EF4-FFF2-40B4-BE49-F238E27FC236}">
                    <a16:creationId xmlns:a16="http://schemas.microsoft.com/office/drawing/2014/main" id="{89CF4D57-6753-56A2-8ADD-AC78068292B8}"/>
                  </a:ext>
                </a:extLst>
              </p:cNvPr>
              <p:cNvPicPr/>
              <p:nvPr/>
            </p:nvPicPr>
            <p:blipFill>
              <a:blip r:embed="rId11"/>
              <a:stretch>
                <a:fillRect/>
              </a:stretch>
            </p:blipFill>
            <p:spPr>
              <a:xfrm>
                <a:off x="1624011" y="4243265"/>
                <a:ext cx="35820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Ink 20">
                <a:extLst>
                  <a:ext uri="{FF2B5EF4-FFF2-40B4-BE49-F238E27FC236}">
                    <a16:creationId xmlns:a16="http://schemas.microsoft.com/office/drawing/2014/main" id="{AF3F6FFE-CF77-DDA8-47F3-35C2894C5997}"/>
                  </a:ext>
                </a:extLst>
              </p14:cNvPr>
              <p14:cNvContentPartPr/>
              <p14:nvPr/>
            </p14:nvContentPartPr>
            <p14:xfrm>
              <a:off x="1687731" y="5375465"/>
              <a:ext cx="240120" cy="10800"/>
            </p14:xfrm>
          </p:contentPart>
        </mc:Choice>
        <mc:Fallback xmlns="">
          <p:pic>
            <p:nvPicPr>
              <p:cNvPr id="21" name="Ink 20">
                <a:extLst>
                  <a:ext uri="{FF2B5EF4-FFF2-40B4-BE49-F238E27FC236}">
                    <a16:creationId xmlns:a16="http://schemas.microsoft.com/office/drawing/2014/main" id="{AF3F6FFE-CF77-DDA8-47F3-35C2894C5997}"/>
                  </a:ext>
                </a:extLst>
              </p:cNvPr>
              <p:cNvPicPr/>
              <p:nvPr/>
            </p:nvPicPr>
            <p:blipFill>
              <a:blip r:embed="rId13"/>
              <a:stretch>
                <a:fillRect/>
              </a:stretch>
            </p:blipFill>
            <p:spPr>
              <a:xfrm>
                <a:off x="1634091" y="5267825"/>
                <a:ext cx="347760" cy="226440"/>
              </a:xfrm>
              <a:prstGeom prst="rect">
                <a:avLst/>
              </a:prstGeom>
            </p:spPr>
          </p:pic>
        </mc:Fallback>
      </mc:AlternateContent>
    </p:spTree>
    <p:extLst>
      <p:ext uri="{BB962C8B-B14F-4D97-AF65-F5344CB8AC3E}">
        <p14:creationId xmlns:p14="http://schemas.microsoft.com/office/powerpoint/2010/main" val="2743542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BE2D7-B465-084A-9CC6-63F15D33D66B}"/>
              </a:ext>
            </a:extLst>
          </p:cNvPr>
          <p:cNvSpPr>
            <a:spLocks noGrp="1"/>
          </p:cNvSpPr>
          <p:nvPr>
            <p:ph type="title"/>
          </p:nvPr>
        </p:nvSpPr>
        <p:spPr/>
        <p:txBody>
          <a:bodyPr/>
          <a:lstStyle/>
          <a:p>
            <a:r>
              <a:rPr lang="en-US" dirty="0"/>
              <a:t>Final Thoughts</a:t>
            </a:r>
          </a:p>
        </p:txBody>
      </p:sp>
      <p:graphicFrame>
        <p:nvGraphicFramePr>
          <p:cNvPr id="7" name="Content Placeholder 2">
            <a:extLst>
              <a:ext uri="{FF2B5EF4-FFF2-40B4-BE49-F238E27FC236}">
                <a16:creationId xmlns:a16="http://schemas.microsoft.com/office/drawing/2014/main" id="{D870049A-B1C5-3281-62B1-27118AA37EAF}"/>
              </a:ext>
            </a:extLst>
          </p:cNvPr>
          <p:cNvGraphicFramePr>
            <a:graphicFrameLocks noGrp="1"/>
          </p:cNvGraphicFramePr>
          <p:nvPr>
            <p:ph idx="1"/>
          </p:nvPr>
        </p:nvGraphicFramePr>
        <p:xfrm>
          <a:off x="952500" y="2285997"/>
          <a:ext cx="10287000" cy="3890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1292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FC6F8EF8-DB86-BC7F-35DC-B66F068FC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BC8D383-4E6C-02EE-EBF0-161AF241F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6" y="0"/>
            <a:ext cx="12192000" cy="6858000"/>
          </a:xfrm>
          <a:prstGeom prst="rect">
            <a:avLst/>
          </a:prstGeom>
          <a:gradFill>
            <a:gsLst>
              <a:gs pos="18000">
                <a:schemeClr val="accent1">
                  <a:lumMod val="60000"/>
                  <a:lumOff val="40000"/>
                  <a:alpha val="0"/>
                </a:schemeClr>
              </a:gs>
              <a:gs pos="9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DE52ED-9672-C6F4-5341-0DADA9917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505" y="788505"/>
            <a:ext cx="5280991" cy="5280991"/>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7C2406-DC48-0CD8-4C0F-857744767818}"/>
              </a:ext>
            </a:extLst>
          </p:cNvPr>
          <p:cNvSpPr>
            <a:spLocks noGrp="1"/>
          </p:cNvSpPr>
          <p:nvPr>
            <p:ph type="title"/>
          </p:nvPr>
        </p:nvSpPr>
        <p:spPr>
          <a:xfrm>
            <a:off x="4068418" y="1875188"/>
            <a:ext cx="4055166" cy="1776242"/>
          </a:xfrm>
        </p:spPr>
        <p:txBody>
          <a:bodyPr vert="horz" lIns="91440" tIns="45720" rIns="91440" bIns="45720" rtlCol="0" anchor="b">
            <a:normAutofit/>
          </a:bodyPr>
          <a:lstStyle/>
          <a:p>
            <a:pPr algn="ctr"/>
            <a:r>
              <a:rPr lang="en-US" dirty="0"/>
              <a:t>Thank you!</a:t>
            </a:r>
            <a:endParaRPr lang="en-US"/>
          </a:p>
        </p:txBody>
      </p:sp>
      <p:cxnSp>
        <p:nvCxnSpPr>
          <p:cNvPr id="18" name="Straight Connector 17">
            <a:extLst>
              <a:ext uri="{FF2B5EF4-FFF2-40B4-BE49-F238E27FC236}">
                <a16:creationId xmlns:a16="http://schemas.microsoft.com/office/drawing/2014/main" id="{A48FFDED-D19A-5971-9E62-D66F69A8F8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5142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6810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ED3E4-1DBC-D865-4EF4-C0CB2D9942EC}"/>
              </a:ext>
            </a:extLst>
          </p:cNvPr>
          <p:cNvSpPr>
            <a:spLocks noGrp="1"/>
          </p:cNvSpPr>
          <p:nvPr>
            <p:ph type="title"/>
          </p:nvPr>
        </p:nvSpPr>
        <p:spPr/>
        <p:txBody>
          <a:bodyPr/>
          <a:lstStyle/>
          <a:p>
            <a:r>
              <a:rPr lang="en-US" dirty="0"/>
              <a:t>Agenda</a:t>
            </a:r>
          </a:p>
        </p:txBody>
      </p:sp>
      <p:graphicFrame>
        <p:nvGraphicFramePr>
          <p:cNvPr id="6" name="Content Placeholder 2">
            <a:extLst>
              <a:ext uri="{FF2B5EF4-FFF2-40B4-BE49-F238E27FC236}">
                <a16:creationId xmlns:a16="http://schemas.microsoft.com/office/drawing/2014/main" id="{0C5FF66D-B08D-0FC7-FA17-FFC153F54F5F}"/>
              </a:ext>
            </a:extLst>
          </p:cNvPr>
          <p:cNvGraphicFramePr>
            <a:graphicFrameLocks noGrp="1"/>
          </p:cNvGraphicFramePr>
          <p:nvPr>
            <p:ph idx="1"/>
          </p:nvPr>
        </p:nvGraphicFramePr>
        <p:xfrm>
          <a:off x="952500" y="2285997"/>
          <a:ext cx="10287000" cy="3890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0721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61B57-0085-ADD2-5ED6-72E3E8C11023}"/>
              </a:ext>
            </a:extLst>
          </p:cNvPr>
          <p:cNvSpPr>
            <a:spLocks noGrp="1"/>
          </p:cNvSpPr>
          <p:nvPr>
            <p:ph type="title"/>
          </p:nvPr>
        </p:nvSpPr>
        <p:spPr>
          <a:xfrm>
            <a:off x="2588077" y="130216"/>
            <a:ext cx="7015844" cy="577645"/>
          </a:xfrm>
        </p:spPr>
        <p:txBody>
          <a:bodyPr/>
          <a:lstStyle/>
          <a:p>
            <a:r>
              <a:rPr lang="en-US" dirty="0"/>
              <a:t>Overview of the United States</a:t>
            </a:r>
          </a:p>
        </p:txBody>
      </p:sp>
      <p:pic>
        <p:nvPicPr>
          <p:cNvPr id="9" name="Content Placeholder 8">
            <a:extLst>
              <a:ext uri="{FF2B5EF4-FFF2-40B4-BE49-F238E27FC236}">
                <a16:creationId xmlns:a16="http://schemas.microsoft.com/office/drawing/2014/main" id="{D8E1B6E0-6289-4CBC-C7F2-EAE87B108FEE}"/>
              </a:ext>
            </a:extLst>
          </p:cNvPr>
          <p:cNvPicPr>
            <a:picLocks noGrp="1" noChangeAspect="1"/>
          </p:cNvPicPr>
          <p:nvPr>
            <p:ph idx="1"/>
          </p:nvPr>
        </p:nvPicPr>
        <p:blipFill>
          <a:blip r:embed="rId3"/>
          <a:stretch>
            <a:fillRect/>
          </a:stretch>
        </p:blipFill>
        <p:spPr>
          <a:xfrm>
            <a:off x="2451722" y="808344"/>
            <a:ext cx="7288555" cy="5830844"/>
          </a:xfrm>
        </p:spPr>
      </p:pic>
    </p:spTree>
    <p:extLst>
      <p:ext uri="{BB962C8B-B14F-4D97-AF65-F5344CB8AC3E}">
        <p14:creationId xmlns:p14="http://schemas.microsoft.com/office/powerpoint/2010/main" val="2485245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D905-13D5-1472-9E05-FCFFC427A5A9}"/>
              </a:ext>
            </a:extLst>
          </p:cNvPr>
          <p:cNvSpPr>
            <a:spLocks noGrp="1"/>
          </p:cNvSpPr>
          <p:nvPr>
            <p:ph type="title"/>
          </p:nvPr>
        </p:nvSpPr>
        <p:spPr>
          <a:xfrm>
            <a:off x="3080213" y="0"/>
            <a:ext cx="6031571" cy="749440"/>
          </a:xfrm>
        </p:spPr>
        <p:txBody>
          <a:bodyPr>
            <a:normAutofit fontScale="90000"/>
          </a:bodyPr>
          <a:lstStyle/>
          <a:p>
            <a:r>
              <a:rPr lang="en-US" dirty="0"/>
              <a:t>Impact on individual States</a:t>
            </a:r>
          </a:p>
        </p:txBody>
      </p:sp>
      <p:pic>
        <p:nvPicPr>
          <p:cNvPr id="9" name="Picture 8">
            <a:extLst>
              <a:ext uri="{FF2B5EF4-FFF2-40B4-BE49-F238E27FC236}">
                <a16:creationId xmlns:a16="http://schemas.microsoft.com/office/drawing/2014/main" id="{6801815C-C5CE-6097-793F-D2EB5F1B313C}"/>
              </a:ext>
            </a:extLst>
          </p:cNvPr>
          <p:cNvPicPr>
            <a:picLocks noChangeAspect="1"/>
          </p:cNvPicPr>
          <p:nvPr/>
        </p:nvPicPr>
        <p:blipFill>
          <a:blip r:embed="rId3"/>
          <a:stretch>
            <a:fillRect/>
          </a:stretch>
        </p:blipFill>
        <p:spPr>
          <a:xfrm>
            <a:off x="1397862" y="897904"/>
            <a:ext cx="9396274" cy="5799323"/>
          </a:xfrm>
          <a:prstGeom prst="rect">
            <a:avLst/>
          </a:prstGeom>
        </p:spPr>
      </p:pic>
    </p:spTree>
    <p:extLst>
      <p:ext uri="{BB962C8B-B14F-4D97-AF65-F5344CB8AC3E}">
        <p14:creationId xmlns:p14="http://schemas.microsoft.com/office/powerpoint/2010/main" val="3867460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5C671-2372-3B13-7916-AD28803EDA61}"/>
              </a:ext>
            </a:extLst>
          </p:cNvPr>
          <p:cNvSpPr>
            <a:spLocks noGrp="1"/>
          </p:cNvSpPr>
          <p:nvPr>
            <p:ph type="title"/>
          </p:nvPr>
        </p:nvSpPr>
        <p:spPr>
          <a:xfrm>
            <a:off x="3858546" y="78657"/>
            <a:ext cx="4474907" cy="704312"/>
          </a:xfrm>
        </p:spPr>
        <p:txBody>
          <a:bodyPr/>
          <a:lstStyle/>
          <a:p>
            <a:r>
              <a:rPr lang="en-US" dirty="0"/>
              <a:t>Comparing Genders</a:t>
            </a:r>
          </a:p>
        </p:txBody>
      </p:sp>
      <p:pic>
        <p:nvPicPr>
          <p:cNvPr id="7" name="Content Placeholder 6">
            <a:extLst>
              <a:ext uri="{FF2B5EF4-FFF2-40B4-BE49-F238E27FC236}">
                <a16:creationId xmlns:a16="http://schemas.microsoft.com/office/drawing/2014/main" id="{AC5BE00C-F27E-1262-BEF3-FD46231C4162}"/>
              </a:ext>
            </a:extLst>
          </p:cNvPr>
          <p:cNvPicPr>
            <a:picLocks noGrp="1" noChangeAspect="1"/>
          </p:cNvPicPr>
          <p:nvPr>
            <p:ph idx="1"/>
          </p:nvPr>
        </p:nvPicPr>
        <p:blipFill>
          <a:blip r:embed="rId3"/>
          <a:stretch>
            <a:fillRect/>
          </a:stretch>
        </p:blipFill>
        <p:spPr>
          <a:xfrm>
            <a:off x="1426469" y="825545"/>
            <a:ext cx="9339061" cy="5768690"/>
          </a:xfrm>
        </p:spPr>
      </p:pic>
    </p:spTree>
    <p:extLst>
      <p:ext uri="{BB962C8B-B14F-4D97-AF65-F5344CB8AC3E}">
        <p14:creationId xmlns:p14="http://schemas.microsoft.com/office/powerpoint/2010/main" val="427713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8CB4-F773-AD92-5DD1-E31890E0CE47}"/>
              </a:ext>
            </a:extLst>
          </p:cNvPr>
          <p:cNvSpPr>
            <a:spLocks noGrp="1"/>
          </p:cNvSpPr>
          <p:nvPr>
            <p:ph type="title"/>
          </p:nvPr>
        </p:nvSpPr>
        <p:spPr>
          <a:xfrm>
            <a:off x="2452425" y="100483"/>
            <a:ext cx="7287148" cy="659004"/>
          </a:xfrm>
        </p:spPr>
        <p:txBody>
          <a:bodyPr/>
          <a:lstStyle/>
          <a:p>
            <a:r>
              <a:rPr lang="en-US"/>
              <a:t>Impact on different Age Groups</a:t>
            </a:r>
            <a:endParaRPr lang="en-US" dirty="0"/>
          </a:p>
        </p:txBody>
      </p:sp>
      <p:pic>
        <p:nvPicPr>
          <p:cNvPr id="5" name="Content Placeholder 4">
            <a:extLst>
              <a:ext uri="{FF2B5EF4-FFF2-40B4-BE49-F238E27FC236}">
                <a16:creationId xmlns:a16="http://schemas.microsoft.com/office/drawing/2014/main" id="{FCDDAFEF-9ABA-3332-8EFE-4150F1194CB9}"/>
              </a:ext>
            </a:extLst>
          </p:cNvPr>
          <p:cNvPicPr>
            <a:picLocks noGrp="1" noChangeAspect="1"/>
          </p:cNvPicPr>
          <p:nvPr>
            <p:ph idx="1"/>
          </p:nvPr>
        </p:nvPicPr>
        <p:blipFill>
          <a:blip r:embed="rId3"/>
          <a:stretch>
            <a:fillRect/>
          </a:stretch>
        </p:blipFill>
        <p:spPr>
          <a:xfrm>
            <a:off x="1422291" y="887306"/>
            <a:ext cx="9347416" cy="5769169"/>
          </a:xfrm>
        </p:spPr>
      </p:pic>
    </p:spTree>
    <p:extLst>
      <p:ext uri="{BB962C8B-B14F-4D97-AF65-F5344CB8AC3E}">
        <p14:creationId xmlns:p14="http://schemas.microsoft.com/office/powerpoint/2010/main" val="3564131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1C770-264C-5295-6CC2-9476464C62EA}"/>
              </a:ext>
            </a:extLst>
          </p:cNvPr>
          <p:cNvSpPr>
            <a:spLocks noGrp="1"/>
          </p:cNvSpPr>
          <p:nvPr>
            <p:ph type="title"/>
          </p:nvPr>
        </p:nvSpPr>
        <p:spPr>
          <a:xfrm>
            <a:off x="2276579" y="138174"/>
            <a:ext cx="7638841" cy="528376"/>
          </a:xfrm>
        </p:spPr>
        <p:txBody>
          <a:bodyPr>
            <a:normAutofit fontScale="90000"/>
          </a:bodyPr>
          <a:lstStyle/>
          <a:p>
            <a:r>
              <a:rPr lang="en-US" dirty="0"/>
              <a:t>Interesting insights on Age Groups</a:t>
            </a:r>
          </a:p>
        </p:txBody>
      </p:sp>
      <p:pic>
        <p:nvPicPr>
          <p:cNvPr id="5" name="Content Placeholder 4">
            <a:extLst>
              <a:ext uri="{FF2B5EF4-FFF2-40B4-BE49-F238E27FC236}">
                <a16:creationId xmlns:a16="http://schemas.microsoft.com/office/drawing/2014/main" id="{54B9FCCD-9859-B7F5-BF16-FA1761057A44}"/>
              </a:ext>
            </a:extLst>
          </p:cNvPr>
          <p:cNvPicPr>
            <a:picLocks noGrp="1" noChangeAspect="1"/>
          </p:cNvPicPr>
          <p:nvPr>
            <p:ph idx="1"/>
          </p:nvPr>
        </p:nvPicPr>
        <p:blipFill>
          <a:blip r:embed="rId3"/>
          <a:stretch>
            <a:fillRect/>
          </a:stretch>
        </p:blipFill>
        <p:spPr>
          <a:xfrm>
            <a:off x="1328887" y="823835"/>
            <a:ext cx="9534226" cy="5881504"/>
          </a:xfrm>
        </p:spPr>
      </p:pic>
    </p:spTree>
    <p:extLst>
      <p:ext uri="{BB962C8B-B14F-4D97-AF65-F5344CB8AC3E}">
        <p14:creationId xmlns:p14="http://schemas.microsoft.com/office/powerpoint/2010/main" val="3816405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8A36-4884-BFBF-D134-13D67ACDA82B}"/>
              </a:ext>
            </a:extLst>
          </p:cNvPr>
          <p:cNvSpPr>
            <a:spLocks noGrp="1"/>
          </p:cNvSpPr>
          <p:nvPr>
            <p:ph type="title"/>
          </p:nvPr>
        </p:nvSpPr>
        <p:spPr>
          <a:xfrm>
            <a:off x="3874267" y="80386"/>
            <a:ext cx="4443465" cy="628859"/>
          </a:xfrm>
        </p:spPr>
        <p:txBody>
          <a:bodyPr/>
          <a:lstStyle/>
          <a:p>
            <a:r>
              <a:rPr lang="en-US" dirty="0"/>
              <a:t>Impact on Missouri</a:t>
            </a:r>
          </a:p>
        </p:txBody>
      </p:sp>
      <p:pic>
        <p:nvPicPr>
          <p:cNvPr id="5" name="Content Placeholder 4">
            <a:extLst>
              <a:ext uri="{FF2B5EF4-FFF2-40B4-BE49-F238E27FC236}">
                <a16:creationId xmlns:a16="http://schemas.microsoft.com/office/drawing/2014/main" id="{0FB9E768-FF9B-2FB1-0277-63CB378470D5}"/>
              </a:ext>
            </a:extLst>
          </p:cNvPr>
          <p:cNvPicPr>
            <a:picLocks noGrp="1" noChangeAspect="1"/>
          </p:cNvPicPr>
          <p:nvPr>
            <p:ph idx="1"/>
          </p:nvPr>
        </p:nvPicPr>
        <p:blipFill>
          <a:blip r:embed="rId3"/>
          <a:stretch>
            <a:fillRect/>
          </a:stretch>
        </p:blipFill>
        <p:spPr>
          <a:xfrm>
            <a:off x="2366139" y="709245"/>
            <a:ext cx="7459721" cy="5967777"/>
          </a:xfrm>
        </p:spPr>
      </p:pic>
    </p:spTree>
    <p:extLst>
      <p:ext uri="{BB962C8B-B14F-4D97-AF65-F5344CB8AC3E}">
        <p14:creationId xmlns:p14="http://schemas.microsoft.com/office/powerpoint/2010/main" val="3549993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6DF80-2BBF-91C7-FEEB-774546492640}"/>
              </a:ext>
            </a:extLst>
          </p:cNvPr>
          <p:cNvSpPr>
            <a:spLocks noGrp="1"/>
          </p:cNvSpPr>
          <p:nvPr>
            <p:ph type="title"/>
          </p:nvPr>
        </p:nvSpPr>
        <p:spPr>
          <a:xfrm>
            <a:off x="1240959" y="80387"/>
            <a:ext cx="9710081" cy="528376"/>
          </a:xfrm>
        </p:spPr>
        <p:txBody>
          <a:bodyPr>
            <a:normAutofit fontScale="90000"/>
          </a:bodyPr>
          <a:lstStyle/>
          <a:p>
            <a:r>
              <a:rPr lang="en-US" dirty="0"/>
              <a:t>IMPACT ON Missouri: Most affected Counties</a:t>
            </a:r>
          </a:p>
        </p:txBody>
      </p:sp>
      <p:pic>
        <p:nvPicPr>
          <p:cNvPr id="5" name="Content Placeholder 4">
            <a:extLst>
              <a:ext uri="{FF2B5EF4-FFF2-40B4-BE49-F238E27FC236}">
                <a16:creationId xmlns:a16="http://schemas.microsoft.com/office/drawing/2014/main" id="{78E1058C-CE21-885C-400B-0DA38F1905D6}"/>
              </a:ext>
            </a:extLst>
          </p:cNvPr>
          <p:cNvPicPr>
            <a:picLocks noGrp="1" noChangeAspect="1"/>
          </p:cNvPicPr>
          <p:nvPr>
            <p:ph idx="1"/>
          </p:nvPr>
        </p:nvPicPr>
        <p:blipFill>
          <a:blip r:embed="rId3"/>
          <a:stretch>
            <a:fillRect/>
          </a:stretch>
        </p:blipFill>
        <p:spPr>
          <a:xfrm>
            <a:off x="1240959" y="608763"/>
            <a:ext cx="9710081" cy="5993004"/>
          </a:xfrm>
        </p:spPr>
      </p:pic>
    </p:spTree>
    <p:extLst>
      <p:ext uri="{BB962C8B-B14F-4D97-AF65-F5344CB8AC3E}">
        <p14:creationId xmlns:p14="http://schemas.microsoft.com/office/powerpoint/2010/main" val="2562155737"/>
      </p:ext>
    </p:extLst>
  </p:cSld>
  <p:clrMapOvr>
    <a:masterClrMapping/>
  </p:clrMapOvr>
</p:sld>
</file>

<file path=ppt/theme/theme1.xml><?xml version="1.0" encoding="utf-8"?>
<a:theme xmlns:a="http://schemas.openxmlformats.org/drawingml/2006/main" name="AfterglowVTI">
  <a:themeElements>
    <a:clrScheme name="AnalogousFromLightSeedRightStep">
      <a:dk1>
        <a:srgbClr val="000000"/>
      </a:dk1>
      <a:lt1>
        <a:srgbClr val="FFFFFF"/>
      </a:lt1>
      <a:dk2>
        <a:srgbClr val="213A21"/>
      </a:dk2>
      <a:lt2>
        <a:srgbClr val="E2E6E8"/>
      </a:lt2>
      <a:accent1>
        <a:srgbClr val="BE9A86"/>
      </a:accent1>
      <a:accent2>
        <a:srgbClr val="ADA176"/>
      </a:accent2>
      <a:accent3>
        <a:srgbClr val="A0A77F"/>
      </a:accent3>
      <a:accent4>
        <a:srgbClr val="8AAB75"/>
      </a:accent4>
      <a:accent5>
        <a:srgbClr val="81AD82"/>
      </a:accent5>
      <a:accent6>
        <a:srgbClr val="77AE8F"/>
      </a:accent6>
      <a:hlink>
        <a:srgbClr val="5A879F"/>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254</TotalTime>
  <Words>1872</Words>
  <Application>Microsoft Office PowerPoint</Application>
  <PresentationFormat>Widescreen</PresentationFormat>
  <Paragraphs>54</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Arial</vt:lpstr>
      <vt:lpstr>Trade Gothic Next Cond</vt:lpstr>
      <vt:lpstr>Trade Gothic Next Light</vt:lpstr>
      <vt:lpstr>AfterglowVTI</vt:lpstr>
      <vt:lpstr>Looking at Covid-19 impact through Data</vt:lpstr>
      <vt:lpstr>Agenda</vt:lpstr>
      <vt:lpstr>Overview of the United States</vt:lpstr>
      <vt:lpstr>Impact on individual States</vt:lpstr>
      <vt:lpstr>Comparing Genders</vt:lpstr>
      <vt:lpstr>Impact on different Age Groups</vt:lpstr>
      <vt:lpstr>Interesting insights on Age Groups</vt:lpstr>
      <vt:lpstr>Impact on Missouri</vt:lpstr>
      <vt:lpstr>IMPACT ON Missouri: Most affected Counties</vt:lpstr>
      <vt:lpstr>Dealing with the problem: Vaccines</vt:lpstr>
      <vt:lpstr>Americans’ Response to Vaccines</vt:lpstr>
      <vt:lpstr>Most pro-vaccine States</vt:lpstr>
      <vt:lpstr>Expected consequences to vaccines distribution</vt:lpstr>
      <vt:lpstr>Final Thoughts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Jacopo Belardo</dc:creator>
  <cp:lastModifiedBy>Jacopo Belardo</cp:lastModifiedBy>
  <cp:revision>1</cp:revision>
  <dcterms:created xsi:type="dcterms:W3CDTF">2024-12-10T02:37:14Z</dcterms:created>
  <dcterms:modified xsi:type="dcterms:W3CDTF">2024-12-10T07:32:55Z</dcterms:modified>
</cp:coreProperties>
</file>