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19"/>
  </p:normalViewPr>
  <p:slideViewPr>
    <p:cSldViewPr snapToGrid="0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F829A-F8D3-47EA-0D80-A05A1D59A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CF5DDD-C5EB-BBDD-84AF-2DE62D3E9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66562-212D-52E9-3042-B5794FD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8F6AF1-F6C5-5EAF-072D-9790590A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A1E31-D7FD-9BE9-8BF0-1A951FA9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9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AA779-8EF4-A57B-3A18-F4E80893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1C38EF-CF4B-7DDB-F812-C2696A51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E9544-CF08-C76E-1CF1-B64E80A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50DE57-CF93-D5F8-3D5D-B2D11C31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F78346-7FEA-6072-7C66-CA35B334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7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C553D8-D956-8515-8B02-551C9055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779200-383F-A14B-0FEA-26F4BB73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8B380C-DF44-1CE2-3A6A-A4ECD44B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43EBD-13F6-4805-E1FB-E7B8A88B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3361A-FB2B-2CA5-8AA9-0C09AD8F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0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31D0C-DA64-1FFD-4301-05382F7D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D4918-6570-D4D7-0437-58596137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910AA1-E64A-8F7A-1E58-B75F342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174A10-B632-B2F2-B5E5-75DFB17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6D6E7B-7943-A82B-2D22-5F159095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2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CA0A2-659F-52CD-01B1-885D5941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75E00C-002D-C8E6-8D49-EE237F74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8C0BF-5475-00C6-105A-40B79833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46F659-15AD-C1DC-CD8C-C6922DE8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DBA88C-1FDD-0E26-4A28-01D3A3B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CF50E-98D6-D224-E38E-04936650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4F1BA-68CE-EAFC-B26A-154BB0D77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07100D-80E4-7256-EBDC-94D5076A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714F3-F0C2-0C4D-7650-F97012D6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F963C-DB05-8A66-FCB4-A4C89292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525C91-978F-F3E3-B348-C0D0FE74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6D69C-005F-AB7B-4F2A-51711F31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F318F-5DFC-F5F2-A55F-7E374491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8D5323-9E1B-82C9-E4B3-CFCCE532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8C37B7-D7BE-9E68-641E-9EE6F20F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3FCB2D-CD3D-F2A4-75FE-500B874D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54B607-8248-95C8-13FD-72F0E631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151AA1-B2EE-90CE-F7D0-BFC0CEC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75D4CD-5031-D9A4-4E92-FCC6238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8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CEB34-591C-E3A1-8DD3-8FA3D89D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B466C9-C56F-EED2-6016-AADDE7D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6A73D1-D91A-A8D5-37B6-9C51E69E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08E326-6208-A422-874D-771BED6E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62C1AD-D4A0-BB68-8BFF-657A47BD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34F585-B537-6D9A-0D7C-AF70F45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CB479E-A29B-5F10-7883-7A96A23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1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F2C06-1491-E33C-88CD-12BF9C23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2118F-2B27-738E-C2A9-4C797482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C9F9AF-4CC9-61D0-198E-4A6D8CEA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5C690B-55CA-5AFC-6809-986C16AE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45333B-B91C-EB68-AE11-C26385C2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344F3E-012F-7D2A-7308-49E90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7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6BD65-E666-14CC-665D-69B1D346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D00E37-2258-3E6C-F8DE-D5794BA9E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D248C-4BAA-5C76-5421-1C411240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389A63-F1A8-A9F7-4D5C-8264AC38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F52-BB13-9249-9A4B-2A2CF0BDCE03}" type="datetimeFigureOut">
              <a:rPr lang="it-IT" smtClean="0"/>
              <a:t>15/02/24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F7C3B5-940F-3103-349D-3D953161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73B1B9-6CF8-80F4-3A97-714B33ED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0A0BB-C0A1-6645-94DC-CE45A091EF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6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3BC419-E6F7-76A5-6FFB-B0B6B21C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A44F91-12A6-DDA1-F4EF-10B5B6C9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2758CD-B7C9-EFF6-AC13-78293DE70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1F52-BB13-9249-9A4B-2A2CF0BDCE03}" type="datetimeFigureOut">
              <a:rPr lang="it-IT" smtClean="0"/>
              <a:t>15/02/24</a:t>
            </a:fld>
            <a:endParaRPr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1DDB77-EBFE-625C-DC62-A75CD9E9C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DD984-28DA-19AC-5DD2-68B2544C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A0BB-C0A1-6645-94DC-CE45A091EF20}" type="slidenum">
              <a:rPr lang="it-IT" smtClean="0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arte&#10;&#10;Descrizione generata automaticamente con attendibilità bassa">
            <a:extLst>
              <a:ext uri="{FF2B5EF4-FFF2-40B4-BE49-F238E27FC236}">
                <a16:creationId xmlns:a16="http://schemas.microsoft.com/office/drawing/2014/main" id="{2A5A8115-1599-4697-69A6-40FB47762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0" r="1" b="2419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B39B84-0C17-1E26-2455-E0B80C779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</a:t>
            </a:r>
            <a:r>
              <a:rPr lang="it-IT" sz="4400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Zekuip</a:t>
            </a:r>
            <a:endParaRPr lang="it-IT" sz="4400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32F249-AC69-9F0D-FDFF-BE56FA3F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it-IT" sz="2000">
                <a:solidFill>
                  <a:srgbClr val="FFFFFF"/>
                </a:solidFill>
              </a:rPr>
              <a:t>Ezekiel Sandor, Jacopo Bulgarelli, Jacopo Gentile, Thomas Colangelo</a:t>
            </a:r>
          </a:p>
        </p:txBody>
      </p:sp>
    </p:spTree>
    <p:extLst>
      <p:ext uri="{BB962C8B-B14F-4D97-AF65-F5344CB8AC3E}">
        <p14:creationId xmlns:p14="http://schemas.microsoft.com/office/powerpoint/2010/main" val="11060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BE323293-401C-3DA6-799F-4BD7F1A69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94" b="9136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4F7DE7F-C1C2-D953-652E-1A2B9B2B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it-IT" sz="8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C137E-A695-24B3-351E-8F8A2FA5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594" y="1060749"/>
            <a:ext cx="5861099" cy="530146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The data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has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the following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attributes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country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: Name of the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child_mort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: Death of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children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under 5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years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of age per 1000 live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births</a:t>
            </a:r>
            <a:endParaRPr lang="it-IT" sz="2000" b="0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exports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Exports in % age of the GDP per capita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health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The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total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spend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on health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given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% of GDP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imports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The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value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of imports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given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as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% of GDP per capita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income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The net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income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per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person</a:t>
            </a:r>
            <a:endParaRPr lang="it-IT" sz="2000" b="0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inflation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Inflation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rate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life_expec</a:t>
            </a: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Average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life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expectancy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in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years</a:t>
            </a:r>
            <a:endParaRPr lang="it-IT" sz="2000" b="0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total_fer</a:t>
            </a:r>
            <a:r>
              <a:rPr lang="it-IT" sz="20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- The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fertility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rate -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Average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children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per woman in the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gdpp</a:t>
            </a:r>
            <a:r>
              <a:rPr lang="it-IT" sz="20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- GDP per capita</a:t>
            </a:r>
            <a:endParaRPr lang="it-I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2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98608B-50B0-6383-6DD7-FE7EE266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it-IT" dirty="0" err="1">
                <a:latin typeface="Aharoni" panose="02010803020104030203" pitchFamily="2" charset="-79"/>
                <a:cs typeface="Aharoni" panose="02010803020104030203" pitchFamily="2" charset="-79"/>
              </a:rPr>
              <a:t>Research</a:t>
            </a: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dirty="0" err="1"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schermata, testo, Rettangolo&#10;&#10;Descrizione generata automaticamente">
            <a:extLst>
              <a:ext uri="{FF2B5EF4-FFF2-40B4-BE49-F238E27FC236}">
                <a16:creationId xmlns:a16="http://schemas.microsoft.com/office/drawing/2014/main" id="{65392179-2A5A-04DB-8806-45A14D5A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536133"/>
            <a:ext cx="5221625" cy="578573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9AF16-36B3-42C3-0401-35EFE59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While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GDP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is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one of the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most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popular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measure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used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in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socio-economical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analysis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,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it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is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not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the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only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measure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of the </a:t>
            </a:r>
            <a:r>
              <a:rPr lang="it-IT" sz="20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growth</a:t>
            </a:r>
            <a:r>
              <a:rPr lang="it-IT" sz="20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-apple-system"/>
              </a:rPr>
              <a:t> and the state of an economy.</a:t>
            </a:r>
          </a:p>
          <a:p>
            <a:pPr marL="0" indent="0">
              <a:buNone/>
            </a:pPr>
            <a:endParaRPr lang="it-IT" sz="2000" dirty="0">
              <a:solidFill>
                <a:schemeClr val="tx1">
                  <a:alpha val="80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Here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analyzed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the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skewness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of the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different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variables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and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created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the relative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boxplots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875C2-1510-B334-0D06-81EFFFF9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it-IT" dirty="0" err="1">
                <a:latin typeface="Aharoni" panose="02010803020104030203" pitchFamily="2" charset="-79"/>
                <a:cs typeface="Aharoni" panose="02010803020104030203" pitchFamily="2" charset="-79"/>
              </a:rPr>
              <a:t>Research</a:t>
            </a: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dirty="0" err="1">
                <a:latin typeface="Aharoni" panose="02010803020104030203" pitchFamily="2" charset="-79"/>
                <a:cs typeface="Aharoni" panose="02010803020104030203" pitchFamily="2" charset="-79"/>
              </a:rPr>
              <a:t>Question</a:t>
            </a: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quadrato, Rettangolo&#10;&#10;Descrizione generata automaticamente">
            <a:extLst>
              <a:ext uri="{FF2B5EF4-FFF2-40B4-BE49-F238E27FC236}">
                <a16:creationId xmlns:a16="http://schemas.microsoft.com/office/drawing/2014/main" id="{F6FA6890-1B04-AE0F-30A7-C64E2EC6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495503"/>
            <a:ext cx="5221625" cy="586699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60337-ED67-7E66-D9CA-30824445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wanted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to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analyze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the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other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factors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,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such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life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expectancy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,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inflation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, health etc. in order to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have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a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deeper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understanding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.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Through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EDA and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statistical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analysis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also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want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to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see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the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relationship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between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these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variables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it-IT" sz="2000" dirty="0">
              <a:solidFill>
                <a:schemeClr val="tx1">
                  <a:alpha val="80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Here for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example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we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looked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for the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correlation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between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all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 </a:t>
            </a:r>
            <a:r>
              <a:rPr lang="it-IT" sz="2000" dirty="0" err="1">
                <a:solidFill>
                  <a:schemeClr val="tx1">
                    <a:alpha val="80000"/>
                  </a:schemeClr>
                </a:solidFill>
                <a:latin typeface="-apple-system"/>
              </a:rPr>
              <a:t>variables</a:t>
            </a:r>
            <a:r>
              <a:rPr lang="it-IT" sz="2000" dirty="0">
                <a:solidFill>
                  <a:schemeClr val="tx1">
                    <a:alpha val="80000"/>
                  </a:schemeClr>
                </a:solidFill>
                <a:latin typeface="-apple-system"/>
              </a:rPr>
              <a:t>.</a:t>
            </a:r>
            <a:endParaRPr lang="it-IT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4B91E78-4F7E-DC3F-0C00-5636B48D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2" y="516205"/>
            <a:ext cx="11501356" cy="58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5B58B4AF-1126-4E6B-92C2-9CF74EB22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313" b="6418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C842DD-3CAB-0140-6E91-08062ED9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Stakeholder</a:t>
            </a:r>
            <a:endParaRPr lang="it-IT" sz="8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3DE52-F650-2309-9F56-EBB964F6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Study of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socio-economic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factors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foundational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to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understand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and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shape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the future of societies,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hence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it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of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extreme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interest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to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various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government and non-government institutions,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such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as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universities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 and non-profit </a:t>
            </a:r>
            <a:r>
              <a:rPr lang="it-IT" sz="3200" b="0" i="0" u="none" strike="noStrike" dirty="0" err="1">
                <a:solidFill>
                  <a:srgbClr val="FFFFFF"/>
                </a:solidFill>
                <a:effectLst/>
                <a:latin typeface="-apple-system"/>
              </a:rPr>
              <a:t>organizations</a:t>
            </a:r>
            <a:r>
              <a:rPr lang="it-IT" sz="3200" b="0" i="0" u="none" strike="noStrike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it-I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205EA29-A19F-BAEB-FCBE-FA2A4935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52" y="284445"/>
            <a:ext cx="2406086" cy="24060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232901E-0181-7460-E77B-5DE816E4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846" y="2561616"/>
            <a:ext cx="2752355" cy="21262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F012474-DB11-52E7-5276-FD01E471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26" y="4783638"/>
            <a:ext cx="3259138" cy="13112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DC98B4F-C205-8B1B-70A7-EE9F4AF7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we’re gonna use</a:t>
            </a:r>
          </a:p>
        </p:txBody>
      </p:sp>
    </p:spTree>
    <p:extLst>
      <p:ext uri="{BB962C8B-B14F-4D97-AF65-F5344CB8AC3E}">
        <p14:creationId xmlns:p14="http://schemas.microsoft.com/office/powerpoint/2010/main" val="567285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-apple-system</vt:lpstr>
      <vt:lpstr>Aharoni</vt:lpstr>
      <vt:lpstr>Arial</vt:lpstr>
      <vt:lpstr>Calibri</vt:lpstr>
      <vt:lpstr>Calibri Light</vt:lpstr>
      <vt:lpstr>Tema di Office</vt:lpstr>
      <vt:lpstr>Group Zekuip</vt:lpstr>
      <vt:lpstr>Dataset</vt:lpstr>
      <vt:lpstr>Research questions</vt:lpstr>
      <vt:lpstr>Research Question</vt:lpstr>
      <vt:lpstr>Presentazione standard di PowerPoint</vt:lpstr>
      <vt:lpstr>Stakeholder</vt:lpstr>
      <vt:lpstr>What we’re gonna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Zekuib</dc:title>
  <dc:creator>Jacopo Bulgarelli</dc:creator>
  <cp:lastModifiedBy>Jacopo Bulgarelli</cp:lastModifiedBy>
  <cp:revision>5</cp:revision>
  <dcterms:created xsi:type="dcterms:W3CDTF">2024-02-14T19:22:51Z</dcterms:created>
  <dcterms:modified xsi:type="dcterms:W3CDTF">2024-02-15T12:05:44Z</dcterms:modified>
</cp:coreProperties>
</file>