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60" d="100"/>
          <a:sy n="160" d="100"/>
        </p:scale>
        <p:origin x="92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46490"/>
            <a:ext cx="9144000" cy="1576872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09426" y="4954554"/>
            <a:ext cx="2925147" cy="1108788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Jacopo Carlon 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Ayoub El Ourrak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Nicola Riccardi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C6B2-945D-5381-A99E-C35B3B6053B8}"/>
              </a:ext>
            </a:extLst>
          </p:cNvPr>
          <p:cNvSpPr txBox="1"/>
          <p:nvPr/>
        </p:nvSpPr>
        <p:spPr>
          <a:xfrm>
            <a:off x="2614905" y="2635125"/>
            <a:ext cx="391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My Anime Library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MyAnimeLibrary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an anime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social-networking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social-cataloging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application.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our website you will be able to: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Your List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Our users can create a personalized list from thousands of anime. You will be able to organize and track which titles you’ve completed, your current progress, what you plan to watch, and much more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Be the Community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Write reviews for the anime you loved the most (or hated), check up on other users’ opinions, make friends, and see what they like.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behind the scenes, our admins keep the library up to date with the newest releases, and the analytics true to YOUR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444375" cy="4386729"/>
          </a:xfrm>
        </p:spPr>
        <p:txBody>
          <a:bodyPr>
            <a:normAutofit/>
          </a:bodyPr>
          <a:lstStyle/>
          <a:p>
            <a:r>
              <a:rPr lang="en-US" sz="2800" b="1" dirty="0"/>
              <a:t>Actors </a:t>
            </a:r>
            <a:br>
              <a:rPr lang="en-US" sz="2800" dirty="0"/>
            </a:b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/>
              <a:t>main supported functionalities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84AD706-5874-6902-771D-CC3CACBB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94" y="0"/>
            <a:ext cx="6366406" cy="63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7246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933746"/>
            <a:ext cx="8349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/>
              <a:t>Source: </a:t>
            </a:r>
          </a:p>
          <a:p>
            <a:pPr lvl="0"/>
            <a:r>
              <a:rPr lang="en-US" b="1" i="1" dirty="0"/>
              <a:t>-	https://myanimelist.net/</a:t>
            </a:r>
          </a:p>
          <a:p>
            <a:pPr lvl="0"/>
            <a:r>
              <a:rPr lang="en-US" b="1" i="1" dirty="0"/>
              <a:t>-	https://www.name-generator.org.uk/quick/ Description: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scraped dataset has three .csv files: </a:t>
            </a:r>
          </a:p>
          <a:p>
            <a:pPr marL="342900" lvl="0" indent="-342900">
              <a:buFontTx/>
              <a:buChar char="-"/>
            </a:pPr>
            <a:r>
              <a:rPr lang="en-US" dirty="0" err="1"/>
              <a:t>User_data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Anime_details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/>
              <a:t>List of anime for each user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Volume:</a:t>
            </a:r>
          </a:p>
          <a:p>
            <a:pPr lvl="0"/>
            <a:r>
              <a:rPr lang="en-US" dirty="0"/>
              <a:t>The initial volume of the scraped DB was about 2.5GB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Variety</a:t>
            </a:r>
            <a:r>
              <a:rPr lang="en-US" dirty="0"/>
              <a:t>: </a:t>
            </a:r>
          </a:p>
          <a:p>
            <a:pPr lvl="0"/>
            <a:r>
              <a:rPr lang="en-US" dirty="0"/>
              <a:t>The data comes from the complete database of the original website, and have the same distribution as the real users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Velocity/Variability</a:t>
            </a:r>
            <a:r>
              <a:rPr lang="en-US" dirty="0"/>
              <a:t>: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" y="90093"/>
            <a:ext cx="8761797" cy="824307"/>
          </a:xfrm>
        </p:spPr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E6DC593-4A4B-EC30-119B-997AF56B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830181"/>
            <a:ext cx="4789118" cy="58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889621"/>
          </a:xfrm>
        </p:spPr>
        <p:txBody>
          <a:bodyPr>
            <a:normAutofit/>
          </a:bodyPr>
          <a:lstStyle/>
          <a:p>
            <a:r>
              <a:rPr lang="en-US" dirty="0"/>
              <a:t>CAP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2F582-98CE-E2A3-BAEF-9990CAF6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6429"/>
            <a:ext cx="5458409" cy="52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</p:spTree>
    <p:extLst>
      <p:ext uri="{BB962C8B-B14F-4D97-AF65-F5344CB8AC3E}">
        <p14:creationId xmlns:p14="http://schemas.microsoft.com/office/powerpoint/2010/main" val="21284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293</Words>
  <Application>Microsoft Office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Large-Scale and Multi-Structured Databases Project Design </vt:lpstr>
      <vt:lpstr>Application Highlights</vt:lpstr>
      <vt:lpstr>Actors  and  main supported functionalities</vt:lpstr>
      <vt:lpstr>Dataset Description</vt:lpstr>
      <vt:lpstr>Preliminary UML Class Diagram</vt:lpstr>
      <vt:lpstr>CAP Theorem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Jacopo Carlon</cp:lastModifiedBy>
  <cp:revision>162</cp:revision>
  <dcterms:created xsi:type="dcterms:W3CDTF">2019-07-02T09:26:30Z</dcterms:created>
  <dcterms:modified xsi:type="dcterms:W3CDTF">2024-06-20T09:20:41Z</dcterms:modified>
</cp:coreProperties>
</file>