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60" d="100"/>
          <a:sy n="160" d="100"/>
        </p:scale>
        <p:origin x="17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20/06/2024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anime-offline-database.mirror/" TargetMode="External"/><Relationship Id="rId2" Type="http://schemas.openxmlformats.org/officeDocument/2006/relationships/hyperlink" Target="https://myanimelist.ne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1000randomnames.com/" TargetMode="External"/><Relationship Id="rId4" Type="http://schemas.openxmlformats.org/officeDocument/2006/relationships/hyperlink" Target="https://www.name-generator.org.uk/quic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46490"/>
            <a:ext cx="9144000" cy="1576872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09426" y="4954554"/>
            <a:ext cx="2925147" cy="1108788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Jacopo Carlon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Ayoub El Ourrak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Nicola Riccardi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C6B2-945D-5381-A99E-C35B3B6053B8}"/>
              </a:ext>
            </a:extLst>
          </p:cNvPr>
          <p:cNvSpPr txBox="1"/>
          <p:nvPr/>
        </p:nvSpPr>
        <p:spPr>
          <a:xfrm>
            <a:off x="2614905" y="2635125"/>
            <a:ext cx="391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My Anime Library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MyAnimeLibrary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an anime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social-networking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social-cataloging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application.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our website you will be able to: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Your List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Our users can create a personalized list from thousands of anime. You will be able to organize and track which titles you’ve completed, your current progress, what you plan to watch, and much more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 the Community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Write reviews for the anime you loved the most (or hated), check up on other users’ opinions, make friends, and see what they like.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behind the scenes, our admins keep the library up to date with the newest releases, and the analytics true to YOUR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605740" cy="4386729"/>
          </a:xfrm>
        </p:spPr>
        <p:txBody>
          <a:bodyPr>
            <a:normAutofit/>
          </a:bodyPr>
          <a:lstStyle/>
          <a:p>
            <a:r>
              <a:rPr lang="en-US" sz="2800" b="1" dirty="0"/>
              <a:t>Actors </a:t>
            </a:r>
            <a:br>
              <a:rPr lang="en-US" sz="2800" dirty="0"/>
            </a:b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/>
              <a:t>main supported functionalities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D8CE39-E3C6-F951-5F6F-F86D2D82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40" y="0"/>
            <a:ext cx="637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7246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933746"/>
            <a:ext cx="83490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i="1" dirty="0"/>
              <a:t>Source: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2"/>
              </a:rPr>
              <a:t>https://myanimelist.net/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</a:t>
            </a:r>
            <a:r>
              <a:rPr lang="en-US" sz="1400" b="1" i="1" dirty="0" err="1"/>
              <a:t>user_anime_lists</a:t>
            </a:r>
            <a:r>
              <a:rPr lang="en-US" sz="1400" b="1" i="1" dirty="0"/>
              <a:t>, user data)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3"/>
              </a:rPr>
              <a:t>https://sourceforge.net/projects/anime-offline-database.mirror/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4"/>
              </a:rPr>
              <a:t>https://www.name-generator.org.uk/quick/</a:t>
            </a:r>
            <a:r>
              <a:rPr lang="en-US" sz="1400" b="1" i="1" dirty="0"/>
              <a:t> (user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5"/>
              </a:rPr>
              <a:t>https://1000randomnames.com/</a:t>
            </a:r>
            <a:r>
              <a:rPr lang="en-US" sz="1400" b="1" i="1" dirty="0"/>
              <a:t> (user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lvl="0" indent="-285750">
              <a:buFontTx/>
              <a:buChar char="-"/>
            </a:pPr>
            <a:endParaRPr lang="en-US" sz="1400" b="1" i="1" dirty="0"/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Description:</a:t>
            </a:r>
          </a:p>
          <a:p>
            <a:pPr lvl="0"/>
            <a:r>
              <a:rPr lang="en-US" sz="1400" dirty="0"/>
              <a:t>Dataset contains real anime and users information, as well as list of anime per user.</a:t>
            </a:r>
          </a:p>
          <a:p>
            <a:pPr lvl="0"/>
            <a:r>
              <a:rPr lang="en-US" sz="1400" dirty="0"/>
              <a:t>The name/surname of the users are randomly generated.</a:t>
            </a:r>
            <a:endParaRPr lang="en-US" sz="1400" b="1" i="1" dirty="0"/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Volume:</a:t>
            </a:r>
            <a:endParaRPr lang="en-US" sz="1400" dirty="0"/>
          </a:p>
          <a:p>
            <a:pPr lvl="0"/>
            <a:r>
              <a:rPr lang="en-US" sz="1400" dirty="0"/>
              <a:t>The scraped dataset has three .csv files: 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User_List</a:t>
            </a:r>
            <a:r>
              <a:rPr lang="en-US" sz="1400" dirty="0"/>
              <a:t> : </a:t>
            </a:r>
            <a:r>
              <a:rPr lang="en-US" sz="1400" b="1" dirty="0"/>
              <a:t>15.75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Anime_details</a:t>
            </a:r>
            <a:r>
              <a:rPr lang="en-US" sz="1400" dirty="0"/>
              <a:t> : </a:t>
            </a:r>
            <a:r>
              <a:rPr lang="en-US" sz="1400" b="1" dirty="0"/>
              <a:t>6.33 MB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List of anime for each user : </a:t>
            </a:r>
            <a:r>
              <a:rPr lang="en-US" sz="1400" b="1" dirty="0"/>
              <a:t>2.26 GB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Anime_info</a:t>
            </a:r>
            <a:r>
              <a:rPr lang="en-US" sz="1400" dirty="0"/>
              <a:t> and images : 47.3 MB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a</a:t>
            </a:r>
          </a:p>
          <a:p>
            <a:pPr marL="342900" lvl="0" indent="-342900">
              <a:buFontTx/>
              <a:buChar char="-"/>
            </a:pPr>
            <a:endParaRPr lang="en-US" sz="1400" b="1" dirty="0"/>
          </a:p>
          <a:p>
            <a:pPr lvl="0"/>
            <a:endParaRPr lang="en-US" sz="1400" b="1" i="1" dirty="0"/>
          </a:p>
          <a:p>
            <a:pPr lvl="0"/>
            <a:r>
              <a:rPr lang="en-US" sz="1400" dirty="0"/>
              <a:t>The initial volume of the scraped DB was about 2.5GB</a:t>
            </a:r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Variety</a:t>
            </a:r>
            <a:r>
              <a:rPr lang="en-US" sz="1400" dirty="0"/>
              <a:t>: </a:t>
            </a:r>
          </a:p>
          <a:p>
            <a:pPr lvl="0"/>
            <a:r>
              <a:rPr lang="en-US" sz="1400" dirty="0"/>
              <a:t>The data comes from the complete database of the original website, and have the same distribution as the real users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" y="90093"/>
            <a:ext cx="8761797" cy="824307"/>
          </a:xfrm>
        </p:spPr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E6DC593-4A4B-EC30-119B-997AF56B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830181"/>
            <a:ext cx="4789118" cy="58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889621"/>
          </a:xfrm>
        </p:spPr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2F582-98CE-E2A3-BAEF-9990CAF6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429"/>
            <a:ext cx="5458409" cy="52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21284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pic>
        <p:nvPicPr>
          <p:cNvPr id="6" name="Picture 5" descr="A black and pink circle with black text&#10;&#10;Description automatically generated">
            <a:extLst>
              <a:ext uri="{FF2B5EF4-FFF2-40B4-BE49-F238E27FC236}">
                <a16:creationId xmlns:a16="http://schemas.microsoft.com/office/drawing/2014/main" id="{CB56E956-B9B4-DFC8-B34E-96EC91E7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87" y="1665568"/>
            <a:ext cx="3857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378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Large-Scale and Multi-Structured Databases Project Design </vt:lpstr>
      <vt:lpstr>Application Highlights</vt:lpstr>
      <vt:lpstr>Actors  and  main supported functionalities</vt:lpstr>
      <vt:lpstr>Dataset Description</vt:lpstr>
      <vt:lpstr>Preliminary UML Class Diagram</vt:lpstr>
      <vt:lpstr>CAP Theorem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Jacopo Carlon</cp:lastModifiedBy>
  <cp:revision>169</cp:revision>
  <dcterms:created xsi:type="dcterms:W3CDTF">2019-07-02T09:26:30Z</dcterms:created>
  <dcterms:modified xsi:type="dcterms:W3CDTF">2024-06-20T10:43:38Z</dcterms:modified>
</cp:coreProperties>
</file>