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8" r:id="rId3"/>
    <p:sldId id="299" r:id="rId4"/>
    <p:sldId id="300" r:id="rId5"/>
    <p:sldId id="301" r:id="rId6"/>
    <p:sldId id="296" r:id="rId7"/>
    <p:sldId id="266" r:id="rId8"/>
    <p:sldId id="294" r:id="rId9"/>
    <p:sldId id="297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5593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39A00-4A20-4EF8-A6B5-4A705CF5DEFA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27537-F503-424A-B35D-3C4E6D0A435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29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1729F6-8A0A-5D14-CBFE-D7D5D234E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956431-C0D9-02A7-E36A-2CD8C19C4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2181B09-9D04-98FA-320F-4CE7C602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F3EA12-8C54-6657-AE66-6D9FD62A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341C9C-B097-DA46-707F-6018D876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4395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207C98-9F4B-11D7-269F-DCB1A7B3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1903901-3AEE-CF26-9AF7-A66382551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FFB3C0F-93F6-63F2-D80F-63A28FA7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37EED9-1D03-AD81-1B3C-620519D2C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0D816F-DB85-C45E-1DED-AE2DC4DB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520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4CB85F5-0538-D2D7-5960-5D6D0371C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0534199-2AC4-9323-5AC9-DAAB3642E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92D7F-C71E-4D34-5E72-4860770D9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68A7F96-A8B1-1977-EB7E-0DCF5EA1A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418FF6-278E-7425-CC3A-08FA1CCD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3927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A63169-563C-DE6E-1839-5B661F451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D57C92-991F-27BB-59D0-5425BC243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6C1651-1500-07C4-1703-E2CEAEFA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1A3D77-7217-A8A8-0AD9-DF304002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66EDD34-9F19-6969-6350-4302C4C0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061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B77B6A-9E54-1F02-8E8A-D8232982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77D118-200F-B9B4-E8D8-C8FE91C5C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C67061-7BC2-A073-646C-BB252ACB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369FA7-303C-C8F0-2B1F-1A4D9966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0682B4-4D46-E725-D6BD-6365566C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320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107D9-EE88-FA86-FC58-BBF90B69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CA1C8E-28F0-8B79-1BE1-9ED783DEF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8F52876-9BDB-E4EE-B90F-3E67CCDD3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F23AC7-68E3-8731-4FDC-5F0E2C6B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D59787-80AB-3E02-90A1-E6F578A7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FBBCE7-1A5B-80C5-140B-846432BB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6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FE8A57-95E8-8B52-101D-9ACDC5E76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69538A-A805-C4B8-3C4C-72D31B4E0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C500738-5088-0933-F5CA-21F4C8019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6050FD8-08C3-A506-4B1E-81345AAFE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F7BBB4-26E8-61CE-11B1-98214B74B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CD740A7-DA2C-2972-C158-350B9B5D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BF8C15E-8AFE-EA3D-CF31-43E6A18E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CDA6559-8B7E-55DF-7729-2BBDE1E3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5214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76113A-9036-867A-3778-EB5E79C4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566DC71-4D26-BB81-DCEE-F8DC96334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DB1629C-E8CB-4BF0-FF9D-F1708E98C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5B6A911-B777-32B2-F51F-7D3E50F5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1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0626F32-7E9E-BAE8-5D2E-A3523649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EA8E5A8-D573-8788-C934-30836FD2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36B20A8-0714-F09E-ADAF-60388C40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6282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54187-AC32-CA99-1742-03DD1F33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2351F1-0130-8D6D-5A25-69C1E00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916B889-BECA-DE45-8CBF-C3D9CDE3B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E7D92DE-11BF-37FD-64D2-F46FB802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68ACB5-F981-492B-8BBB-CDD6A5667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81C01E-A19D-46D8-3D16-1FC75D7A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476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67752D-4126-E9CB-420B-CCAC6313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9E7F7D0-46FD-3677-8F0D-812EFFFBD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8C66A5-8E22-9E88-A070-A6DC70845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AD9C5B-0DC5-49DE-8052-2D4AB3132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AF1428F-6471-DC04-0B43-CD76B657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069BF7-6D64-AD11-2C03-74FEEADF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7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8C065EB-7249-2414-4FB8-79E4C2CB6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8C6A6D-FE27-1A25-3CD1-285ADA72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5A94B-99EA-3ACA-5041-8C958532D5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A1B7D-F7EB-4759-AE3E-39F6F18DFC68}" type="datetimeFigureOut">
              <a:rPr lang="it-IT" smtClean="0"/>
              <a:t>17/05/2024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4FB031-4D0F-9C7B-BC12-1ADECC5AB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7C01B9B-2859-FAB7-184F-C2692AE5B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D378E-4CEF-40D2-99DD-9C45DBD6DAB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40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9F21B9-FB44-4AEC-0013-32E128969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it-IT"/>
              <a:t>Esercitazione </a:t>
            </a:r>
            <a:r>
              <a:rPr lang="it-IT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8082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C47CB4B-7903-7AF6-9841-03B2FE22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623-AADB-E9E4-3137-4B5F6FA4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per casa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C605C-6C46-D44B-3BB1-A043465E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Aggiungete</a:t>
            </a:r>
            <a:r>
              <a:rPr lang="en-US" dirty="0"/>
              <a:t> del feedback al </a:t>
            </a:r>
            <a:r>
              <a:rPr lang="en-US" dirty="0" err="1"/>
              <a:t>linechart</a:t>
            </a:r>
            <a:r>
              <a:rPr lang="en-US" dirty="0"/>
              <a:t>. Dato il mouse in un punto </a:t>
            </a:r>
            <a:r>
              <a:rPr lang="en-US" i="1" dirty="0"/>
              <a:t>(</a:t>
            </a:r>
            <a:r>
              <a:rPr lang="en-US" i="1" dirty="0" err="1"/>
              <a:t>x,y</a:t>
            </a:r>
            <a:r>
              <a:rPr lang="en-US" i="1" dirty="0"/>
              <a:t>)</a:t>
            </a:r>
            <a:r>
              <a:rPr lang="en-US" dirty="0"/>
              <a:t>, </a:t>
            </a:r>
            <a:r>
              <a:rPr lang="en-US" dirty="0" err="1"/>
              <a:t>dovete</a:t>
            </a:r>
            <a:r>
              <a:rPr lang="en-US" dirty="0"/>
              <a:t> </a:t>
            </a:r>
            <a:r>
              <a:rPr lang="en-US" dirty="0" err="1"/>
              <a:t>creare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legenda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riporti</a:t>
            </a:r>
            <a:r>
              <a:rPr lang="en-US" dirty="0"/>
              <a:t> </a:t>
            </a:r>
            <a:r>
              <a:rPr lang="en-US" i="1" dirty="0"/>
              <a:t>(data, </a:t>
            </a:r>
            <a:r>
              <a:rPr lang="en-US" i="1" dirty="0" err="1"/>
              <a:t>valore</a:t>
            </a:r>
            <a:r>
              <a:rPr lang="en-US" i="1" dirty="0"/>
              <a:t>)</a:t>
            </a:r>
            <a:r>
              <a:rPr lang="en-US" dirty="0"/>
              <a:t> </a:t>
            </a:r>
            <a:r>
              <a:rPr lang="en-US" dirty="0" err="1"/>
              <a:t>tali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scalaX</a:t>
            </a:r>
            <a:r>
              <a:rPr lang="en-US" dirty="0"/>
              <a:t> </a:t>
            </a:r>
            <a:r>
              <a:rPr lang="en-US" dirty="0" err="1"/>
              <a:t>mappi</a:t>
            </a:r>
            <a:r>
              <a:rPr lang="en-US" dirty="0"/>
              <a:t> </a:t>
            </a:r>
            <a:r>
              <a:rPr lang="en-US" i="1" dirty="0"/>
              <a:t>data</a:t>
            </a:r>
            <a:r>
              <a:rPr lang="en-US" dirty="0"/>
              <a:t> in </a:t>
            </a:r>
            <a:r>
              <a:rPr lang="en-US" i="1" dirty="0"/>
              <a:t>x</a:t>
            </a:r>
            <a:r>
              <a:rPr lang="en-US" dirty="0"/>
              <a:t> e </a:t>
            </a:r>
            <a:r>
              <a:rPr lang="en-US" dirty="0" err="1"/>
              <a:t>scalaY</a:t>
            </a:r>
            <a:r>
              <a:rPr lang="en-US" dirty="0"/>
              <a:t> </a:t>
            </a:r>
            <a:r>
              <a:rPr lang="en-US" dirty="0" err="1"/>
              <a:t>mappi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in </a:t>
            </a:r>
            <a:r>
              <a:rPr lang="en-US" i="1" dirty="0"/>
              <a:t>y</a:t>
            </a:r>
            <a:r>
              <a:rPr lang="en-US" dirty="0"/>
              <a:t>. </a:t>
            </a:r>
            <a:r>
              <a:rPr lang="en-US" dirty="0" err="1"/>
              <a:t>Aggiungete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2 </a:t>
            </a:r>
            <a:r>
              <a:rPr lang="en-US" dirty="0" err="1"/>
              <a:t>linee</a:t>
            </a:r>
            <a:r>
              <a:rPr lang="en-US" dirty="0"/>
              <a:t> </a:t>
            </a:r>
            <a:r>
              <a:rPr lang="en-US" dirty="0" err="1"/>
              <a:t>tratteggiate</a:t>
            </a:r>
            <a:r>
              <a:rPr lang="en-US" dirty="0"/>
              <a:t> per </a:t>
            </a:r>
            <a:r>
              <a:rPr lang="en-US" dirty="0" err="1"/>
              <a:t>meglio</a:t>
            </a:r>
            <a:r>
              <a:rPr lang="en-US" dirty="0"/>
              <a:t> </a:t>
            </a:r>
            <a:r>
              <a:rPr lang="en-US" dirty="0" err="1"/>
              <a:t>indicare</a:t>
            </a:r>
            <a:r>
              <a:rPr lang="en-US" dirty="0"/>
              <a:t> (</a:t>
            </a:r>
            <a:r>
              <a:rPr lang="en-US" i="1" dirty="0"/>
              <a:t>data</a:t>
            </a:r>
            <a:r>
              <a:rPr lang="en-US" dirty="0"/>
              <a:t>, </a:t>
            </a:r>
            <a:r>
              <a:rPr lang="en-US" i="1" dirty="0" err="1"/>
              <a:t>valore</a:t>
            </a:r>
            <a:r>
              <a:rPr lang="en-US" dirty="0"/>
              <a:t>).</a:t>
            </a:r>
          </a:p>
          <a:p>
            <a:r>
              <a:rPr lang="en-US" dirty="0" err="1"/>
              <a:t>Trovate</a:t>
            </a:r>
            <a:r>
              <a:rPr lang="en-US" dirty="0"/>
              <a:t> il testo </a:t>
            </a:r>
            <a:r>
              <a:rPr lang="en-US" dirty="0" err="1"/>
              <a:t>dell’esericizio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main.js del relative </a:t>
            </a:r>
            <a:r>
              <a:rPr lang="en-US" dirty="0" err="1"/>
              <a:t>progetto</a:t>
            </a:r>
            <a:r>
              <a:rPr lang="en-US" dirty="0"/>
              <a:t>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C9F1C69-685E-A095-90B0-06EDF39B1F78}"/>
              </a:ext>
            </a:extLst>
          </p:cNvPr>
          <p:cNvSpPr txBox="1">
            <a:spLocks/>
          </p:cNvSpPr>
          <p:nvPr/>
        </p:nvSpPr>
        <p:spPr>
          <a:xfrm>
            <a:off x="5780332" y="1278217"/>
            <a:ext cx="4850443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AF742365-CDC3-2565-BA5D-9474791DB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0331" y="2081764"/>
            <a:ext cx="4850443" cy="3690661"/>
          </a:xfrm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7BBD1403-2CC8-8EE1-6ED1-C1D2C06A2D1C}"/>
              </a:ext>
            </a:extLst>
          </p:cNvPr>
          <p:cNvSpPr txBox="1">
            <a:spLocks/>
          </p:cNvSpPr>
          <p:nvPr/>
        </p:nvSpPr>
        <p:spPr>
          <a:xfrm>
            <a:off x="1524000" y="695983"/>
            <a:ext cx="9144000" cy="779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u="sng" dirty="0"/>
              <a:t>Vediamo la soluzione</a:t>
            </a:r>
          </a:p>
        </p:txBody>
      </p:sp>
    </p:spTree>
    <p:extLst>
      <p:ext uri="{BB962C8B-B14F-4D97-AF65-F5344CB8AC3E}">
        <p14:creationId xmlns:p14="http://schemas.microsoft.com/office/powerpoint/2010/main" val="1244209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8652284-0E8D-69E3-1A6A-8295BD19B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egnaposto contenuto 12">
            <a:extLst>
              <a:ext uri="{FF2B5EF4-FFF2-40B4-BE49-F238E27FC236}">
                <a16:creationId xmlns:a16="http://schemas.microsoft.com/office/drawing/2014/main" id="{7B04DC41-5BD8-263E-4847-0145029A4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29819"/>
            <a:ext cx="6172200" cy="39888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B4F0AF-AEEB-4E0F-9843-B7DAC3E05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– </a:t>
            </a:r>
            <a:r>
              <a:rPr lang="en-US" dirty="0" err="1"/>
              <a:t>Crea</a:t>
            </a:r>
            <a:r>
              <a:rPr lang="en-US" dirty="0"/>
              <a:t> il tooltip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9BF09-D669-5AF6-682D-32BE9C11B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Non </a:t>
            </a:r>
            <a:r>
              <a:rPr lang="en-US" dirty="0" err="1"/>
              <a:t>c’è</a:t>
            </a:r>
            <a:r>
              <a:rPr lang="en-US" dirty="0"/>
              <a:t> molto da dire. E’ un </a:t>
            </a:r>
            <a:r>
              <a:rPr lang="en-US" dirty="0" err="1"/>
              <a:t>normale</a:t>
            </a:r>
            <a:r>
              <a:rPr lang="en-US" dirty="0"/>
              <a:t> </a:t>
            </a:r>
            <a:r>
              <a:rPr lang="en-US" dirty="0" err="1"/>
              <a:t>rettangolo</a:t>
            </a:r>
            <a:r>
              <a:rPr lang="en-US" dirty="0"/>
              <a:t> con sopra due </a:t>
            </a:r>
            <a:r>
              <a:rPr lang="en-US" dirty="0" err="1"/>
              <a:t>testi</a:t>
            </a:r>
            <a:r>
              <a:rPr lang="en-US" dirty="0"/>
              <a:t>. </a:t>
            </a:r>
          </a:p>
          <a:p>
            <a:r>
              <a:rPr lang="en-US" dirty="0" err="1"/>
              <a:t>L’unico</a:t>
            </a:r>
            <a:r>
              <a:rPr lang="en-US" dirty="0"/>
              <a:t> </a:t>
            </a:r>
            <a:r>
              <a:rPr lang="en-US" dirty="0" err="1"/>
              <a:t>aspetto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cui è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basare</a:t>
            </a:r>
            <a:r>
              <a:rPr lang="en-US" dirty="0"/>
              <a:t> </a:t>
            </a:r>
            <a:r>
              <a:rPr lang="en-US" dirty="0" err="1"/>
              <a:t>l’attenzione</a:t>
            </a:r>
            <a:r>
              <a:rPr lang="en-US" dirty="0"/>
              <a:t> è (‘opacity’,0)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rende</a:t>
            </a:r>
            <a:r>
              <a:rPr lang="en-US" dirty="0"/>
              <a:t> il </a:t>
            </a:r>
            <a:r>
              <a:rPr lang="en-US" dirty="0" err="1"/>
              <a:t>tutto</a:t>
            </a:r>
            <a:r>
              <a:rPr lang="en-US" dirty="0"/>
              <a:t> “</a:t>
            </a:r>
            <a:r>
              <a:rPr lang="en-US" dirty="0" err="1"/>
              <a:t>invisibile</a:t>
            </a:r>
            <a:r>
              <a:rPr lang="en-US" dirty="0"/>
              <a:t>”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EAA379A5-70B4-BCA1-6F0E-8B0C2C8A5A3F}"/>
              </a:ext>
            </a:extLst>
          </p:cNvPr>
          <p:cNvSpPr txBox="1">
            <a:spLocks/>
          </p:cNvSpPr>
          <p:nvPr/>
        </p:nvSpPr>
        <p:spPr>
          <a:xfrm>
            <a:off x="5180012" y="660162"/>
            <a:ext cx="6172200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5517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87FFB5-D7B9-32C5-A834-4388D3F97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716F-9B08-B236-2BBF-E1EFCE01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– </a:t>
            </a:r>
            <a:r>
              <a:rPr lang="en-US" dirty="0" err="1"/>
              <a:t>Crea</a:t>
            </a:r>
            <a:r>
              <a:rPr lang="en-US" dirty="0"/>
              <a:t> le </a:t>
            </a:r>
            <a:r>
              <a:rPr lang="en-US" dirty="0" err="1"/>
              <a:t>linee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B468A-2295-8B6F-7247-1D49A4F8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Sono due </a:t>
            </a:r>
            <a:r>
              <a:rPr lang="en-US" dirty="0" err="1"/>
              <a:t>linee</a:t>
            </a:r>
            <a:r>
              <a:rPr lang="en-US" dirty="0"/>
              <a:t>:</a:t>
            </a:r>
          </a:p>
          <a:p>
            <a:r>
              <a:rPr lang="en-US" dirty="0"/>
              <a:t>- Y=0, con </a:t>
            </a:r>
            <a:r>
              <a:rPr lang="en-US" dirty="0" err="1"/>
              <a:t>larghezza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larghezza</a:t>
            </a:r>
            <a:r>
              <a:rPr lang="en-US" dirty="0"/>
              <a:t> del chart</a:t>
            </a:r>
          </a:p>
          <a:p>
            <a:r>
              <a:rPr lang="en-US" dirty="0"/>
              <a:t>- X=0, con </a:t>
            </a:r>
            <a:r>
              <a:rPr lang="en-US" dirty="0" err="1"/>
              <a:t>l’altezza</a:t>
            </a:r>
            <a:r>
              <a:rPr lang="en-US" dirty="0"/>
              <a:t> </a:t>
            </a:r>
            <a:r>
              <a:rPr lang="en-US" dirty="0" err="1"/>
              <a:t>pari</a:t>
            </a:r>
            <a:r>
              <a:rPr lang="en-US" dirty="0"/>
              <a:t> </a:t>
            </a:r>
            <a:r>
              <a:rPr lang="en-US" dirty="0" err="1"/>
              <a:t>all’Altezza</a:t>
            </a:r>
            <a:r>
              <a:rPr lang="en-US" dirty="0"/>
              <a:t> del chart</a:t>
            </a:r>
          </a:p>
          <a:p>
            <a:r>
              <a:rPr lang="en-US" dirty="0" err="1"/>
              <a:t>Entrambe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stroke-</a:t>
            </a:r>
            <a:r>
              <a:rPr lang="en-US" dirty="0" err="1"/>
              <a:t>dasharray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FCD4AED-1D6C-BE01-BC29-D0B637F457E9}"/>
              </a:ext>
            </a:extLst>
          </p:cNvPr>
          <p:cNvSpPr txBox="1">
            <a:spLocks/>
          </p:cNvSpPr>
          <p:nvPr/>
        </p:nvSpPr>
        <p:spPr>
          <a:xfrm>
            <a:off x="5180012" y="660162"/>
            <a:ext cx="6172200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4171A3EE-DE5D-C0F1-2D53-EEB279CB9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2067136"/>
            <a:ext cx="6172200" cy="2714202"/>
          </a:xfrm>
        </p:spPr>
      </p:pic>
    </p:spTree>
    <p:extLst>
      <p:ext uri="{BB962C8B-B14F-4D97-AF65-F5344CB8AC3E}">
        <p14:creationId xmlns:p14="http://schemas.microsoft.com/office/powerpoint/2010/main" val="326898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2A599F-881C-3A90-6D02-2BEB6F6DC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B176-BBC3-B4F1-1144-3997FB11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– </a:t>
            </a:r>
            <a:r>
              <a:rPr lang="en-US" dirty="0" err="1"/>
              <a:t>Crea</a:t>
            </a:r>
            <a:r>
              <a:rPr lang="en-US" dirty="0"/>
              <a:t> le </a:t>
            </a:r>
            <a:r>
              <a:rPr lang="en-US" dirty="0" err="1"/>
              <a:t>linee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CD824B-141B-0A3B-94D3-3C0270E84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200" dirty="0"/>
              <a:t>On mouse move: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Intercetta</a:t>
            </a:r>
            <a:r>
              <a:rPr lang="en-US" sz="1200" dirty="0"/>
              <a:t> la </a:t>
            </a:r>
            <a:r>
              <a:rPr lang="en-US" sz="1200" dirty="0" err="1"/>
              <a:t>posizione</a:t>
            </a:r>
            <a:r>
              <a:rPr lang="en-US" sz="1200" dirty="0"/>
              <a:t> del mouse con d3.pointer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Porta le coordinate </a:t>
            </a:r>
            <a:r>
              <a:rPr lang="en-US" sz="1200" dirty="0" err="1"/>
              <a:t>dallo</a:t>
            </a:r>
            <a:r>
              <a:rPr lang="en-US" sz="1200" dirty="0"/>
              <a:t> </a:t>
            </a:r>
            <a:r>
              <a:rPr lang="en-US" sz="1200" dirty="0" err="1"/>
              <a:t>spazio</a:t>
            </a:r>
            <a:r>
              <a:rPr lang="en-US" sz="1200" dirty="0"/>
              <a:t> </a:t>
            </a:r>
            <a:r>
              <a:rPr lang="en-US" sz="1200" dirty="0" err="1"/>
              <a:t>svg</a:t>
            </a:r>
            <a:r>
              <a:rPr lang="en-US" sz="1200" dirty="0"/>
              <a:t> </a:t>
            </a:r>
            <a:r>
              <a:rPr lang="en-US" sz="1200" dirty="0" err="1"/>
              <a:t>allo</a:t>
            </a:r>
            <a:r>
              <a:rPr lang="en-US" sz="1200" dirty="0"/>
              <a:t> </a:t>
            </a:r>
            <a:r>
              <a:rPr lang="en-US" sz="1200" dirty="0" err="1"/>
              <a:t>spazio</a:t>
            </a:r>
            <a:r>
              <a:rPr lang="en-US" sz="1200" dirty="0"/>
              <a:t>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Usa</a:t>
            </a:r>
            <a:r>
              <a:rPr lang="en-US" sz="1200" dirty="0"/>
              <a:t> le scale inverse per </a:t>
            </a:r>
            <a:r>
              <a:rPr lang="en-US" sz="1200" dirty="0" err="1"/>
              <a:t>ottenere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valori</a:t>
            </a:r>
            <a:r>
              <a:rPr lang="en-US" sz="1200" dirty="0"/>
              <a:t> date le coordinate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Imposta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valori</a:t>
            </a:r>
            <a:r>
              <a:rPr lang="en-US" sz="1200" dirty="0"/>
              <a:t> come testo </a:t>
            </a:r>
            <a:r>
              <a:rPr lang="en-US" sz="1200" dirty="0" err="1"/>
              <a:t>dei</a:t>
            </a:r>
            <a:r>
              <a:rPr lang="en-US" sz="1200" dirty="0"/>
              <a:t>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Trasla</a:t>
            </a:r>
            <a:r>
              <a:rPr lang="en-US" sz="1200" dirty="0"/>
              <a:t> il tooltip (</a:t>
            </a:r>
            <a:r>
              <a:rPr lang="en-US" sz="1200" dirty="0" err="1"/>
              <a:t>rettangolo</a:t>
            </a:r>
            <a:r>
              <a:rPr lang="en-US" sz="1200" dirty="0"/>
              <a:t> con le 2 </a:t>
            </a:r>
            <a:r>
              <a:rPr lang="en-US" sz="1200" dirty="0" err="1"/>
              <a:t>scritte</a:t>
            </a:r>
            <a:r>
              <a:rPr lang="en-US" sz="1200" dirty="0"/>
              <a:t>) </a:t>
            </a:r>
            <a:r>
              <a:rPr lang="en-US" sz="1200" dirty="0" err="1"/>
              <a:t>nella</a:t>
            </a:r>
            <a:r>
              <a:rPr lang="en-US" sz="1200" dirty="0"/>
              <a:t> </a:t>
            </a:r>
            <a:r>
              <a:rPr lang="en-US" sz="1200" dirty="0" err="1"/>
              <a:t>posizione</a:t>
            </a:r>
            <a:r>
              <a:rPr lang="en-US" sz="1200" dirty="0"/>
              <a:t> del mouse, ma </a:t>
            </a:r>
            <a:r>
              <a:rPr lang="en-US" sz="1200" dirty="0" err="1"/>
              <a:t>mettiamo</a:t>
            </a:r>
            <a:r>
              <a:rPr lang="en-US" sz="1200" dirty="0"/>
              <a:t> </a:t>
            </a:r>
            <a:r>
              <a:rPr lang="en-US" sz="1200" dirty="0" err="1"/>
              <a:t>anche</a:t>
            </a:r>
            <a:r>
              <a:rPr lang="en-US" sz="1200" dirty="0"/>
              <a:t> </a:t>
            </a:r>
            <a:r>
              <a:rPr lang="en-US" sz="1200" dirty="0" err="1"/>
              <a:t>dell’offset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Mostriamo</a:t>
            </a:r>
            <a:r>
              <a:rPr lang="en-US" sz="1200" dirty="0"/>
              <a:t> il tooltip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Trasla</a:t>
            </a:r>
            <a:r>
              <a:rPr lang="en-US" sz="1200" dirty="0"/>
              <a:t> le 2 </a:t>
            </a:r>
            <a:r>
              <a:rPr lang="en-US" sz="1200" dirty="0" err="1"/>
              <a:t>linee</a:t>
            </a:r>
            <a:r>
              <a:rPr lang="en-US" sz="1200" dirty="0"/>
              <a:t> </a:t>
            </a:r>
            <a:r>
              <a:rPr lang="en-US" sz="1200" dirty="0" err="1"/>
              <a:t>nella</a:t>
            </a:r>
            <a:r>
              <a:rPr lang="en-US" sz="1200" dirty="0"/>
              <a:t> </a:t>
            </a:r>
            <a:r>
              <a:rPr lang="en-US" sz="1200" dirty="0" err="1"/>
              <a:t>posizione</a:t>
            </a:r>
            <a:r>
              <a:rPr lang="en-US" sz="1200" dirty="0"/>
              <a:t> del mouse (sempre </a:t>
            </a:r>
            <a:r>
              <a:rPr lang="en-US" sz="1200" dirty="0" err="1"/>
              <a:t>spazio</a:t>
            </a:r>
            <a:r>
              <a:rPr lang="en-US" sz="1200" dirty="0"/>
              <a:t> chart)</a:t>
            </a:r>
          </a:p>
          <a:p>
            <a:r>
              <a:rPr lang="en-US" sz="1200" dirty="0"/>
              <a:t>On mouse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Nascondi</a:t>
            </a:r>
            <a:r>
              <a:rPr lang="en-US" sz="1200" dirty="0"/>
              <a:t> il tooltip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Nascondi</a:t>
            </a:r>
            <a:r>
              <a:rPr lang="en-US" sz="1200" dirty="0"/>
              <a:t> le </a:t>
            </a:r>
            <a:r>
              <a:rPr lang="en-US" sz="1200" dirty="0" err="1"/>
              <a:t>linee</a:t>
            </a:r>
            <a:endParaRPr lang="en-US" sz="1200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234608B9-0389-E4A0-7949-F732988B219E}"/>
              </a:ext>
            </a:extLst>
          </p:cNvPr>
          <p:cNvSpPr txBox="1">
            <a:spLocks/>
          </p:cNvSpPr>
          <p:nvPr/>
        </p:nvSpPr>
        <p:spPr>
          <a:xfrm>
            <a:off x="5180012" y="660162"/>
            <a:ext cx="6172200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  <p:pic>
        <p:nvPicPr>
          <p:cNvPr id="7" name="Segnaposto contenuto 6">
            <a:extLst>
              <a:ext uri="{FF2B5EF4-FFF2-40B4-BE49-F238E27FC236}">
                <a16:creationId xmlns:a16="http://schemas.microsoft.com/office/drawing/2014/main" id="{843E6185-9A45-31DB-6E83-0386E7F1C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2919" y="1439345"/>
            <a:ext cx="6072738" cy="4873625"/>
          </a:xfrm>
        </p:spPr>
      </p:pic>
    </p:spTree>
    <p:extLst>
      <p:ext uri="{BB962C8B-B14F-4D97-AF65-F5344CB8AC3E}">
        <p14:creationId xmlns:p14="http://schemas.microsoft.com/office/powerpoint/2010/main" val="7174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668B9DB-C953-F0ED-8E21-948A2011B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1F13E6-5557-0FA2-627A-D321753215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Esercizi di oggi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3A23C0F-B7D0-020D-88AF-67083AFF5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111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1D64-7CFE-2131-B4C9-B2F3B33B8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C55B-43DE-F9EA-A0D9-583152D1D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1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E360-D53A-EC4A-BFD8-5E43CF78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Riprendiamo</a:t>
            </a:r>
            <a:r>
              <a:rPr lang="en-US" dirty="0"/>
              <a:t> </a:t>
            </a:r>
            <a:r>
              <a:rPr lang="en-US" dirty="0" err="1"/>
              <a:t>l’esercizio</a:t>
            </a:r>
            <a:r>
              <a:rPr lang="en-US" dirty="0"/>
              <a:t> 2.3 (</a:t>
            </a:r>
            <a:r>
              <a:rPr lang="en-US" dirty="0" err="1"/>
              <a:t>l’ultimo</a:t>
            </a:r>
            <a:r>
              <a:rPr lang="en-US" dirty="0"/>
              <a:t>)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lezione</a:t>
            </a:r>
            <a:r>
              <a:rPr lang="en-US" dirty="0"/>
              <a:t> 3. </a:t>
            </a:r>
            <a:r>
              <a:rPr lang="en-US" dirty="0" err="1"/>
              <a:t>Rifacciamo</a:t>
            </a:r>
            <a:r>
              <a:rPr lang="en-US" dirty="0"/>
              <a:t> </a:t>
            </a:r>
            <a:r>
              <a:rPr lang="en-US" dirty="0" err="1"/>
              <a:t>l’esercizio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le scale.</a:t>
            </a:r>
          </a:p>
          <a:p>
            <a:r>
              <a:rPr lang="en-US" dirty="0" err="1"/>
              <a:t>Trovate</a:t>
            </a:r>
            <a:r>
              <a:rPr lang="en-US" dirty="0"/>
              <a:t> il testo </a:t>
            </a:r>
            <a:r>
              <a:rPr lang="en-US" dirty="0" err="1"/>
              <a:t>dell’esericizio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main.js del </a:t>
            </a:r>
            <a:r>
              <a:rPr lang="en-US" dirty="0" err="1"/>
              <a:t>relativo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A06CCF15-036B-F135-2E85-6C668B670290}"/>
              </a:ext>
            </a:extLst>
          </p:cNvPr>
          <p:cNvSpPr txBox="1">
            <a:spLocks/>
          </p:cNvSpPr>
          <p:nvPr/>
        </p:nvSpPr>
        <p:spPr>
          <a:xfrm>
            <a:off x="1398692" y="3633607"/>
            <a:ext cx="4335482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Prima</a:t>
            </a:r>
            <a:endParaRPr lang="it-IT" dirty="0"/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EDF1FF14-D924-FC7C-C86F-CCFC64A9C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8692" y="4594145"/>
            <a:ext cx="4335482" cy="826981"/>
          </a:xfr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B675B943-C12A-8AAA-22B1-9DD80B393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051" y="5602481"/>
            <a:ext cx="2498764" cy="110176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5DEE4C0-C46F-573C-A0CC-F831046DD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4056" y="1257300"/>
            <a:ext cx="4217451" cy="4300247"/>
          </a:xfrm>
          <a:prstGeom prst="rect">
            <a:avLst/>
          </a:prstGeom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FCA6049-729A-962B-58A3-53B2FE6085DE}"/>
              </a:ext>
            </a:extLst>
          </p:cNvPr>
          <p:cNvSpPr txBox="1">
            <a:spLocks/>
          </p:cNvSpPr>
          <p:nvPr/>
        </p:nvSpPr>
        <p:spPr>
          <a:xfrm>
            <a:off x="7194056" y="507856"/>
            <a:ext cx="4158156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Ora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9407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7CB4B-7903-7AF6-9841-03B2FE22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C623-AADB-E9E4-3137-4B5F6FA4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2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C605C-6C46-D44B-3BB1-A043465ED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Facciamo</a:t>
            </a:r>
            <a:r>
              <a:rPr lang="en-US" dirty="0"/>
              <a:t> un donut chart.</a:t>
            </a:r>
          </a:p>
          <a:p>
            <a:r>
              <a:rPr lang="en-US" dirty="0" err="1"/>
              <a:t>Trovate</a:t>
            </a:r>
            <a:r>
              <a:rPr lang="en-US" dirty="0"/>
              <a:t> il testo </a:t>
            </a:r>
            <a:r>
              <a:rPr lang="en-US" dirty="0" err="1"/>
              <a:t>dell’esericizio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file main.js del </a:t>
            </a:r>
            <a:r>
              <a:rPr lang="en-US" dirty="0" err="1"/>
              <a:t>relativo</a:t>
            </a:r>
            <a:r>
              <a:rPr lang="en-US" dirty="0"/>
              <a:t> </a:t>
            </a:r>
            <a:r>
              <a:rPr lang="en-US" dirty="0" err="1"/>
              <a:t>progetto</a:t>
            </a:r>
            <a:r>
              <a:rPr lang="en-US" dirty="0"/>
              <a:t>.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FC9F1C69-685E-A095-90B0-06EDF39B1F78}"/>
              </a:ext>
            </a:extLst>
          </p:cNvPr>
          <p:cNvSpPr txBox="1">
            <a:spLocks/>
          </p:cNvSpPr>
          <p:nvPr/>
        </p:nvSpPr>
        <p:spPr>
          <a:xfrm>
            <a:off x="5780332" y="1278217"/>
            <a:ext cx="4850443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D0076734-6AF8-E823-7808-23E079E5B8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79059"/>
            <a:ext cx="6172200" cy="4490357"/>
          </a:xfrm>
        </p:spPr>
      </p:pic>
    </p:spTree>
    <p:extLst>
      <p:ext uri="{BB962C8B-B14F-4D97-AF65-F5344CB8AC3E}">
        <p14:creationId xmlns:p14="http://schemas.microsoft.com/office/powerpoint/2010/main" val="296328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2C0DF-DD06-BC36-DAB9-C7EC1D4F0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9D94-B626-F36C-33E9-2D180420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Esercizio</a:t>
            </a:r>
            <a:r>
              <a:rPr lang="en-US" dirty="0"/>
              <a:t> per casa</a:t>
            </a:r>
            <a:endParaRPr lang="it-I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75ABC-C2B3-B33E-0219-A33DD6D37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43400" cy="3811588"/>
          </a:xfrm>
        </p:spPr>
        <p:txBody>
          <a:bodyPr>
            <a:normAutofit fontScale="92500"/>
          </a:bodyPr>
          <a:lstStyle/>
          <a:p>
            <a:r>
              <a:rPr lang="en-US" b="1" dirty="0" err="1"/>
              <a:t>Aggiungete</a:t>
            </a:r>
            <a:r>
              <a:rPr lang="en-US" b="1" dirty="0"/>
              <a:t> </a:t>
            </a:r>
            <a:r>
              <a:rPr lang="en-US" b="1" dirty="0" err="1"/>
              <a:t>delle</a:t>
            </a:r>
            <a:r>
              <a:rPr lang="en-US" b="1" dirty="0"/>
              <a:t> info al pie chart.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Fate </a:t>
            </a:r>
            <a:r>
              <a:rPr lang="en-US" dirty="0" err="1"/>
              <a:t>una</a:t>
            </a:r>
            <a:r>
              <a:rPr lang="en-US" dirty="0"/>
              <a:t> legenda con tante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quante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archi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</a:t>
            </a:r>
            <a:r>
              <a:rPr lang="en-US" dirty="0" err="1"/>
              <a:t>sarà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da: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 </a:t>
            </a:r>
            <a:r>
              <a:rPr lang="en-US" dirty="0" err="1"/>
              <a:t>quadratino</a:t>
            </a:r>
            <a:r>
              <a:rPr lang="en-US" dirty="0"/>
              <a:t> </a:t>
            </a:r>
            <a:r>
              <a:rPr lang="en-US" dirty="0" err="1"/>
              <a:t>colorato</a:t>
            </a:r>
            <a:r>
              <a:rPr lang="en-US" dirty="0"/>
              <a:t> come il </a:t>
            </a:r>
            <a:r>
              <a:rPr lang="en-US" dirty="0" err="1"/>
              <a:t>corrispettivo</a:t>
            </a:r>
            <a:r>
              <a:rPr lang="en-US" dirty="0"/>
              <a:t> arco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 da un testo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riporterà</a:t>
            </a:r>
            <a:r>
              <a:rPr lang="en-US" dirty="0"/>
              <a:t> “&lt;</a:t>
            </a:r>
            <a:r>
              <a:rPr lang="en-US" dirty="0" err="1"/>
              <a:t>chiave</a:t>
            </a:r>
            <a:r>
              <a:rPr lang="en-US" dirty="0"/>
              <a:t>&gt;: &lt;</a:t>
            </a:r>
            <a:r>
              <a:rPr lang="en-US" dirty="0" err="1"/>
              <a:t>valore</a:t>
            </a:r>
            <a:r>
              <a:rPr lang="en-US" dirty="0"/>
              <a:t>&gt;”. </a:t>
            </a:r>
          </a:p>
          <a:p>
            <a:r>
              <a:rPr lang="en-US" b="1" dirty="0" err="1"/>
              <a:t>Aggiungete</a:t>
            </a:r>
            <a:r>
              <a:rPr lang="en-US" b="1" dirty="0"/>
              <a:t> poi </a:t>
            </a:r>
            <a:r>
              <a:rPr lang="en-US" b="1" dirty="0" err="1"/>
              <a:t>delle</a:t>
            </a:r>
            <a:r>
              <a:rPr lang="en-US" b="1" dirty="0"/>
              <a:t> </a:t>
            </a:r>
            <a:r>
              <a:rPr lang="en-US" b="1" dirty="0" err="1"/>
              <a:t>interazioni</a:t>
            </a:r>
            <a:r>
              <a:rPr lang="en-U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Mettere</a:t>
            </a:r>
            <a:r>
              <a:rPr lang="en-US" dirty="0"/>
              <a:t> il mouse </a:t>
            </a:r>
            <a:r>
              <a:rPr lang="en-US" dirty="0" err="1"/>
              <a:t>su</a:t>
            </a:r>
            <a:r>
              <a:rPr lang="en-US" dirty="0"/>
              <a:t> un arco </a:t>
            </a:r>
            <a:r>
              <a:rPr lang="en-US" dirty="0" err="1"/>
              <a:t>cambierà</a:t>
            </a:r>
            <a:r>
              <a:rPr lang="en-US" dirty="0"/>
              <a:t> lo stile </a:t>
            </a:r>
            <a:r>
              <a:rPr lang="en-US" dirty="0" err="1"/>
              <a:t>all’arco</a:t>
            </a:r>
            <a:r>
              <a:rPr lang="en-US" dirty="0"/>
              <a:t> e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corrispettiva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legenda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 </a:t>
            </a:r>
            <a:r>
              <a:rPr lang="en-US" dirty="0" err="1"/>
              <a:t>viceversa</a:t>
            </a:r>
            <a:r>
              <a:rPr lang="en-US" dirty="0"/>
              <a:t> </a:t>
            </a:r>
            <a:r>
              <a:rPr lang="en-US" dirty="0" err="1"/>
              <a:t>mettere</a:t>
            </a:r>
            <a:r>
              <a:rPr lang="en-US" dirty="0"/>
              <a:t> il mouse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legenda </a:t>
            </a:r>
            <a:r>
              <a:rPr lang="en-US" dirty="0" err="1"/>
              <a:t>cambierà</a:t>
            </a:r>
            <a:r>
              <a:rPr lang="en-US" dirty="0"/>
              <a:t> lo stile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riga</a:t>
            </a:r>
            <a:r>
              <a:rPr lang="en-US" dirty="0"/>
              <a:t> e al </a:t>
            </a:r>
            <a:r>
              <a:rPr lang="en-US" dirty="0" err="1"/>
              <a:t>corrispettivo</a:t>
            </a:r>
            <a:r>
              <a:rPr lang="en-US" dirty="0"/>
              <a:t> arco.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Il </a:t>
            </a:r>
            <a:r>
              <a:rPr lang="en-US" dirty="0" err="1"/>
              <a:t>cambiamento</a:t>
            </a:r>
            <a:r>
              <a:rPr lang="en-US" dirty="0"/>
              <a:t> di stile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semplice, </a:t>
            </a:r>
            <a:r>
              <a:rPr lang="en-US" dirty="0" err="1"/>
              <a:t>tipo</a:t>
            </a:r>
            <a:r>
              <a:rPr lang="en-US" dirty="0"/>
              <a:t> testo in </a:t>
            </a:r>
            <a:r>
              <a:rPr lang="en-US" dirty="0" err="1"/>
              <a:t>grassetto</a:t>
            </a:r>
            <a:r>
              <a:rPr lang="en-US" dirty="0"/>
              <a:t> e </a:t>
            </a:r>
            <a:r>
              <a:rPr lang="en-US" dirty="0" err="1"/>
              <a:t>bordi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spessi</a:t>
            </a:r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0B50698-3338-845C-A4FD-F9EB852C298C}"/>
              </a:ext>
            </a:extLst>
          </p:cNvPr>
          <p:cNvSpPr txBox="1">
            <a:spLocks/>
          </p:cNvSpPr>
          <p:nvPr/>
        </p:nvSpPr>
        <p:spPr>
          <a:xfrm>
            <a:off x="5780332" y="1278217"/>
            <a:ext cx="4850443" cy="779183"/>
          </a:xfrm>
          <a:prstGeom prst="rect">
            <a:avLst/>
          </a:prstGeom>
        </p:spPr>
        <p:txBody>
          <a:bodyPr anchor="b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Risultato</a:t>
            </a:r>
            <a:endParaRPr lang="it-IT" dirty="0"/>
          </a:p>
        </p:txBody>
      </p:sp>
      <p:pic>
        <p:nvPicPr>
          <p:cNvPr id="16" name="Segnaposto contenuto 15">
            <a:extLst>
              <a:ext uri="{FF2B5EF4-FFF2-40B4-BE49-F238E27FC236}">
                <a16:creationId xmlns:a16="http://schemas.microsoft.com/office/drawing/2014/main" id="{8BC740AE-358F-8EA0-2313-34EDF3C19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19721"/>
            <a:ext cx="6172200" cy="4209032"/>
          </a:xfrm>
        </p:spPr>
      </p:pic>
    </p:spTree>
    <p:extLst>
      <p:ext uri="{BB962C8B-B14F-4D97-AF65-F5344CB8AC3E}">
        <p14:creationId xmlns:p14="http://schemas.microsoft.com/office/powerpoint/2010/main" val="3232814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409</Words>
  <Application>Microsoft Office PowerPoint</Application>
  <PresentationFormat>Widescreen</PresentationFormat>
  <Paragraphs>50</Paragraphs>
  <Slides>9</Slides>
  <Notes>0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di Office</vt:lpstr>
      <vt:lpstr>Esercitazione 5</vt:lpstr>
      <vt:lpstr>Esercizio per casa</vt:lpstr>
      <vt:lpstr>1 – Crea il tooltip</vt:lpstr>
      <vt:lpstr>2 – Crea le linee</vt:lpstr>
      <vt:lpstr>3 – Crea le linee</vt:lpstr>
      <vt:lpstr>Esercizi di oggi</vt:lpstr>
      <vt:lpstr>Esercizio 1</vt:lpstr>
      <vt:lpstr>Esercizio 2</vt:lpstr>
      <vt:lpstr>Esercizio per casa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Jacopo Mereu</dc:creator>
  <cp:lastModifiedBy>Jacopo Mereu</cp:lastModifiedBy>
  <cp:revision>10</cp:revision>
  <dcterms:created xsi:type="dcterms:W3CDTF">2024-02-17T22:52:29Z</dcterms:created>
  <dcterms:modified xsi:type="dcterms:W3CDTF">2024-05-17T15:38:04Z</dcterms:modified>
</cp:coreProperties>
</file>