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2F6"/>
    <a:srgbClr val="2D3A68"/>
    <a:srgbClr val="99262D"/>
    <a:srgbClr val="21395B"/>
    <a:srgbClr val="225599"/>
    <a:srgbClr val="B70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3"/>
    <p:restoredTop sz="94661"/>
  </p:normalViewPr>
  <p:slideViewPr>
    <p:cSldViewPr snapToGrid="0">
      <p:cViewPr varScale="1">
        <p:scale>
          <a:sx n="102" d="100"/>
          <a:sy n="102" d="100"/>
        </p:scale>
        <p:origin x="20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81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5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22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18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08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0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0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7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68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67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F30F-04AB-DA43-B15A-373F1B803559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67561-F698-1B62-1CED-BCCF00903F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01CB66-7C97-62C3-BBF6-5FAEB05AA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16"/>
            <a:ext cx="9906000" cy="6858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36BE0F-C0EE-68EE-9C8A-16DE5A0E37C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D8F69D-0EB5-ECC6-3C9D-A29B0704CE05}"/>
              </a:ext>
            </a:extLst>
          </p:cNvPr>
          <p:cNvSpPr txBox="1"/>
          <p:nvPr/>
        </p:nvSpPr>
        <p:spPr>
          <a:xfrm>
            <a:off x="1477931" y="478052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Banana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E85B0E-5C5B-C060-3925-A2118A2FC7DE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0325164-6FF0-660C-5244-8530A32AC319}"/>
              </a:ext>
            </a:extLst>
          </p:cNvPr>
          <p:cNvSpPr txBox="1"/>
          <p:nvPr/>
        </p:nvSpPr>
        <p:spPr>
          <a:xfrm>
            <a:off x="6308372" y="478052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Banana</a:t>
            </a:r>
          </a:p>
        </p:txBody>
      </p:sp>
    </p:spTree>
    <p:extLst>
      <p:ext uri="{BB962C8B-B14F-4D97-AF65-F5344CB8AC3E}">
        <p14:creationId xmlns:p14="http://schemas.microsoft.com/office/powerpoint/2010/main" val="313788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</TotalTime>
  <Words>10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2013 - Tema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Cherchi</dc:creator>
  <cp:lastModifiedBy>Jacopo Mereu</cp:lastModifiedBy>
  <cp:revision>37</cp:revision>
  <cp:lastPrinted>2024-06-12T08:17:07Z</cp:lastPrinted>
  <dcterms:created xsi:type="dcterms:W3CDTF">2022-10-24T15:14:59Z</dcterms:created>
  <dcterms:modified xsi:type="dcterms:W3CDTF">2024-06-14T12:09:38Z</dcterms:modified>
</cp:coreProperties>
</file>