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4640"/>
  </p:normalViewPr>
  <p:slideViewPr>
    <p:cSldViewPr snapToGrid="0">
      <p:cViewPr>
        <p:scale>
          <a:sx n="300" d="100"/>
          <a:sy n="300" d="100"/>
        </p:scale>
        <p:origin x="-4650" y="-6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59C2FCF4-F818-E70F-D7AF-3E9C4340F68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5</cp:revision>
  <dcterms:created xsi:type="dcterms:W3CDTF">2024-06-14T13:10:05Z</dcterms:created>
  <dcterms:modified xsi:type="dcterms:W3CDTF">2024-06-14T13:27:18Z</dcterms:modified>
</cp:coreProperties>
</file>