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/>
    <p:restoredTop sz="94640"/>
  </p:normalViewPr>
  <p:slideViewPr>
    <p:cSldViewPr snapToGrid="0">
      <p:cViewPr>
        <p:scale>
          <a:sx n="300" d="100"/>
          <a:sy n="300" d="100"/>
        </p:scale>
        <p:origin x="-4650" y="-6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71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70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14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97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47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49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852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503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7135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59C2FCF4-F818-E70F-D7AF-3E9C4340F68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2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John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Doe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Banana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Jane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Smith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Apple</a:t>
            </a:r>
          </a:p>
        </p:txBody>
      </p:sp>
    </p:spTree>
    <p:extLst>
      <p:ext uri="{BB962C8B-B14F-4D97-AF65-F5344CB8AC3E}">
        <p14:creationId xmlns:p14="http://schemas.microsoft.com/office/powerpoint/2010/main" val="335303948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Quinn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Harris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Mango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Rachel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Papaya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Steve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Thompson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Guava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Tina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Garcia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Pomegranate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Umberto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Martinez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Coconut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Violet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Hernandez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Kiwi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Walter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Lopez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Pineapple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Xavier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Gonzalez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Lemon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Yvonne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Wilson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Blueberry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Zach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Anderson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Raspberry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Albert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Thomas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Blackberry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Bella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Taylor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Watermelon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Carmen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Moore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Melon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Dylan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Jackson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Grape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Ella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White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Peach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Fiona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Harris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Plum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George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Apricot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Helen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Thompson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Mango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Igor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Garcia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Papaya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Jenny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Martinez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Guava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Alice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Brown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Pear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Bob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Johnson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Orange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Karl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Hernandez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Pomegranate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Lara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Lopez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Coconut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Micheal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Gonzalez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Kiwi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Nora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Wilson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Pineapple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Oscar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Anderson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Lemon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Pamela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Thomas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Blueberry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Quentin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Taylor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Raspberry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Rita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Moore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Blackberry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Sam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Jackson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Watermelon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Tara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White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Melon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Ugo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Harris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Grape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Valeria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Peach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William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Thompson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Plum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Xena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Garcia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Apricot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Yuri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Martinez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Mango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Zoe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Hernandez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Papaya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Alessandro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Lopez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Guava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Beatrice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Gonzalez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Pomegranate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Carlo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Wilson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Coconut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Davide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Anderson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Kiwi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Charlie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Williams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Strawberry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David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Jones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Cherry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Elena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Thomas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Pineapple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Fabio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Taylor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Lemon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Giulia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Moore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Blueberry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Hugo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Jackson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Raspberry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Irene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White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Blackberry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Jorge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Harris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Watermelon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Klara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Melon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Luca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Thompson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Grape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Maria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Garcia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Peach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Nico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Martinez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Plum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Ottavia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Hernandez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Apricot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Paolo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Lopez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Mango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Quirino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Gonzalez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Papaya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Riccardo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Wilson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Guava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Sara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Anderson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Pomegranate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Tommaso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Thomas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Coconut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Umberto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Taylor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Kiwi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Valentina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Moore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Pineapple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Walter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Jackson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Lemon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Xena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White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Blueberry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Garcia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Kiwi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Frank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Martinez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Pineapple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Yuri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Harris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Atheneum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Zoe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Unversity of Lyceum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Grace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Hernandez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Lemon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Hannah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Lopez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Blueberry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Ivan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Gonzalez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Raspberry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Jack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Wilson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Blackberry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Katie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Anderson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Watermelon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Liam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Thomas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Melon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Taylor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Grape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Nathan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Moore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Peach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0" name="CasellaDiTesto 7">
            <a:extLst>
              <a:ext uri="{FF2B5EF4-FFF2-40B4-BE49-F238E27FC236}">
                <a16:creationId xmlns:a16="http://schemas.microsoft.com/office/drawing/2014/main" id="{EA478578-3400-BAE7-3F73-67E055F397F7}"/>
              </a:ext>
            </a:extLst>
          </p:cNvPr>
          <p:cNvSpPr txBox="1"/>
          <p:nvPr/>
        </p:nvSpPr>
        <p:spPr>
          <a:xfrm>
            <a:off x="761715" y="2960074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Olivia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Jackson</a:t>
            </a:r>
          </a:p>
        </p:txBody>
      </p:sp>
      <p:sp>
        <p:nvSpPr>
          <p:cNvPr id="11" name="CasellaDiTesto 8">
            <a:extLst>
              <a:ext uri="{FF2B5EF4-FFF2-40B4-BE49-F238E27FC236}">
                <a16:creationId xmlns:a16="http://schemas.microsoft.com/office/drawing/2014/main" id="{A9DEA9B1-A322-2DC8-A48F-522FCB617012}"/>
              </a:ext>
            </a:extLst>
          </p:cNvPr>
          <p:cNvSpPr txBox="1"/>
          <p:nvPr/>
        </p:nvSpPr>
        <p:spPr>
          <a:xfrm>
            <a:off x="1293008" y="4686260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Plum</a:t>
            </a:r>
          </a:p>
        </p:txBody>
      </p:sp>
      <p:sp>
        <p:nvSpPr>
          <p:cNvPr id="26" name="CasellaDiTesto 7">
            <a:extLst>
              <a:ext uri="{FF2B5EF4-FFF2-40B4-BE49-F238E27FC236}">
                <a16:creationId xmlns:a16="http://schemas.microsoft.com/office/drawing/2014/main" id="{18BCF465-0BED-73E0-EBA6-5A688E017E43}"/>
              </a:ext>
            </a:extLst>
          </p:cNvPr>
          <p:cNvSpPr txBox="1"/>
          <p:nvPr/>
        </p:nvSpPr>
        <p:spPr>
          <a:xfrm>
            <a:off x="5277258" y="295528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Peter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White</a:t>
            </a:r>
          </a:p>
        </p:txBody>
      </p:sp>
      <p:sp>
        <p:nvSpPr>
          <p:cNvPr id="27" name="CasellaDiTesto 8">
            <a:extLst>
              <a:ext uri="{FF2B5EF4-FFF2-40B4-BE49-F238E27FC236}">
                <a16:creationId xmlns:a16="http://schemas.microsoft.com/office/drawing/2014/main" id="{C4DB9C8C-E870-BDFB-D84D-D1CF9E0A544A}"/>
              </a:ext>
            </a:extLst>
          </p:cNvPr>
          <p:cNvSpPr txBox="1"/>
          <p:nvPr/>
        </p:nvSpPr>
        <p:spPr>
          <a:xfrm>
            <a:off x="5808551" y="4681468"/>
            <a:ext cx="2103461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Apricot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10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Open Sans</vt:lpstr>
      <vt:lpstr>Tema di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Gianmarco Cherchi</dc:creator>
  <cp:lastModifiedBy>Jacopo Mereu</cp:lastModifiedBy>
  <cp:revision>5</cp:revision>
  <dcterms:created xsi:type="dcterms:W3CDTF">2024-06-14T13:10:05Z</dcterms:created>
  <dcterms:modified xsi:type="dcterms:W3CDTF">2024-06-14T13:27:18Z</dcterms:modified>
</cp:coreProperties>
</file>