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2F6"/>
    <a:srgbClr val="2D3A68"/>
    <a:srgbClr val="99262D"/>
    <a:srgbClr val="21395B"/>
    <a:srgbClr val="225599"/>
    <a:srgbClr val="B70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6"/>
    <p:restoredTop sz="94640"/>
  </p:normalViewPr>
  <p:slideViewPr>
    <p:cSldViewPr snapToGrid="0">
      <p:cViewPr>
        <p:scale>
          <a:sx n="87" d="100"/>
          <a:sy n="87" d="100"/>
        </p:scale>
        <p:origin x="25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13/06/24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81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13/06/24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54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13/06/24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22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13/06/24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18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13/06/24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08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13/06/24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0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13/06/24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0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13/06/24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72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13/06/24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68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13/06/24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67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13/06/24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04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F30F-04AB-DA43-B15A-373F1B803559}" type="datetimeFigureOut">
              <a:rPr lang="it-IT" smtClean="0"/>
              <a:t>13/06/24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E1B5-3DE7-7548-BF30-0C038E82CE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51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E1C16C0F-082F-B80A-F1A4-3252C10DCA11}"/>
              </a:ext>
            </a:extLst>
          </p:cNvPr>
          <p:cNvGrpSpPr/>
          <p:nvPr/>
        </p:nvGrpSpPr>
        <p:grpSpPr>
          <a:xfrm>
            <a:off x="647780" y="1377000"/>
            <a:ext cx="3780001" cy="4104000"/>
            <a:chOff x="252977" y="240037"/>
            <a:chExt cx="3780001" cy="410400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590A0C2F-5E60-3469-95BB-882CF4C8060C}"/>
                </a:ext>
              </a:extLst>
            </p:cNvPr>
            <p:cNvSpPr txBox="1"/>
            <p:nvPr/>
          </p:nvSpPr>
          <p:spPr>
            <a:xfrm>
              <a:off x="551835" y="1917379"/>
              <a:ext cx="318228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0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Nome </a:t>
              </a:r>
            </a:p>
            <a:p>
              <a:pPr algn="ctr"/>
              <a:r>
                <a:rPr lang="it-IT" sz="44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COGNOME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32C4552-7DF0-0ACC-51A6-B2E839A2713B}"/>
                </a:ext>
              </a:extLst>
            </p:cNvPr>
            <p:cNvSpPr txBox="1"/>
            <p:nvPr/>
          </p:nvSpPr>
          <p:spPr>
            <a:xfrm>
              <a:off x="1083128" y="3643565"/>
              <a:ext cx="2103461" cy="33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554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University of Banana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89BF055A-8E1B-DCB5-5152-93F86E29361C}"/>
                </a:ext>
              </a:extLst>
            </p:cNvPr>
            <p:cNvSpPr txBox="1"/>
            <p:nvPr/>
          </p:nvSpPr>
          <p:spPr>
            <a:xfrm>
              <a:off x="487612" y="959352"/>
              <a:ext cx="3294492" cy="616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AU" sz="12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ACM SIGCHI Symposium on </a:t>
              </a:r>
            </a:p>
            <a:p>
              <a:pPr algn="ctr">
                <a:lnSpc>
                  <a:spcPct val="150000"/>
                </a:lnSpc>
              </a:pPr>
              <a:r>
                <a:rPr lang="en-AU" sz="12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Engineering Interactive Computing Systems</a:t>
              </a: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566B2858-269D-26A7-F686-8FA6BBB00D6C}"/>
                </a:ext>
              </a:extLst>
            </p:cNvPr>
            <p:cNvSpPr/>
            <p:nvPr/>
          </p:nvSpPr>
          <p:spPr>
            <a:xfrm>
              <a:off x="252977" y="240037"/>
              <a:ext cx="3780000" cy="4104000"/>
            </a:xfrm>
            <a:prstGeom prst="rect">
              <a:avLst/>
            </a:prstGeom>
            <a:noFill/>
            <a:ln w="88900">
              <a:solidFill>
                <a:srgbClr val="56A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46" dirty="0"/>
            </a:p>
          </p:txBody>
        </p:sp>
        <p:pic>
          <p:nvPicPr>
            <p:cNvPr id="15" name="Immagine 14" descr="Immagine che contiene Elementi grafici, Carattere, logo, simbolo&#10;&#10;Descrizione generata automaticamente">
              <a:extLst>
                <a:ext uri="{FF2B5EF4-FFF2-40B4-BE49-F238E27FC236}">
                  <a16:creationId xmlns:a16="http://schemas.microsoft.com/office/drawing/2014/main" id="{71E6E6D8-6204-03E3-AA0D-A903EBA8C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149"/>
            <a:stretch/>
          </p:blipFill>
          <p:spPr>
            <a:xfrm>
              <a:off x="1541742" y="503639"/>
              <a:ext cx="1186235" cy="395161"/>
            </a:xfrm>
            <a:prstGeom prst="rect">
              <a:avLst/>
            </a:prstGeom>
          </p:spPr>
        </p:pic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8F2F40CB-FB78-4BB2-9C81-9E476E334353}"/>
                </a:ext>
              </a:extLst>
            </p:cNvPr>
            <p:cNvSpPr/>
            <p:nvPr/>
          </p:nvSpPr>
          <p:spPr>
            <a:xfrm>
              <a:off x="252978" y="557889"/>
              <a:ext cx="1170000" cy="283535"/>
            </a:xfrm>
            <a:prstGeom prst="rect">
              <a:avLst/>
            </a:prstGeom>
            <a:solidFill>
              <a:srgbClr val="56A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June 24-28, 2024</a:t>
              </a: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6B6C5989-9F31-AF52-F8BE-64304F2B70FF}"/>
                </a:ext>
              </a:extLst>
            </p:cNvPr>
            <p:cNvSpPr/>
            <p:nvPr/>
          </p:nvSpPr>
          <p:spPr>
            <a:xfrm>
              <a:off x="2862978" y="562884"/>
              <a:ext cx="1170000" cy="283535"/>
            </a:xfrm>
            <a:prstGeom prst="rect">
              <a:avLst/>
            </a:prstGeom>
            <a:solidFill>
              <a:srgbClr val="56A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AU" sz="11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Cagliari, Italy</a:t>
              </a: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E8C07D20-8C62-2643-7FFE-CC56CF82604E}"/>
              </a:ext>
            </a:extLst>
          </p:cNvPr>
          <p:cNvGrpSpPr/>
          <p:nvPr/>
        </p:nvGrpSpPr>
        <p:grpSpPr>
          <a:xfrm>
            <a:off x="5478221" y="1377000"/>
            <a:ext cx="3780001" cy="4104000"/>
            <a:chOff x="252977" y="240037"/>
            <a:chExt cx="3780001" cy="4104000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99E3F07F-D2E9-CE5D-44C3-47BCF39872C2}"/>
                </a:ext>
              </a:extLst>
            </p:cNvPr>
            <p:cNvSpPr txBox="1"/>
            <p:nvPr/>
          </p:nvSpPr>
          <p:spPr>
            <a:xfrm>
              <a:off x="551835" y="1917379"/>
              <a:ext cx="318228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0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Nome </a:t>
              </a:r>
            </a:p>
            <a:p>
              <a:pPr algn="ctr"/>
              <a:r>
                <a:rPr lang="it-IT" sz="44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COGNOME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323ED9DC-5E1A-620A-89F6-861533C25FED}"/>
                </a:ext>
              </a:extLst>
            </p:cNvPr>
            <p:cNvSpPr txBox="1"/>
            <p:nvPr/>
          </p:nvSpPr>
          <p:spPr>
            <a:xfrm>
              <a:off x="1083128" y="3643565"/>
              <a:ext cx="2103461" cy="33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554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University of Banana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AC5FF155-3BC0-A3E6-7024-F9FA126A4739}"/>
                </a:ext>
              </a:extLst>
            </p:cNvPr>
            <p:cNvSpPr txBox="1"/>
            <p:nvPr/>
          </p:nvSpPr>
          <p:spPr>
            <a:xfrm>
              <a:off x="487612" y="959352"/>
              <a:ext cx="3294492" cy="616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AU" sz="12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ACM SIGCHI Symposium on </a:t>
              </a:r>
            </a:p>
            <a:p>
              <a:pPr algn="ctr">
                <a:lnSpc>
                  <a:spcPct val="150000"/>
                </a:lnSpc>
              </a:pPr>
              <a:r>
                <a:rPr lang="en-AU" sz="12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Engineering Interactive Computing Systems</a:t>
              </a: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D1254F14-342B-71DE-7CC9-B3903AC02C17}"/>
                </a:ext>
              </a:extLst>
            </p:cNvPr>
            <p:cNvSpPr/>
            <p:nvPr/>
          </p:nvSpPr>
          <p:spPr>
            <a:xfrm>
              <a:off x="252977" y="240037"/>
              <a:ext cx="3780000" cy="4104000"/>
            </a:xfrm>
            <a:prstGeom prst="rect">
              <a:avLst/>
            </a:prstGeom>
            <a:noFill/>
            <a:ln w="88900">
              <a:solidFill>
                <a:srgbClr val="56A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46" dirty="0"/>
            </a:p>
          </p:txBody>
        </p:sp>
        <p:pic>
          <p:nvPicPr>
            <p:cNvPr id="13" name="Immagine 12" descr="Immagine che contiene Elementi grafici, Carattere, logo, simbolo&#10;&#10;Descrizione generata automaticamente">
              <a:extLst>
                <a:ext uri="{FF2B5EF4-FFF2-40B4-BE49-F238E27FC236}">
                  <a16:creationId xmlns:a16="http://schemas.microsoft.com/office/drawing/2014/main" id="{4630BB4D-ADFB-7407-26E0-041C07772B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149"/>
            <a:stretch/>
          </p:blipFill>
          <p:spPr>
            <a:xfrm>
              <a:off x="1541742" y="503639"/>
              <a:ext cx="1186235" cy="395161"/>
            </a:xfrm>
            <a:prstGeom prst="rect">
              <a:avLst/>
            </a:prstGeom>
          </p:spPr>
        </p:pic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EB2C6D32-D546-F2B1-76B6-9B076D1CDEBF}"/>
                </a:ext>
              </a:extLst>
            </p:cNvPr>
            <p:cNvSpPr/>
            <p:nvPr/>
          </p:nvSpPr>
          <p:spPr>
            <a:xfrm>
              <a:off x="252978" y="557889"/>
              <a:ext cx="1170000" cy="283535"/>
            </a:xfrm>
            <a:prstGeom prst="rect">
              <a:avLst/>
            </a:prstGeom>
            <a:solidFill>
              <a:srgbClr val="56A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0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June 24-28, 2024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2ED416-1F69-BBA9-8027-747B4304C43A}"/>
                </a:ext>
              </a:extLst>
            </p:cNvPr>
            <p:cNvSpPr/>
            <p:nvPr/>
          </p:nvSpPr>
          <p:spPr>
            <a:xfrm>
              <a:off x="2862978" y="562884"/>
              <a:ext cx="1170000" cy="283535"/>
            </a:xfrm>
            <a:prstGeom prst="rect">
              <a:avLst/>
            </a:prstGeom>
            <a:solidFill>
              <a:srgbClr val="56A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AU" sz="11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Cagliari, Italy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778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2022">
  <a:themeElements>
    <a:clrScheme name="Office 2013 - Tema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125</TotalTime>
  <Words>40</Words>
  <Application>Microsoft Macintosh PowerPoint</Application>
  <PresentationFormat>A4 (21x29,7 cm)</PresentationFormat>
  <Paragraphs>14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2013 - Tema 2022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Gianmarco Cherchi</dc:creator>
  <cp:lastModifiedBy>Gianmarco Cherchi</cp:lastModifiedBy>
  <cp:revision>34</cp:revision>
  <cp:lastPrinted>2024-06-12T08:17:07Z</cp:lastPrinted>
  <dcterms:created xsi:type="dcterms:W3CDTF">2022-10-24T15:14:59Z</dcterms:created>
  <dcterms:modified xsi:type="dcterms:W3CDTF">2024-06-13T20:10:41Z</dcterms:modified>
</cp:coreProperties>
</file>