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3"/>
  </p:handout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7"/>
    <p:restoredTop sz="94640"/>
  </p:normalViewPr>
  <p:slideViewPr>
    <p:cSldViewPr snapToGrid="0">
      <p:cViewPr varScale="1">
        <p:scale>
          <a:sx n="104" d="100"/>
          <a:sy n="104" d="100"/>
        </p:scale>
        <p:origin x="10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84" y="7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41B80B-4397-78A4-654F-1AF9FFEF62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3ED62-B578-4082-DD94-8EEAA95D5B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F3F5A-ACA2-460B-AF78-5EEF10ACA84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29E93-4C5B-414D-81FC-E4816E8177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2452A-37B8-ACC5-5B70-0141F5A67F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1DD4C-7517-49B5-9C7D-B0CCBB977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80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71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70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14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97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47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2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49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852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03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2C07171C-4326-864A-B5AD-D0328C960200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3341E8EC-7E26-4649-BAAC-B8E279A53C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77135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AEA804-0080-4A2E-BB77-9EB7540AADA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24" y="0"/>
            <a:ext cx="9896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2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John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Doe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Banana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Jane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Smith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Apple</a:t>
            </a:r>
          </a:p>
        </p:txBody>
      </p:sp>
    </p:spTree>
    <p:extLst>
      <p:ext uri="{BB962C8B-B14F-4D97-AF65-F5344CB8AC3E}">
        <p14:creationId xmlns:p14="http://schemas.microsoft.com/office/powerpoint/2010/main" val="335303948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Quinn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Harris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Mango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Rachel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Papaya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Steve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Thompson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Guava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Tina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Garcia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Pomegranate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Umberto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Martinez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Coconut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Violet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Hernandez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Kiwi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Walter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Lopez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Pineapple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Xavier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Gonzalez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Lemon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Yvonne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Wilson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Blueberry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Zach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Anderson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Raspberry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Albert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Thomas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Blackberry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Bella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Taylor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Watermelon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Carmen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Moore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Melon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Dylan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Jackson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Grape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Ella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White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Peach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Fiona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Harris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Plum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George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Apricot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Helen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Thompson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Mango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Igor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Garcia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Papaya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Jenny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Martinez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Guava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Alice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Brown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Pear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Bob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Johnson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Orange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Karl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Hernandez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Pomegranate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Lara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Lopez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Coconut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Micheal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Gonzalez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Kiwi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Nora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Wilson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Pineapple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Oscar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Anderson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Lemon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Pamela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Thomas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Blueberry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Quentin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Taylor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Raspberry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Rita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Moore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Blackberry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Sam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Jackson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Watermelon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Tara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White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Melon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Ugo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Harris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Grape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Valeria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Peach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William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Thompson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Plum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Xena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Garcia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Apricot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Yuri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Martinez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Mango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Zoe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Hernandez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Papaya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Alessandro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Lopez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Guava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Beatrice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Gonzalez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Pomegranate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Carlo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Wilson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Coconut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Davide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Anderson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Kiwi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Charlie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Williams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Strawberry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David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Jones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Cherry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Elena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Thomas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Pineapple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Fabio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Taylor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Lemon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Giulia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Moore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Blueberry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Hugo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Jackson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Raspberry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Irene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White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Blackberry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Jorge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Harris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Watermelon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Klara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Melon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Luca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Thompson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Grape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Maria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Garcia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Peach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Nico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Martinez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Plum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Ottavia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Hernandez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Apricot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Paolo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Lopez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Mango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Quirino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Gonzalez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Papaya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Riccardo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Wilson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Guava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Sara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Anderson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Pomegranate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Tommaso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Thomas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Coconut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Umberto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Taylor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Kiwi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Valentina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Moore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Pineapple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Walter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Jackson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Lemon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Xena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White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Blueberry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Garcia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Kiwi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Frank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Martinez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Pineapple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Yuri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Harris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Atheneum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Zoe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Martin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Unversity Of Lyceum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Grace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Hernandez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Lemon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Hannah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Lopez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Blueberry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Ivan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Gonzalez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Raspberry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Wilson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Blackberry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Katie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Anderson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Watermelon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Liam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Thomas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Melon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Mia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Taylor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Grape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Nathan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Moore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Peach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asellaDiTesto 7">
            <a:extLst>
              <a:ext uri="{FF2B5EF4-FFF2-40B4-BE49-F238E27FC236}">
                <a16:creationId xmlns:a16="http://schemas.microsoft.com/office/drawing/2014/main" id="{5284FD3D-AAB6-A36A-BD6F-429F7C52D349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Olivia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Jackson</a:t>
            </a:r>
          </a:p>
        </p:txBody>
      </p:sp>
      <p:sp>
        <p:nvSpPr>
          <p:cNvPr id="3" name="CasellaDiTesto 8">
            <a:extLst>
              <a:ext uri="{FF2B5EF4-FFF2-40B4-BE49-F238E27FC236}">
                <a16:creationId xmlns:a16="http://schemas.microsoft.com/office/drawing/2014/main" id="{3776DF2D-9631-F255-ACC7-C4CA67BA368D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Plum</a:t>
            </a:r>
          </a:p>
        </p:txBody>
      </p:sp>
      <p:sp>
        <p:nvSpPr>
          <p:cNvPr id="4" name="CasellaDiTesto 4">
            <a:extLst>
              <a:ext uri="{FF2B5EF4-FFF2-40B4-BE49-F238E27FC236}">
                <a16:creationId xmlns:a16="http://schemas.microsoft.com/office/drawing/2014/main" id="{8422740D-99B7-C2CD-503F-D5C24AC53327}"/>
              </a:ext>
            </a:extLst>
          </p:cNvPr>
          <p:cNvSpPr txBox="1"/>
          <p:nvPr/>
        </p:nvSpPr>
        <p:spPr>
          <a:xfrm>
            <a:off x="5777079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Peter</a:t>
            </a:r>
          </a:p>
          <a:p>
            <a:pPr algn="ctr"/>
            <a:r>
              <a:rPr lang="it-IT" sz="4400" dirty="0">
                <a:solidFill>
                  <a:srgbClr val="2D3A6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White</a:t>
            </a:r>
          </a:p>
        </p:txBody>
      </p:sp>
      <p:sp>
        <p:nvSpPr>
          <p:cNvPr id="5" name="CasellaDiTesto 6">
            <a:extLst>
              <a:ext uri="{FF2B5EF4-FFF2-40B4-BE49-F238E27FC236}">
                <a16:creationId xmlns:a16="http://schemas.microsoft.com/office/drawing/2014/main" id="{C7C83588-5B66-454B-A6C0-C0E9FC11BA8E}"/>
              </a:ext>
            </a:extLst>
          </p:cNvPr>
          <p:cNvSpPr txBox="1"/>
          <p:nvPr/>
        </p:nvSpPr>
        <p:spPr>
          <a:xfrm>
            <a:off x="5850683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University Of Apricot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i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12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Open Sans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Gianmarco Cherchi</dc:creator>
  <cp:lastModifiedBy>Jacopo Mereu</cp:lastModifiedBy>
  <cp:revision>7</cp:revision>
  <dcterms:created xsi:type="dcterms:W3CDTF">2024-06-14T13:10:05Z</dcterms:created>
  <dcterms:modified xsi:type="dcterms:W3CDTF">2025-03-14T07:18:13Z</dcterms:modified>
</cp:coreProperties>
</file>