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/>
    <p:restoredTop sz="94640"/>
  </p:normalViewPr>
  <p:slideViewPr>
    <p:cSldViewPr snapToGrid="0">
      <p:cViewPr varScale="1">
        <p:scale>
          <a:sx n="104" d="100"/>
          <a:sy n="104" d="100"/>
        </p:scale>
        <p:origin x="10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41B80B-4397-78A4-654F-1AF9FFEF6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3ED62-B578-4082-DD94-8EEAA95D5B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3F5A-ACA2-460B-AF78-5EEF10ACA84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29E93-4C5B-414D-81FC-E4816E8177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452A-37B8-ACC5-5B70-0141F5A67F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DD4C-7517-49B5-9C7D-B0CCBB97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0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7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9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4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52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0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7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EA804-0080-4A2E-BB77-9EB7540AADA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24" y="0"/>
            <a:ext cx="989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  <p:extLst>
      <p:ext uri="{BB962C8B-B14F-4D97-AF65-F5344CB8AC3E}">
        <p14:creationId xmlns:p14="http://schemas.microsoft.com/office/powerpoint/2010/main" val="3353039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12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Open Sans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Gianmarco Cherchi</dc:creator>
  <cp:lastModifiedBy>Jacopo Mereu</cp:lastModifiedBy>
  <cp:revision>7</cp:revision>
  <dcterms:created xsi:type="dcterms:W3CDTF">2024-06-14T13:10:05Z</dcterms:created>
  <dcterms:modified xsi:type="dcterms:W3CDTF">2025-03-14T07:18:13Z</dcterms:modified>
</cp:coreProperties>
</file>