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102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41B80B-4397-78A4-654F-1AF9FFEF6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ED62-B578-4082-DD94-8EEAA95D5B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3F5A-ACA2-460B-AF78-5EEF10ACA84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9E93-4C5B-414D-81FC-E4816E817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452A-37B8-ACC5-5B70-0141F5A6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DD4C-7517-49B5-9C7D-B0CCBB97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5D23-84C3-D32C-01BF-D26943621F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800"/>
            <a:ext cx="9906000" cy="68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Hannah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Ivan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Katie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Liam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Nathan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Olivia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Peter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Quinn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Jane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Smith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Rachel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Steve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Violet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Xavier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Yvonne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Zach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Albert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Alice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Brown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Bella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Carmen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Dylan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Ella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Fiona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George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Helen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Igor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Jenny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Karl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Bob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Orange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Micheal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Oscar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Pamela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Quentin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Rita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Sam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Charlie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Strawberry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Valeria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Alessandro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Beatrice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Carlo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Elena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Jones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Cherry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Fabio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Giulia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Hugo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Irene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Jorge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Klara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Luca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Nico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Ottavia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Paolo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Quirino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Riccardo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Tommaso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Valentina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Atheneum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Frank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Unversity Of Lyceum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CasellaDiTesto 7">
            <a:extLst>
              <a:ext uri="{FF2B5EF4-FFF2-40B4-BE49-F238E27FC236}">
                <a16:creationId xmlns:a16="http://schemas.microsoft.com/office/drawing/2014/main" id="{03CEE1E9-FBEE-8040-5F02-06B8B9A2D593}"/>
              </a:ext>
            </a:extLst>
          </p:cNvPr>
          <p:cNvSpPr txBox="1"/>
          <p:nvPr/>
        </p:nvSpPr>
        <p:spPr>
          <a:xfrm>
            <a:off x="336185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Grace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7" name="CasellaDiTesto 8">
            <a:extLst>
              <a:ext uri="{FF2B5EF4-FFF2-40B4-BE49-F238E27FC236}">
                <a16:creationId xmlns:a16="http://schemas.microsoft.com/office/drawing/2014/main" id="{5E9D220F-2A47-C93F-A153-22A19FE65A97}"/>
              </a:ext>
            </a:extLst>
          </p:cNvPr>
          <p:cNvSpPr txBox="1"/>
          <p:nvPr/>
        </p:nvSpPr>
        <p:spPr>
          <a:xfrm>
            <a:off x="343546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9</cp:revision>
  <dcterms:created xsi:type="dcterms:W3CDTF">2024-06-14T13:10:05Z</dcterms:created>
  <dcterms:modified xsi:type="dcterms:W3CDTF">2025-03-14T13:41:37Z</dcterms:modified>
</cp:coreProperties>
</file>