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3"/>
  </p:handout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0" autoAdjust="0"/>
    <p:restoredTop sz="94681" autoAdjust="0"/>
  </p:normalViewPr>
  <p:slideViewPr>
    <p:cSldViewPr snapToGrid="0">
      <p:cViewPr varScale="1">
        <p:scale>
          <a:sx n="104" d="100"/>
          <a:sy n="104" d="100"/>
        </p:scale>
        <p:origin x="1024" y="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284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41B80B-4397-78A4-654F-1AF9FFEF62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3ED62-B578-4082-DD94-8EEAA95D5B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F3F5A-ACA2-460B-AF78-5EEF10ACA845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29E93-4C5B-414D-81FC-E4816E8177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2452A-37B8-ACC5-5B70-0141F5A67F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1DD4C-7517-49B5-9C7D-B0CCBB977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80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6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C07171C-4326-864A-B5AD-D0328C960200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341E8EC-7E26-4649-BAAC-B8E279A53C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871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C07171C-4326-864A-B5AD-D0328C960200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341E8EC-7E26-4649-BAAC-B8E279A53C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170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414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97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C07171C-4326-864A-B5AD-D0328C960200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341E8EC-7E26-4649-BAAC-B8E279A53C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847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C07171C-4326-864A-B5AD-D0328C960200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341E8EC-7E26-4649-BAAC-B8E279A53C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22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C07171C-4326-864A-B5AD-D0328C960200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341E8EC-7E26-4649-BAAC-B8E279A53C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949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C07171C-4326-864A-B5AD-D0328C960200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341E8EC-7E26-4649-BAAC-B8E279A53C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852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C07171C-4326-864A-B5AD-D0328C960200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341E8EC-7E26-4649-BAAC-B8E279A53C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503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C07171C-4326-864A-B5AD-D0328C960200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341E8EC-7E26-4649-BAAC-B8E279A53C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771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E45D23-84C3-D32C-01BF-D26943621FA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800"/>
            <a:ext cx="9906000" cy="685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2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</p:spTree>
    <p:extLst>
      <p:ext uri="{BB962C8B-B14F-4D97-AF65-F5344CB8AC3E}">
        <p14:creationId xmlns:p14="http://schemas.microsoft.com/office/powerpoint/2010/main" val="33530394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i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6</Words>
  <Application>Microsoft Office PowerPoint</Application>
  <PresentationFormat>A4 Paper (210x297 mm)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Open Sans</vt:lpstr>
      <vt:lpstr>Tema di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Gianmarco Cherchi</dc:creator>
  <cp:lastModifiedBy>Jacopo Mereu</cp:lastModifiedBy>
  <cp:revision>9</cp:revision>
  <dcterms:created xsi:type="dcterms:W3CDTF">2024-06-14T13:10:05Z</dcterms:created>
  <dcterms:modified xsi:type="dcterms:W3CDTF">2025-03-14T13:41:37Z</dcterms:modified>
</cp:coreProperties>
</file>