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58"/>
    <a:srgbClr val="56A2F6"/>
    <a:srgbClr val="2D3A68"/>
    <a:srgbClr val="99262D"/>
    <a:srgbClr val="21395B"/>
    <a:srgbClr val="225599"/>
    <a:srgbClr val="B70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/>
    <p:restoredTop sz="94640"/>
  </p:normalViewPr>
  <p:slideViewPr>
    <p:cSldViewPr snapToGrid="0">
      <p:cViewPr>
        <p:scale>
          <a:sx n="100" d="100"/>
          <a:sy n="100" d="100"/>
        </p:scale>
        <p:origin x="138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381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4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22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608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0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0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72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68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6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0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6F30F-04AB-DA43-B15A-373F1B803559}" type="datetimeFigureOut">
              <a:rPr lang="it-IT" smtClean="0"/>
              <a:t>14/03/2025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E1B5-3DE7-7548-BF30-0C038E82CE6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51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AFB07-8921-FF14-D6A1-5B9AFD71B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5773C0C0-0218-BBEA-4BDD-A037AB614D6E}"/>
              </a:ext>
            </a:extLst>
          </p:cNvPr>
          <p:cNvGrpSpPr/>
          <p:nvPr/>
        </p:nvGrpSpPr>
        <p:grpSpPr>
          <a:xfrm>
            <a:off x="647780" y="1377000"/>
            <a:ext cx="8610442" cy="4104000"/>
            <a:chOff x="252977" y="240037"/>
            <a:chExt cx="8610442" cy="410400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AEE661F-F6C2-90C3-A100-26ED926A263A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39A5163F-9B18-6827-6A62-F2534F134EFB}"/>
                </a:ext>
              </a:extLst>
            </p:cNvPr>
            <p:cNvSpPr txBox="1"/>
            <p:nvPr/>
          </p:nvSpPr>
          <p:spPr>
            <a:xfrm>
              <a:off x="625445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304E1E69-0F71-C32E-D681-E6293F3829AB}"/>
                </a:ext>
              </a:extLst>
            </p:cNvPr>
            <p:cNvSpPr txBox="1"/>
            <p:nvPr/>
          </p:nvSpPr>
          <p:spPr>
            <a:xfrm>
              <a:off x="879420" y="959352"/>
              <a:ext cx="2510880" cy="61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30</a:t>
              </a:r>
              <a:r>
                <a:rPr lang="en-AU" sz="1200" baseline="30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</a:t>
              </a: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Annual ACM Conference on </a:t>
              </a:r>
            </a:p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Intelligent User Interfaces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00C2ABE-40E1-BC6E-A86D-99D5B3D07035}"/>
                </a:ext>
              </a:extLst>
            </p:cNvPr>
            <p:cNvSpPr/>
            <p:nvPr/>
          </p:nvSpPr>
          <p:spPr>
            <a:xfrm>
              <a:off x="252977" y="240037"/>
              <a:ext cx="3780000" cy="4104000"/>
            </a:xfrm>
            <a:prstGeom prst="rect">
              <a:avLst/>
            </a:prstGeom>
            <a:noFill/>
            <a:ln w="88900">
              <a:solidFill>
                <a:srgbClr val="0042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46" dirty="0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C526BCCE-CC56-DDF7-02A8-8E57A0057543}"/>
                </a:ext>
              </a:extLst>
            </p:cNvPr>
            <p:cNvSpPr/>
            <p:nvPr/>
          </p:nvSpPr>
          <p:spPr>
            <a:xfrm>
              <a:off x="252978" y="557889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March 24-27, 2025</a:t>
              </a: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28C6896-1D67-329C-4BCE-E0004D595447}"/>
                </a:ext>
              </a:extLst>
            </p:cNvPr>
            <p:cNvSpPr/>
            <p:nvPr/>
          </p:nvSpPr>
          <p:spPr>
            <a:xfrm>
              <a:off x="2862978" y="562884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Cagliari, Italy</a:t>
              </a:r>
            </a:p>
          </p:txBody>
        </p:sp>
        <p:sp>
          <p:nvSpPr>
            <p:cNvPr id="2" name="Rettangolo 15">
              <a:extLst>
                <a:ext uri="{FF2B5EF4-FFF2-40B4-BE49-F238E27FC236}">
                  <a16:creationId xmlns:a16="http://schemas.microsoft.com/office/drawing/2014/main" id="{9DC1FD88-6B1D-6274-124F-A33A6313FDCE}"/>
                </a:ext>
              </a:extLst>
            </p:cNvPr>
            <p:cNvSpPr/>
            <p:nvPr/>
          </p:nvSpPr>
          <p:spPr>
            <a:xfrm>
              <a:off x="5083419" y="552894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9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March 24-27, 2025</a:t>
              </a:r>
            </a:p>
          </p:txBody>
        </p:sp>
        <p:sp>
          <p:nvSpPr>
            <p:cNvPr id="15" name="Rettangolo 17">
              <a:extLst>
                <a:ext uri="{FF2B5EF4-FFF2-40B4-BE49-F238E27FC236}">
                  <a16:creationId xmlns:a16="http://schemas.microsoft.com/office/drawing/2014/main" id="{67A2212A-2962-D1BA-1CE3-08BCA0D64140}"/>
                </a:ext>
              </a:extLst>
            </p:cNvPr>
            <p:cNvSpPr/>
            <p:nvPr/>
          </p:nvSpPr>
          <p:spPr>
            <a:xfrm>
              <a:off x="7693419" y="557889"/>
              <a:ext cx="1170000" cy="283535"/>
            </a:xfrm>
            <a:prstGeom prst="rect">
              <a:avLst/>
            </a:prstGeom>
            <a:solidFill>
              <a:srgbClr val="00425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100" dirty="0">
                  <a:latin typeface="Open Sans" pitchFamily="2" charset="0"/>
                  <a:ea typeface="Open Sans" pitchFamily="2" charset="0"/>
                  <a:cs typeface="Open Sans" pitchFamily="2" charset="0"/>
                </a:rPr>
                <a:t>Cagliari, Italy</a:t>
              </a:r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AF99FDEC-9989-685E-03B5-8E3E5228CEE3}"/>
              </a:ext>
            </a:extLst>
          </p:cNvPr>
          <p:cNvGrpSpPr/>
          <p:nvPr/>
        </p:nvGrpSpPr>
        <p:grpSpPr>
          <a:xfrm>
            <a:off x="5478221" y="1377000"/>
            <a:ext cx="3780000" cy="4104000"/>
            <a:chOff x="252977" y="240037"/>
            <a:chExt cx="3780000" cy="4104000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A21D9C4C-F2A0-5D1E-F22E-3AFA8196A7F7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1338D0D-B774-83C5-44B9-4D8385F94A8B}"/>
                </a:ext>
              </a:extLst>
            </p:cNvPr>
            <p:cNvSpPr txBox="1"/>
            <p:nvPr/>
          </p:nvSpPr>
          <p:spPr>
            <a:xfrm>
              <a:off x="625439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FC910394-4C5E-E472-99EC-20669C05864A}"/>
                </a:ext>
              </a:extLst>
            </p:cNvPr>
            <p:cNvSpPr txBox="1"/>
            <p:nvPr/>
          </p:nvSpPr>
          <p:spPr>
            <a:xfrm>
              <a:off x="879418" y="959352"/>
              <a:ext cx="2510880" cy="616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30</a:t>
              </a:r>
              <a:r>
                <a:rPr lang="en-AU" sz="1200" baseline="30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th</a:t>
              </a: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Annual ACM Conference on </a:t>
              </a:r>
            </a:p>
            <a:p>
              <a:pPr algn="ctr">
                <a:lnSpc>
                  <a:spcPct val="150000"/>
                </a:lnSpc>
              </a:pPr>
              <a:r>
                <a:rPr lang="en-AU" sz="12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Intelligent User Interfaces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2FFFD22A-4148-FD1B-4AB3-4FC84BC3FA18}"/>
                </a:ext>
              </a:extLst>
            </p:cNvPr>
            <p:cNvSpPr/>
            <p:nvPr/>
          </p:nvSpPr>
          <p:spPr>
            <a:xfrm>
              <a:off x="252977" y="240037"/>
              <a:ext cx="3780000" cy="4104000"/>
            </a:xfrm>
            <a:prstGeom prst="rect">
              <a:avLst/>
            </a:prstGeom>
            <a:noFill/>
            <a:ln w="88900">
              <a:solidFill>
                <a:srgbClr val="0042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146" dirty="0"/>
            </a:p>
          </p:txBody>
        </p:sp>
      </p:grpSp>
      <p:pic>
        <p:nvPicPr>
          <p:cNvPr id="19" name="Picture 18" descr="A yellow and blue letters on a black background&#10;&#10;AI-generated content may be incorrect.">
            <a:extLst>
              <a:ext uri="{FF2B5EF4-FFF2-40B4-BE49-F238E27FC236}">
                <a16:creationId xmlns:a16="http://schemas.microsoft.com/office/drawing/2014/main" id="{DD30C8ED-B528-1D38-73C5-8FDC6191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907" y="1625603"/>
            <a:ext cx="938549" cy="422032"/>
          </a:xfrm>
          <a:prstGeom prst="rect">
            <a:avLst/>
          </a:prstGeom>
        </p:spPr>
      </p:pic>
      <p:pic>
        <p:nvPicPr>
          <p:cNvPr id="21" name="Picture 20" descr="A yellow and blue letters on a black background&#10;&#10;AI-generated content may be incorrect.">
            <a:extLst>
              <a:ext uri="{FF2B5EF4-FFF2-40B4-BE49-F238E27FC236}">
                <a16:creationId xmlns:a16="http://schemas.microsoft.com/office/drawing/2014/main" id="{FD5351B9-A64C-A2B6-8174-3C63D2F5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944" y="1625603"/>
            <a:ext cx="938549" cy="42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1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83808-B21A-BA6D-557D-6C40725CB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21090A-56BA-EF2E-0411-F6CB1521F24B}"/>
              </a:ext>
            </a:extLst>
          </p:cNvPr>
          <p:cNvSpPr txBox="1"/>
          <p:nvPr/>
        </p:nvSpPr>
        <p:spPr>
          <a:xfrm>
            <a:off x="946638" y="3054342"/>
            <a:ext cx="318228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0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Nome </a:t>
            </a:r>
          </a:p>
          <a:p>
            <a:pPr algn="ctr"/>
            <a:r>
              <a:rPr lang="it-IT" sz="4400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COGNOME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B455DC-0421-09D2-947D-544B71CC506C}"/>
              </a:ext>
            </a:extLst>
          </p:cNvPr>
          <p:cNvSpPr txBox="1"/>
          <p:nvPr/>
        </p:nvSpPr>
        <p:spPr>
          <a:xfrm>
            <a:off x="1020248" y="4780528"/>
            <a:ext cx="3018840" cy="331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554" dirty="0">
                <a:solidFill>
                  <a:srgbClr val="0042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Workshops + Main Conference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502F2C03-05B4-40A2-0C8F-7B298F5063AC}"/>
              </a:ext>
            </a:extLst>
          </p:cNvPr>
          <p:cNvGrpSpPr/>
          <p:nvPr/>
        </p:nvGrpSpPr>
        <p:grpSpPr>
          <a:xfrm>
            <a:off x="5777079" y="3054342"/>
            <a:ext cx="3182281" cy="2057687"/>
            <a:chOff x="551835" y="1917379"/>
            <a:chExt cx="3182281" cy="205768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614F536-533F-5690-FBF5-DA4980127CBB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2D3A6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123E8D5-B567-5B37-C0F6-F84851B2D132}"/>
                </a:ext>
              </a:extLst>
            </p:cNvPr>
            <p:cNvSpPr txBox="1"/>
            <p:nvPr/>
          </p:nvSpPr>
          <p:spPr>
            <a:xfrm>
              <a:off x="625439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FB20A81-8BD8-CFE6-85B3-EE20CD503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" y="0"/>
            <a:ext cx="9896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1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9C23-8442-8FF4-740B-A5D97B381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F7C4892-8800-3AF4-8289-BCE7926763FD}"/>
              </a:ext>
            </a:extLst>
          </p:cNvPr>
          <p:cNvGrpSpPr/>
          <p:nvPr/>
        </p:nvGrpSpPr>
        <p:grpSpPr>
          <a:xfrm>
            <a:off x="2302130" y="1377000"/>
            <a:ext cx="5301741" cy="4104000"/>
            <a:chOff x="2900027" y="1377000"/>
            <a:chExt cx="3780001" cy="4104000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3A195EBD-609D-A1BF-83FD-FE1C3CD3CD39}"/>
                </a:ext>
              </a:extLst>
            </p:cNvPr>
            <p:cNvGrpSpPr/>
            <p:nvPr/>
          </p:nvGrpSpPr>
          <p:grpSpPr>
            <a:xfrm>
              <a:off x="2900027" y="1377000"/>
              <a:ext cx="3780001" cy="4104000"/>
              <a:chOff x="252977" y="240037"/>
              <a:chExt cx="3780001" cy="4104000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A336D9C1-6FBA-0C5E-B903-04BFC6E7BC7C}"/>
                  </a:ext>
                </a:extLst>
              </p:cNvPr>
              <p:cNvSpPr txBox="1"/>
              <p:nvPr/>
            </p:nvSpPr>
            <p:spPr>
              <a:xfrm>
                <a:off x="551835" y="1917379"/>
                <a:ext cx="318228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4000" dirty="0">
                    <a:solidFill>
                      <a:srgbClr val="00425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Nome </a:t>
                </a:r>
              </a:p>
              <a:p>
                <a:pPr algn="ctr"/>
                <a:r>
                  <a:rPr lang="it-IT" sz="4400" dirty="0">
                    <a:solidFill>
                      <a:srgbClr val="00425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COGNOME</a:t>
                </a:r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6D9AB2C-9F4F-C5EF-EA0B-B2FC5D28FB7B}"/>
                  </a:ext>
                </a:extLst>
              </p:cNvPr>
              <p:cNvSpPr txBox="1"/>
              <p:nvPr/>
            </p:nvSpPr>
            <p:spPr>
              <a:xfrm>
                <a:off x="625445" y="3643565"/>
                <a:ext cx="3018840" cy="33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554" dirty="0">
                    <a:solidFill>
                      <a:srgbClr val="00425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Workshops + Main Conference</a:t>
                </a: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403235C-D784-E968-0232-07C196063216}"/>
                  </a:ext>
                </a:extLst>
              </p:cNvPr>
              <p:cNvSpPr txBox="1"/>
              <p:nvPr/>
            </p:nvSpPr>
            <p:spPr>
              <a:xfrm>
                <a:off x="879420" y="959352"/>
                <a:ext cx="2510880" cy="616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AU" sz="12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30</a:t>
                </a:r>
                <a:r>
                  <a:rPr lang="en-AU" sz="1200" baseline="300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th</a:t>
                </a:r>
                <a:r>
                  <a:rPr lang="en-AU" sz="12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Annual ACM Conference on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AU" sz="12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Intelligent User Interfaces</a:t>
                </a:r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946F395B-ACC2-4AC1-1821-03970B42F84A}"/>
                  </a:ext>
                </a:extLst>
              </p:cNvPr>
              <p:cNvSpPr/>
              <p:nvPr/>
            </p:nvSpPr>
            <p:spPr>
              <a:xfrm>
                <a:off x="252977" y="240037"/>
                <a:ext cx="3780000" cy="4104000"/>
              </a:xfrm>
              <a:prstGeom prst="rect">
                <a:avLst/>
              </a:prstGeom>
              <a:noFill/>
              <a:ln w="88900">
                <a:solidFill>
                  <a:srgbClr val="0042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146" dirty="0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BB0FDEE3-E0C7-7B0B-3280-370047993D87}"/>
                  </a:ext>
                </a:extLst>
              </p:cNvPr>
              <p:cNvSpPr/>
              <p:nvPr/>
            </p:nvSpPr>
            <p:spPr>
              <a:xfrm>
                <a:off x="252978" y="557889"/>
                <a:ext cx="1170000" cy="283535"/>
              </a:xfrm>
              <a:prstGeom prst="rect">
                <a:avLst/>
              </a:prstGeom>
              <a:solidFill>
                <a:srgbClr val="004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March 24-27, 2025</a:t>
                </a:r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92161AE5-B014-EF24-2D65-01C6B4FBB79D}"/>
                  </a:ext>
                </a:extLst>
              </p:cNvPr>
              <p:cNvSpPr/>
              <p:nvPr/>
            </p:nvSpPr>
            <p:spPr>
              <a:xfrm>
                <a:off x="2862978" y="562884"/>
                <a:ext cx="1170000" cy="283535"/>
              </a:xfrm>
              <a:prstGeom prst="rect">
                <a:avLst/>
              </a:prstGeom>
              <a:solidFill>
                <a:srgbClr val="004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Cagliari, Italy</a:t>
                </a:r>
              </a:p>
            </p:txBody>
          </p:sp>
        </p:grpSp>
        <p:pic>
          <p:nvPicPr>
            <p:cNvPr id="19" name="Picture 18" descr="A yellow and blue letters on a black background&#10;&#10;AI-generated content may be incorrect.">
              <a:extLst>
                <a:ext uri="{FF2B5EF4-FFF2-40B4-BE49-F238E27FC236}">
                  <a16:creationId xmlns:a16="http://schemas.microsoft.com/office/drawing/2014/main" id="{BB4298C1-9646-43FE-C321-3F16CE900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3154" y="1625603"/>
              <a:ext cx="938549" cy="422032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BFE8CB1-57F6-0D21-350A-C96ED941F316}"/>
              </a:ext>
            </a:extLst>
          </p:cNvPr>
          <p:cNvSpPr/>
          <p:nvPr/>
        </p:nvSpPr>
        <p:spPr>
          <a:xfrm>
            <a:off x="2853593" y="1497600"/>
            <a:ext cx="4233600" cy="3862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C622-55B8-D47F-AEF7-B55ECB65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B499583-A120-D4E2-26E3-698046C1A4E1}"/>
              </a:ext>
            </a:extLst>
          </p:cNvPr>
          <p:cNvGrpSpPr/>
          <p:nvPr/>
        </p:nvGrpSpPr>
        <p:grpSpPr>
          <a:xfrm>
            <a:off x="2836200" y="1497600"/>
            <a:ext cx="4233600" cy="3862800"/>
            <a:chOff x="2900027" y="1377000"/>
            <a:chExt cx="3780001" cy="4104000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0678CBB2-2911-047B-5FD7-60ACFBA2F8C6}"/>
                </a:ext>
              </a:extLst>
            </p:cNvPr>
            <p:cNvGrpSpPr/>
            <p:nvPr/>
          </p:nvGrpSpPr>
          <p:grpSpPr>
            <a:xfrm>
              <a:off x="2900027" y="1377000"/>
              <a:ext cx="3780001" cy="4104000"/>
              <a:chOff x="252977" y="240037"/>
              <a:chExt cx="3780001" cy="4104000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BB52FE08-9A71-4E6C-72C2-2D4F52893A3D}"/>
                  </a:ext>
                </a:extLst>
              </p:cNvPr>
              <p:cNvSpPr txBox="1"/>
              <p:nvPr/>
            </p:nvSpPr>
            <p:spPr>
              <a:xfrm>
                <a:off x="551835" y="1917379"/>
                <a:ext cx="318228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sz="4000" dirty="0">
                    <a:solidFill>
                      <a:srgbClr val="00425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Nome </a:t>
                </a:r>
              </a:p>
              <a:p>
                <a:pPr algn="ctr"/>
                <a:r>
                  <a:rPr lang="it-IT" sz="4400" dirty="0">
                    <a:solidFill>
                      <a:srgbClr val="00425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COGNOME</a:t>
                </a:r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514CB0E-214B-DF49-C932-0A26B3D394AD}"/>
                  </a:ext>
                </a:extLst>
              </p:cNvPr>
              <p:cNvSpPr txBox="1"/>
              <p:nvPr/>
            </p:nvSpPr>
            <p:spPr>
              <a:xfrm>
                <a:off x="625445" y="3643565"/>
                <a:ext cx="3018840" cy="33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1554" dirty="0">
                    <a:solidFill>
                      <a:srgbClr val="00425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Workshops + Main Conference</a:t>
                </a: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45D8B55-82BB-C051-3B57-A95CADBF2ED3}"/>
                  </a:ext>
                </a:extLst>
              </p:cNvPr>
              <p:cNvSpPr txBox="1"/>
              <p:nvPr/>
            </p:nvSpPr>
            <p:spPr>
              <a:xfrm>
                <a:off x="879420" y="959352"/>
                <a:ext cx="2510880" cy="616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AU" sz="12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30</a:t>
                </a:r>
                <a:r>
                  <a:rPr lang="en-AU" sz="1200" baseline="300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th</a:t>
                </a:r>
                <a:r>
                  <a:rPr lang="en-AU" sz="12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Annual ACM Conference on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AU" sz="1200" dirty="0">
                    <a:solidFill>
                      <a:srgbClr val="2D3A68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Intelligent User Interfaces</a:t>
                </a:r>
              </a:p>
            </p:txBody>
          </p:sp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8DFB6D14-1620-C8E3-5624-3B74D52A4AFE}"/>
                  </a:ext>
                </a:extLst>
              </p:cNvPr>
              <p:cNvSpPr/>
              <p:nvPr/>
            </p:nvSpPr>
            <p:spPr>
              <a:xfrm>
                <a:off x="252977" y="240037"/>
                <a:ext cx="3780000" cy="4104000"/>
              </a:xfrm>
              <a:prstGeom prst="rect">
                <a:avLst/>
              </a:prstGeom>
              <a:noFill/>
              <a:ln w="88900">
                <a:solidFill>
                  <a:srgbClr val="00425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146" dirty="0"/>
              </a:p>
            </p:txBody>
          </p:sp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5BDFCE41-5F6B-183D-AB48-0F8EE5F3090F}"/>
                  </a:ext>
                </a:extLst>
              </p:cNvPr>
              <p:cNvSpPr/>
              <p:nvPr/>
            </p:nvSpPr>
            <p:spPr>
              <a:xfrm>
                <a:off x="252978" y="557889"/>
                <a:ext cx="1170000" cy="283535"/>
              </a:xfrm>
              <a:prstGeom prst="rect">
                <a:avLst/>
              </a:prstGeom>
              <a:solidFill>
                <a:srgbClr val="004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it-IT" sz="9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March 24-27, 2025</a:t>
                </a:r>
              </a:p>
            </p:txBody>
          </p:sp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97A3F645-69C7-48D4-B2FE-EB5C254CA643}"/>
                  </a:ext>
                </a:extLst>
              </p:cNvPr>
              <p:cNvSpPr/>
              <p:nvPr/>
            </p:nvSpPr>
            <p:spPr>
              <a:xfrm>
                <a:off x="2862978" y="562884"/>
                <a:ext cx="1170000" cy="283535"/>
              </a:xfrm>
              <a:prstGeom prst="rect">
                <a:avLst/>
              </a:prstGeom>
              <a:solidFill>
                <a:srgbClr val="0042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1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Cagliari, Italy</a:t>
                </a:r>
              </a:p>
            </p:txBody>
          </p:sp>
        </p:grpSp>
        <p:pic>
          <p:nvPicPr>
            <p:cNvPr id="19" name="Picture 18" descr="A yellow and blue letters on a black background&#10;&#10;AI-generated content may be incorrect.">
              <a:extLst>
                <a:ext uri="{FF2B5EF4-FFF2-40B4-BE49-F238E27FC236}">
                  <a16:creationId xmlns:a16="http://schemas.microsoft.com/office/drawing/2014/main" id="{AD8B21BA-6598-877B-B7AC-2017E31A0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3154" y="1625603"/>
              <a:ext cx="938549" cy="422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055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B92E1-7CAD-2F2A-670A-6547AE632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CB1958CD-22D0-1DE4-5941-B8D8576EBF09}"/>
              </a:ext>
            </a:extLst>
          </p:cNvPr>
          <p:cNvGrpSpPr/>
          <p:nvPr/>
        </p:nvGrpSpPr>
        <p:grpSpPr>
          <a:xfrm>
            <a:off x="3361858" y="3054342"/>
            <a:ext cx="3182281" cy="2057687"/>
            <a:chOff x="551835" y="1917379"/>
            <a:chExt cx="3182281" cy="2057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77654C4D-66A3-EBE3-99DC-C873F13A1155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005A1E4-54CC-035A-F44B-679744CBA001}"/>
                </a:ext>
              </a:extLst>
            </p:cNvPr>
            <p:cNvSpPr txBox="1"/>
            <p:nvPr/>
          </p:nvSpPr>
          <p:spPr>
            <a:xfrm>
              <a:off x="625445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C3E28FD-FB3D-6C96-0723-99AB1469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" y="0"/>
            <a:ext cx="9905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4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69B9-0AC5-5E2D-576C-ECAF19498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5A3074-27C9-7BFC-A36F-BECB402D3939}"/>
              </a:ext>
            </a:extLst>
          </p:cNvPr>
          <p:cNvGrpSpPr/>
          <p:nvPr/>
        </p:nvGrpSpPr>
        <p:grpSpPr>
          <a:xfrm>
            <a:off x="3361858" y="3054342"/>
            <a:ext cx="3182281" cy="2057687"/>
            <a:chOff x="551835" y="1917379"/>
            <a:chExt cx="3182281" cy="2057687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5198362D-3277-5A14-4010-C794D299EF38}"/>
                </a:ext>
              </a:extLst>
            </p:cNvPr>
            <p:cNvSpPr txBox="1"/>
            <p:nvPr/>
          </p:nvSpPr>
          <p:spPr>
            <a:xfrm>
              <a:off x="551835" y="1917379"/>
              <a:ext cx="318228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40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Nome </a:t>
              </a:r>
            </a:p>
            <a:p>
              <a:pPr algn="ctr"/>
              <a:r>
                <a:rPr lang="it-IT" sz="4400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COGNOME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E77B258-D054-81CF-74F0-6F24D50444FD}"/>
                </a:ext>
              </a:extLst>
            </p:cNvPr>
            <p:cNvSpPr txBox="1"/>
            <p:nvPr/>
          </p:nvSpPr>
          <p:spPr>
            <a:xfrm>
              <a:off x="625445" y="3643565"/>
              <a:ext cx="3018840" cy="33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554" dirty="0">
                  <a:solidFill>
                    <a:srgbClr val="0042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Workshops + Main Conference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49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452</TotalTime>
  <Words>108</Words>
  <Application>Microsoft Office PowerPoint</Application>
  <PresentationFormat>A4 Paper (210x297 mm)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Office 2013 - Tema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Cherchi</dc:creator>
  <cp:lastModifiedBy>Jacopo Mereu</cp:lastModifiedBy>
  <cp:revision>39</cp:revision>
  <cp:lastPrinted>2024-06-12T08:17:07Z</cp:lastPrinted>
  <dcterms:created xsi:type="dcterms:W3CDTF">2022-10-24T15:14:59Z</dcterms:created>
  <dcterms:modified xsi:type="dcterms:W3CDTF">2025-03-14T13:42:28Z</dcterms:modified>
</cp:coreProperties>
</file>