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306" r:id="rId2"/>
    <p:sldId id="262" r:id="rId3"/>
    <p:sldId id="307" r:id="rId4"/>
    <p:sldId id="308" r:id="rId5"/>
    <p:sldId id="309" r:id="rId6"/>
    <p:sldId id="310" r:id="rId7"/>
    <p:sldId id="311" r:id="rId8"/>
    <p:sldId id="258" r:id="rId9"/>
    <p:sldId id="312" r:id="rId10"/>
    <p:sldId id="313" r:id="rId11"/>
    <p:sldId id="314" r:id="rId12"/>
    <p:sldId id="325" r:id="rId13"/>
    <p:sldId id="327" r:id="rId14"/>
    <p:sldId id="315" r:id="rId15"/>
    <p:sldId id="326" r:id="rId16"/>
    <p:sldId id="328" r:id="rId17"/>
    <p:sldId id="316" r:id="rId18"/>
    <p:sldId id="317" r:id="rId19"/>
    <p:sldId id="318" r:id="rId20"/>
    <p:sldId id="323" r:id="rId21"/>
    <p:sldId id="319" r:id="rId22"/>
    <p:sldId id="321" r:id="rId23"/>
    <p:sldId id="322" r:id="rId24"/>
    <p:sldId id="320" r:id="rId25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F931"/>
    <a:srgbClr val="FC7500"/>
    <a:srgbClr val="F25F29"/>
    <a:srgbClr val="91BED4"/>
    <a:srgbClr val="F0F0F0"/>
    <a:srgbClr val="304269"/>
    <a:srgbClr val="D9E8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74" autoAdjust="0"/>
    <p:restoredTop sz="87368" autoAdjust="0"/>
  </p:normalViewPr>
  <p:slideViewPr>
    <p:cSldViewPr>
      <p:cViewPr varScale="1">
        <p:scale>
          <a:sx n="64" d="100"/>
          <a:sy n="64" d="100"/>
        </p:scale>
        <p:origin x="-1662" y="-96"/>
      </p:cViewPr>
      <p:guideLst>
        <p:guide orient="horz" pos="3168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09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it-IT"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it-IT" sz="1200"/>
            </a:lvl1pPr>
          </a:lstStyle>
          <a:p>
            <a:fld id="{744D7EC3-CD50-4DA5-B722-330229C0073D}" type="datetimeFigureOut">
              <a:rPr lang="it-IT" smtClean="0"/>
              <a:t>23/01/2014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it-IT" sz="1200"/>
            </a:lvl1pPr>
          </a:lstStyle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it-IT" sz="1200"/>
            </a:lvl1pPr>
          </a:lstStyle>
          <a:p>
            <a:fld id="{A9712E5A-FBEB-4329-9E4A-5F20B492F5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06927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it-IT"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it-IT" sz="1200"/>
            </a:lvl1pPr>
          </a:lstStyle>
          <a:p>
            <a:fld id="{85BE0011-04E0-4F3F-BFCE-633C944A425A}" type="datetimeFigureOut">
              <a:t>1/23/2014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it-IT"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it-IT" sz="1200"/>
            </a:lvl1pPr>
          </a:lstStyle>
          <a:p>
            <a:fld id="{DD7D2AD7-BD31-48B9-8C8A-7D4EAE7F6485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0855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/>
            </a:pPr>
            <a:r>
              <a:rPr lang="it-IT" dirty="0" smtClean="0"/>
              <a:t>È possibile utilizzare questo modello come file di partenza per creare un album di foto.</a:t>
            </a:r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it-IT" smtClean="0"/>
              <a:t>1</a:t>
            </a:fld>
            <a:endParaRPr lang="it-I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it-IT" smtClean="0"/>
              <a:t>11</a:t>
            </a:fld>
            <a:endParaRPr lang="it-IT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it-IT" smtClean="0"/>
              <a:t>12</a:t>
            </a:fld>
            <a:endParaRPr lang="it-IT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it-IT" smtClean="0"/>
              <a:t>13</a:t>
            </a:fld>
            <a:endParaRPr lang="it-IT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it-IT" smtClean="0"/>
              <a:t>14</a:t>
            </a:fld>
            <a:endParaRPr lang="it-IT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it-IT" smtClean="0"/>
              <a:t>15</a:t>
            </a:fld>
            <a:endParaRPr lang="it-IT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it-IT" smtClean="0"/>
              <a:t>16</a:t>
            </a:fld>
            <a:endParaRPr lang="it-IT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it-IT" smtClean="0"/>
              <a:t>17</a:t>
            </a:fld>
            <a:endParaRPr lang="it-IT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it-IT" smtClean="0"/>
              <a:t>18</a:t>
            </a:fld>
            <a:endParaRPr lang="it-IT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it-IT" smtClean="0"/>
              <a:t>19</a:t>
            </a:fld>
            <a:endParaRPr lang="it-IT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it-IT" smtClean="0"/>
              <a:t>20</a:t>
            </a:fld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it-IT" smtClean="0"/>
              <a:t>2</a:t>
            </a:fld>
            <a:endParaRPr lang="it-IT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it-IT" smtClean="0"/>
              <a:t>21</a:t>
            </a:fld>
            <a:endParaRPr lang="it-IT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it-IT" smtClean="0"/>
              <a:t>22</a:t>
            </a:fld>
            <a:endParaRPr lang="it-IT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it-IT" smtClean="0"/>
              <a:t>23</a:t>
            </a:fld>
            <a:endParaRPr lang="it-IT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it-IT" smtClean="0"/>
              <a:t>24</a:t>
            </a:fld>
            <a:endParaRPr 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it-IT" smtClean="0"/>
              <a:t>4</a:t>
            </a:fld>
            <a:endParaRPr lang="it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it-IT" smtClean="0"/>
              <a:t>5</a:t>
            </a:fld>
            <a:endParaRPr lang="it-I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it-IT" smtClean="0"/>
              <a:t>6</a:t>
            </a:fld>
            <a:endParaRPr lang="it-I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it-IT" smtClean="0"/>
              <a:t>7</a:t>
            </a:fld>
            <a:endParaRPr lang="it-I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it-IT" smtClean="0"/>
              <a:t>8</a:t>
            </a:fld>
            <a:endParaRPr lang="it-I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it-IT" smtClean="0"/>
              <a:t>9</a:t>
            </a:fld>
            <a:endParaRPr lang="it-I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it-IT" smtClean="0"/>
              <a:t>10</a:t>
            </a:fld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ertina alb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8458200" cy="6858000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2950957" y="1191150"/>
            <a:ext cx="4937760" cy="983431"/>
          </a:xfrm>
          <a:solidFill>
            <a:schemeClr val="tx1">
              <a:lumMod val="95000"/>
              <a:lumOff val="5000"/>
              <a:alpha val="64000"/>
            </a:schemeClr>
          </a:solidFill>
          <a:ln w="38100" cmpd="dbl">
            <a:noFill/>
          </a:ln>
        </p:spPr>
        <p:txBody>
          <a:bodyPr tIns="137160" anchor="ctr" anchorCtr="0">
            <a:normAutofit/>
          </a:bodyPr>
          <a:lstStyle>
            <a:lvl1pPr algn="ctr" eaLnBrk="1" latinLnBrk="0" hangingPunct="1">
              <a:buNone/>
              <a:defRPr kumimoji="0" lang="it-IT" sz="3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0" lang="it-IT"/>
              <a:t>Fare clic per inserire il titolo dello schema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2906973" y="1143000"/>
            <a:ext cx="5029200" cy="10668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  <a:alpha val="5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it-I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foto orizzontali con didascali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800600" y="914400"/>
            <a:ext cx="3962400" cy="29718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kumimoji="0" lang="it-IT" sz="24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it-IT" smtClean="0"/>
              <a:t>Fare clic sull'icona per inserire un'immagine</a:t>
            </a:r>
            <a:endParaRPr/>
          </a:p>
        </p:txBody>
      </p:sp>
      <p:sp>
        <p:nvSpPr>
          <p:cNvPr id="7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914400"/>
            <a:ext cx="3962400" cy="29718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kumimoji="0" lang="it-IT" sz="24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it-IT" smtClean="0"/>
              <a:t>Fare clic sull'icona per inserire un'immagine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114800"/>
            <a:ext cx="3962400" cy="1214887"/>
          </a:xfrm>
        </p:spPr>
        <p:txBody>
          <a:bodyPr vert="horz" lIns="91440" tIns="45720" rIns="9144" bIns="45720" rtlCol="0" anchor="t" anchorCtr="0">
            <a:no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lang="it-IT"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lvl="0" indent="0" algn="l" defTabSz="914400" eaLnBrk="1" latinLnBrk="0" hangingPunct="1">
              <a:spcBef>
                <a:spcPct val="20000"/>
              </a:spcBef>
              <a:buFontTx/>
              <a:buNone/>
            </a:pPr>
            <a:r>
              <a:rPr kumimoji="0" lang="it-IT"/>
              <a:t>Fare clic per inserire una didascalia</a:t>
            </a: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800599" y="4114800"/>
            <a:ext cx="3990975" cy="1214887"/>
          </a:xfrm>
        </p:spPr>
        <p:txBody>
          <a:bodyPr vert="horz" lIns="91440" tIns="45720" rIns="9144" bIns="45720" rtlCol="0" anchor="t" anchorCtr="0">
            <a:no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lang="it-IT"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lvl="0" indent="0" algn="l" defTabSz="914400" eaLnBrk="1" latinLnBrk="0" hangingPunct="1">
              <a:spcBef>
                <a:spcPct val="20000"/>
              </a:spcBef>
              <a:buFontTx/>
              <a:buNone/>
            </a:pPr>
            <a:r>
              <a:rPr kumimoji="0" lang="it-IT"/>
              <a:t>Fare clic per inserire una didascalia</a:t>
            </a:r>
          </a:p>
        </p:txBody>
      </p:sp>
      <p:grpSp>
        <p:nvGrpSpPr>
          <p:cNvPr id="10" name="Group 9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0" lang="it-IT">
                <a:solidFill>
                  <a:srgbClr val="FC7500"/>
                </a:solidFill>
              </a:endParaRPr>
            </a:p>
          </p:txBody>
        </p:sp>
        <p:cxnSp>
          <p:nvCxnSpPr>
            <p:cNvPr id="12" name="Straight Connector 11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 eaLnBrk="1" latinLnBrk="0" hangingPunct="1">
              <a:defRPr kumimoji="0" lang="it-IT"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pPr/>
              <a:t>1/23/2014</a:t>
            </a:fld>
            <a:endParaRPr kumimoji="0" lang="it-IT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 eaLnBrk="1" latinLnBrk="0" hangingPunct="1">
              <a:defRPr kumimoji="0" lang="it-IT">
                <a:solidFill>
                  <a:schemeClr val="bg1"/>
                </a:solidFill>
              </a:defRPr>
            </a:lvl1pPr>
          </a:lstStyle>
          <a:p>
            <a:endParaRPr kumimoji="0" lang="it-IT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 eaLnBrk="1" latinLnBrk="0" hangingPunct="1">
              <a:defRPr kumimoji="0" lang="it-IT"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pPr/>
              <a:t>‹N›</a:t>
            </a:fld>
            <a:endParaRPr kumimoji="0"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foto: istantan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 rot="1223811">
            <a:off x="4598124" y="530555"/>
            <a:ext cx="2282441" cy="2467504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36000">
                <a:schemeClr val="bg1"/>
              </a:gs>
            </a:gsLst>
            <a:lin ang="14400000" scaled="0"/>
          </a:gradFill>
          <a:ln w="9525">
            <a:solidFill>
              <a:schemeClr val="bg1">
                <a:lumMod val="85000"/>
              </a:schemeClr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it-IT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5"/>
          </p:nvPr>
        </p:nvSpPr>
        <p:spPr>
          <a:xfrm rot="1223811">
            <a:off x="4794084" y="657037"/>
            <a:ext cx="2035690" cy="1912315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 eaLnBrk="1" latinLnBrk="0" hangingPunct="1">
              <a:buNone/>
              <a:defRPr kumimoji="0" lang="it-IT" sz="1600">
                <a:solidFill>
                  <a:schemeClr val="bg1"/>
                </a:solidFill>
              </a:defRPr>
            </a:lvl1pPr>
          </a:lstStyle>
          <a:p>
            <a:pPr eaLnBrk="1" latinLnBrk="0" hangingPunct="1"/>
            <a:r>
              <a:rPr lang="it-IT" smtClean="0"/>
              <a:t>Fare clic sull'icona per inserire un'immagine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t>1/23/2014</a:t>
            </a:fld>
            <a:endParaRPr kumimoji="0"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t>‹N›</a:t>
            </a:fld>
            <a:endParaRPr kumimoji="0" lang="it-IT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5943600"/>
            <a:ext cx="8204200" cy="457200"/>
          </a:xfrm>
        </p:spPr>
        <p:txBody>
          <a:bodyPr>
            <a:normAutofit/>
          </a:bodyPr>
          <a:lstStyle>
            <a:lvl1pPr eaLnBrk="1" latinLnBrk="0" hangingPunct="1">
              <a:buNone/>
              <a:defRPr kumimoji="0" lang="it-IT" sz="24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0" lang="it-IT"/>
              <a:t>Fare clic per inserire il titolo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533400" y="1172146"/>
            <a:ext cx="3810000" cy="4148667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36000">
                <a:schemeClr val="bg1"/>
              </a:gs>
            </a:gsLst>
            <a:lin ang="14400000" scaled="0"/>
          </a:gradFill>
          <a:ln w="9525">
            <a:solidFill>
              <a:schemeClr val="bg1">
                <a:lumMod val="85000"/>
              </a:schemeClr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it-IT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80535" y="1439693"/>
            <a:ext cx="3346622" cy="317500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 eaLnBrk="1" latinLnBrk="0" hangingPunct="1">
              <a:buNone/>
              <a:defRPr kumimoji="0" lang="it-IT" sz="2200">
                <a:solidFill>
                  <a:schemeClr val="bg1"/>
                </a:solidFill>
              </a:defRPr>
            </a:lvl1pPr>
          </a:lstStyle>
          <a:p>
            <a:pPr eaLnBrk="1" latinLnBrk="0" hangingPunct="1"/>
            <a:r>
              <a:rPr lang="it-IT" smtClean="0"/>
              <a:t>Fare clic sull'icona per inserire un'immagine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81050" y="4754393"/>
            <a:ext cx="3333750" cy="317500"/>
          </a:xfrm>
        </p:spPr>
        <p:txBody>
          <a:bodyPr>
            <a:noAutofit/>
          </a:bodyPr>
          <a:lstStyle>
            <a:lvl1pPr algn="ctr" eaLnBrk="1" latinLnBrk="0" hangingPunct="1">
              <a:buNone/>
              <a:defRPr kumimoji="0" lang="it-IT" sz="16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kumimoji="0" lang="it-IT"/>
              <a:t>Fare clic per inserire una breve didascalia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5985608" y="2877171"/>
            <a:ext cx="2624992" cy="2837829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36000">
                <a:schemeClr val="bg1"/>
              </a:gs>
            </a:gsLst>
            <a:lin ang="14400000" scaled="0"/>
          </a:gradFill>
          <a:ln w="9525">
            <a:solidFill>
              <a:schemeClr val="bg1">
                <a:lumMod val="85000"/>
              </a:schemeClr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it-IT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137438" y="3013976"/>
            <a:ext cx="2341209" cy="2199318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 eaLnBrk="1" latinLnBrk="0" hangingPunct="1">
              <a:buNone/>
              <a:defRPr kumimoji="0" lang="it-IT" sz="1600">
                <a:solidFill>
                  <a:schemeClr val="bg1"/>
                </a:solidFill>
              </a:defRPr>
            </a:lvl1pPr>
          </a:lstStyle>
          <a:p>
            <a:pPr eaLnBrk="1" latinLnBrk="0" hangingPunct="1"/>
            <a:r>
              <a:rPr lang="it-IT" smtClean="0"/>
              <a:t>Fare clic sull'icona per inserire un'immagine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foto: diapositive con telaiet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0599" y="1371600"/>
            <a:ext cx="4026757" cy="4038600"/>
          </a:xfrm>
          <a:prstGeom prst="rect">
            <a:avLst/>
          </a:prstGeom>
        </p:spPr>
      </p:pic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1592249" y="2370152"/>
            <a:ext cx="2804822" cy="178838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 eaLnBrk="1" latinLnBrk="0" hangingPunct="1">
              <a:buNone/>
              <a:defRPr kumimoji="0" lang="it-IT" sz="1400" baseline="0">
                <a:solidFill>
                  <a:schemeClr val="bg1"/>
                </a:solidFill>
              </a:defRPr>
            </a:lvl1pPr>
          </a:lstStyle>
          <a:p>
            <a:pPr eaLnBrk="1" latinLnBrk="0" hangingPunct="1"/>
            <a:r>
              <a:rPr lang="it-IT" smtClean="0"/>
              <a:t>Fare clic sull'icona per inserire un'immagine</a:t>
            </a:r>
            <a:endParaRPr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65176" y="685801"/>
            <a:ext cx="2507224" cy="2514599"/>
          </a:xfrm>
          <a:prstGeom prst="rect">
            <a:avLst/>
          </a:prstGeom>
        </p:spPr>
      </p:pic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5706474" y="1371600"/>
            <a:ext cx="1600200" cy="1002547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 eaLnBrk="1" latinLnBrk="0" hangingPunct="1">
              <a:buNone/>
              <a:defRPr kumimoji="0" lang="it-IT" sz="1100" baseline="0">
                <a:solidFill>
                  <a:schemeClr val="bg1"/>
                </a:solidFill>
              </a:defRPr>
            </a:lvl1pPr>
          </a:lstStyle>
          <a:p>
            <a:pPr eaLnBrk="1" latinLnBrk="0" hangingPunct="1"/>
            <a:r>
              <a:rPr lang="it-IT" smtClean="0"/>
              <a:t>Fare clic sull'icona per inserire un'immagine</a:t>
            </a:r>
            <a:endParaRPr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65176" y="3429001"/>
            <a:ext cx="2507224" cy="2514599"/>
          </a:xfrm>
          <a:prstGeom prst="rect">
            <a:avLst/>
          </a:prstGeom>
        </p:spPr>
      </p:pic>
      <p:sp>
        <p:nvSpPr>
          <p:cNvPr id="17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5706474" y="4114800"/>
            <a:ext cx="1600200" cy="1002547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 eaLnBrk="1" latinLnBrk="0" hangingPunct="1">
              <a:buNone/>
              <a:defRPr kumimoji="0" lang="it-IT" sz="1100" baseline="0">
                <a:solidFill>
                  <a:schemeClr val="bg1"/>
                </a:solidFill>
              </a:defRPr>
            </a:lvl1pPr>
          </a:lstStyle>
          <a:p>
            <a:pPr eaLnBrk="1" latinLnBrk="0" hangingPunct="1"/>
            <a:r>
              <a:rPr lang="it-IT" smtClean="0"/>
              <a:t>Fare clic sull'icona per inserire un'immagine</a:t>
            </a:r>
            <a:endParaRPr/>
          </a:p>
        </p:txBody>
      </p:sp>
      <p:sp>
        <p:nvSpPr>
          <p:cNvPr id="2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t>1/23/2014</a:t>
            </a:fld>
            <a:endParaRPr kumimoji="0" lang="it-IT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kumimoji="0" lang="it-IT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t>‹N›</a:t>
            </a:fld>
            <a:endParaRPr kumimoji="0"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foto verticali con didasca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spect="1"/>
          </p:cNvSpPr>
          <p:nvPr>
            <p:ph type="pic" sz="quarter" idx="13"/>
          </p:nvPr>
        </p:nvSpPr>
        <p:spPr>
          <a:xfrm>
            <a:off x="228600" y="533400"/>
            <a:ext cx="2743200" cy="36576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kumimoji="0" lang="it-IT" sz="24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it-IT" smtClean="0"/>
              <a:t>Fare clic sull'icona per inserire un'immagine</a:t>
            </a:r>
            <a:endParaRPr/>
          </a:p>
        </p:txBody>
      </p:sp>
      <p:sp>
        <p:nvSpPr>
          <p:cNvPr id="7" name="Rectangle 8"/>
          <p:cNvSpPr>
            <a:spLocks noGrp="1" noChangeAspect="1"/>
          </p:cNvSpPr>
          <p:nvPr>
            <p:ph type="pic" sz="quarter" idx="14"/>
          </p:nvPr>
        </p:nvSpPr>
        <p:spPr>
          <a:xfrm>
            <a:off x="3200400" y="533400"/>
            <a:ext cx="2743200" cy="36576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kumimoji="0" lang="it-IT" sz="24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it-IT" smtClean="0"/>
              <a:t>Fare clic sull'icona per inserire un'immagine</a:t>
            </a:r>
            <a:endParaRPr/>
          </a:p>
        </p:txBody>
      </p:sp>
      <p:sp>
        <p:nvSpPr>
          <p:cNvPr id="8" name="Rectangle 8"/>
          <p:cNvSpPr>
            <a:spLocks noGrp="1" noChangeAspect="1"/>
          </p:cNvSpPr>
          <p:nvPr>
            <p:ph type="pic" sz="quarter" idx="15"/>
          </p:nvPr>
        </p:nvSpPr>
        <p:spPr>
          <a:xfrm>
            <a:off x="6172200" y="533400"/>
            <a:ext cx="2743200" cy="36576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kumimoji="0" lang="it-IT" sz="24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it-IT" smtClean="0"/>
              <a:t>Fare clic sull'icona per inserire un'immagine</a:t>
            </a:r>
            <a:endParaRPr/>
          </a:p>
        </p:txBody>
      </p:sp>
      <p:sp>
        <p:nvSpPr>
          <p:cNvPr id="9" name="Rectangle 6"/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44196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it-IT"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it-IT"/>
              <a:t>Fare clic per inserire una didascalia</a:t>
            </a:r>
          </a:p>
        </p:txBody>
      </p:sp>
      <p:sp>
        <p:nvSpPr>
          <p:cNvPr id="10" name="Rectangle 6"/>
          <p:cNvSpPr>
            <a:spLocks noGrp="1"/>
          </p:cNvSpPr>
          <p:nvPr>
            <p:ph type="body" sz="quarter" idx="17" hasCustomPrompt="1"/>
          </p:nvPr>
        </p:nvSpPr>
        <p:spPr>
          <a:xfrm>
            <a:off x="3200400" y="44196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it-IT"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it-IT"/>
              <a:t>Fare clic per inserire una didascalia</a:t>
            </a:r>
          </a:p>
        </p:txBody>
      </p:sp>
      <p:sp>
        <p:nvSpPr>
          <p:cNvPr id="11" name="Rectangle 6"/>
          <p:cNvSpPr>
            <a:spLocks noGrp="1"/>
          </p:cNvSpPr>
          <p:nvPr>
            <p:ph type="body" sz="quarter" idx="18" hasCustomPrompt="1"/>
          </p:nvPr>
        </p:nvSpPr>
        <p:spPr>
          <a:xfrm>
            <a:off x="6172200" y="44196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it-IT"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it-IT"/>
              <a:t>Fare clic per inserire una didascalia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3" name="Rectangle 12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0" lang="it-IT">
                <a:solidFill>
                  <a:srgbClr val="FC7500"/>
                </a:solidFill>
              </a:endParaRPr>
            </a:p>
          </p:txBody>
        </p:sp>
        <p:cxnSp>
          <p:nvCxnSpPr>
            <p:cNvPr id="14" name="Straight Connector 13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 eaLnBrk="1" latinLnBrk="0" hangingPunct="1">
              <a:defRPr kumimoji="0" lang="it-IT"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pPr/>
              <a:t>1/23/2014</a:t>
            </a:fld>
            <a:endParaRPr kumimoji="0" lang="it-IT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 eaLnBrk="1" latinLnBrk="0" hangingPunct="1">
              <a:defRPr kumimoji="0" lang="it-IT">
                <a:solidFill>
                  <a:schemeClr val="bg1"/>
                </a:solidFill>
              </a:defRPr>
            </a:lvl1pPr>
          </a:lstStyle>
          <a:p>
            <a:endParaRPr kumimoji="0" lang="it-IT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 eaLnBrk="1" latinLnBrk="0" hangingPunct="1">
              <a:defRPr kumimoji="0" lang="it-IT"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pPr/>
              <a:t>‹N›</a:t>
            </a:fld>
            <a:endParaRPr kumimoji="0"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foto orizzontali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t>1/23/2014</a:t>
            </a:fld>
            <a:endParaRPr kumimoji="0"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t>‹N›</a:t>
            </a:fld>
            <a:endParaRPr kumimoji="0" lang="it-IT"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741631" y="3480023"/>
            <a:ext cx="3792769" cy="284457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kumimoji="0" lang="it-IT" sz="24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it-IT" smtClean="0"/>
              <a:t>Fare clic sull'icona per inserire un'immagine</a:t>
            </a:r>
            <a:endParaRPr/>
          </a:p>
        </p:txBody>
      </p:sp>
      <p:sp>
        <p:nvSpPr>
          <p:cNvPr id="7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558800" y="3480023"/>
            <a:ext cx="3792769" cy="284457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kumimoji="0" lang="it-IT" sz="24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it-IT" smtClean="0"/>
              <a:t>Fare clic sull'icona per inserire un'immagine</a:t>
            </a:r>
            <a:endParaRPr/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15"/>
          </p:nvPr>
        </p:nvSpPr>
        <p:spPr>
          <a:xfrm>
            <a:off x="4741631" y="355823"/>
            <a:ext cx="3792769" cy="284457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kumimoji="0" lang="it-IT" sz="24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it-IT" smtClean="0"/>
              <a:t>Fare clic sull'icona per inserire un'immagine</a:t>
            </a:r>
            <a:endParaRPr/>
          </a:p>
        </p:txBody>
      </p:sp>
      <p:sp>
        <p:nvSpPr>
          <p:cNvPr id="9" name="Rectangle 11"/>
          <p:cNvSpPr>
            <a:spLocks noGrp="1"/>
          </p:cNvSpPr>
          <p:nvPr>
            <p:ph type="body" sz="quarter" idx="16" hasCustomPrompt="1"/>
          </p:nvPr>
        </p:nvSpPr>
        <p:spPr>
          <a:xfrm>
            <a:off x="558800" y="355823"/>
            <a:ext cx="3792769" cy="2844577"/>
          </a:xfrm>
        </p:spPr>
        <p:txBody>
          <a:bodyPr anchor="b" anchorCtr="0">
            <a:no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lang="it-IT" sz="18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it-IT"/>
              <a:t>Fare clic per inserire una didascalia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norama: 2 foto piccole 1 grande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t>1/23/2014</a:t>
            </a:fld>
            <a:endParaRPr kumimoji="0"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008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t>‹N›</a:t>
            </a:fld>
            <a:endParaRPr kumimoji="0" lang="it-IT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92392" y="592392"/>
            <a:ext cx="73914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>
            <a:normAutofit/>
          </a:bodyPr>
          <a:lstStyle>
            <a:lvl1pPr algn="ctr" eaLnBrk="1" latinLnBrk="0" hangingPunct="1">
              <a:buNone/>
              <a:defRPr kumimoji="0" lang="it-IT"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eaLnBrk="1" latinLnBrk="0" hangingPunct="1"/>
            <a:r>
              <a:rPr lang="it-IT" smtClean="0"/>
              <a:t>Fare clic sull'icona per inserire un'immagine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09600" y="3352800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it-IT" sz="16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eaLnBrk="1" latinLnBrk="0" hangingPunct="1"/>
            <a:r>
              <a:rPr lang="it-IT" smtClean="0"/>
              <a:t>Fare clic sull'icona per inserire un'immagine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3276600" y="3352800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it-IT" sz="16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eaLnBrk="1" latinLnBrk="0" hangingPunct="1"/>
            <a:r>
              <a:rPr lang="it-IT" smtClean="0"/>
              <a:t>Fare clic sull'icona per inserire un'immagine</a:t>
            </a:r>
            <a:endParaRPr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5791200" y="3352800"/>
            <a:ext cx="2286000" cy="381000"/>
          </a:xfrm>
        </p:spPr>
        <p:txBody>
          <a:bodyPr>
            <a:normAutofit/>
          </a:bodyPr>
          <a:lstStyle>
            <a:lvl1pPr eaLnBrk="1" latinLnBrk="0" hangingPunct="1">
              <a:buNone/>
              <a:defRPr kumimoji="0" lang="it-IT" sz="18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kumimoji="0" lang="it-IT"/>
              <a:t>FARE CLIC PER INSERIRE IL TITOLO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91200" y="3886200"/>
            <a:ext cx="2286000" cy="1752600"/>
          </a:xfrm>
        </p:spPr>
        <p:txBody>
          <a:bodyPr>
            <a:normAutofit/>
          </a:bodyPr>
          <a:lstStyle>
            <a:lvl1pPr eaLnBrk="1" latinLnBrk="0" hangingPunct="1">
              <a:buNone/>
              <a:defRPr kumimoji="0" lang="it-IT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0" lang="it-IT"/>
              <a:t>Fare clic per inserire testo secondario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8524568" y="0"/>
            <a:ext cx="540774" cy="6858000"/>
          </a:xfrm>
          <a:prstGeom prst="rect">
            <a:avLst/>
          </a:prstGeom>
          <a:solidFill>
            <a:srgbClr val="91B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it-IT">
              <a:solidFill>
                <a:srgbClr val="FC7500"/>
              </a:solidFill>
            </a:endParaRPr>
          </a:p>
        </p:txBody>
      </p:sp>
      <p:cxnSp>
        <p:nvCxnSpPr>
          <p:cNvPr id="15" name="Straight Connector 14"/>
          <p:cNvCxnSpPr/>
          <p:nvPr userDrawn="1"/>
        </p:nvCxnSpPr>
        <p:spPr>
          <a:xfrm rot="5400000">
            <a:off x="5693734" y="3429000"/>
            <a:ext cx="6858000" cy="0"/>
          </a:xfrm>
          <a:prstGeom prst="line">
            <a:avLst/>
          </a:prstGeom>
          <a:ln w="50800">
            <a:solidFill>
              <a:srgbClr val="91B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foto verticali con didascalie colorate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t>1/23/2014</a:t>
            </a:fld>
            <a:endParaRPr kumimoji="0"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t>‹N›</a:t>
            </a:fld>
            <a:endParaRPr kumimoji="0" lang="it-IT"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2209800" y="2411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kumimoji="0" lang="it-IT" sz="20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it-IT" smtClean="0"/>
              <a:t>Fare clic sull'icona per inserire un'immagine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26"/>
          </p:nvPr>
        </p:nvSpPr>
        <p:spPr>
          <a:xfrm>
            <a:off x="2209800" y="33653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kumimoji="0" lang="it-IT" sz="20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it-IT" smtClean="0"/>
              <a:t>Fare clic sull'icona per inserire un'immagine</a:t>
            </a:r>
            <a:endParaRPr/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25"/>
          </p:nvPr>
        </p:nvSpPr>
        <p:spPr>
          <a:xfrm>
            <a:off x="4652720" y="241192"/>
            <a:ext cx="2217698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kumimoji="0" lang="it-IT" sz="20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it-IT" smtClean="0"/>
              <a:t>Fare clic sull'icona per inserire un'immagine</a:t>
            </a:r>
            <a:endParaRPr/>
          </a:p>
        </p:txBody>
      </p:sp>
      <p:sp>
        <p:nvSpPr>
          <p:cNvPr id="9" name="Rectangle 7"/>
          <p:cNvSpPr>
            <a:spLocks noGrp="1"/>
          </p:cNvSpPr>
          <p:nvPr>
            <p:ph type="pic" sz="quarter" idx="27"/>
          </p:nvPr>
        </p:nvSpPr>
        <p:spPr>
          <a:xfrm>
            <a:off x="4648200" y="33653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kumimoji="0" lang="it-IT" sz="20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it-IT" smtClean="0"/>
              <a:t>Fare clic sull'icona per inserire un'immagine</a:t>
            </a:r>
            <a:endParaRPr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  <a:solidFill>
            <a:srgbClr val="91BED4"/>
          </a:solidFill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lang="it-IT" sz="16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it-IT"/>
              <a:t>Fare clic per inserire una didascalia</a:t>
            </a:r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  <a:solidFill>
            <a:srgbClr val="FC7500"/>
          </a:solidFill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lang="it-IT" sz="1600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it-IT"/>
              <a:t>Fare clic per inserire una didascalia</a:t>
            </a:r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  <a:solidFill>
            <a:srgbClr val="FC7500"/>
          </a:solidFill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lang="it-IT" sz="1600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it-IT"/>
              <a:t>Fare clic per inserire una didascalia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  <a:solidFill>
            <a:srgbClr val="91BED4"/>
          </a:solidFill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lang="it-IT" sz="1600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it-IT"/>
              <a:t>Fare clic per inserire una didascalia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foto verticali con didascali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t>1/23/2014</a:t>
            </a:fld>
            <a:endParaRPr kumimoji="0"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t>‹N›</a:t>
            </a:fld>
            <a:endParaRPr kumimoji="0" lang="it-IT"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2247900" y="2411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kumimoji="0" lang="it-IT" sz="20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it-IT" smtClean="0"/>
              <a:t>Fare clic sull'icona per inserire un'immagine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26"/>
          </p:nvPr>
        </p:nvSpPr>
        <p:spPr>
          <a:xfrm>
            <a:off x="2247900" y="33653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kumimoji="0" lang="it-IT" sz="20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it-IT" smtClean="0"/>
              <a:t>Fare clic sull'icona per inserire un'immagine</a:t>
            </a:r>
            <a:endParaRPr/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25"/>
          </p:nvPr>
        </p:nvSpPr>
        <p:spPr>
          <a:xfrm>
            <a:off x="4690820" y="241192"/>
            <a:ext cx="2217698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kumimoji="0" lang="it-IT" sz="20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it-IT" smtClean="0"/>
              <a:t>Fare clic sull'icona per inserire un'immagine</a:t>
            </a:r>
            <a:endParaRPr/>
          </a:p>
        </p:txBody>
      </p:sp>
      <p:sp>
        <p:nvSpPr>
          <p:cNvPr id="9" name="Rectangle 7"/>
          <p:cNvSpPr>
            <a:spLocks noGrp="1"/>
          </p:cNvSpPr>
          <p:nvPr>
            <p:ph type="pic" sz="quarter" idx="27"/>
          </p:nvPr>
        </p:nvSpPr>
        <p:spPr>
          <a:xfrm>
            <a:off x="4686300" y="33653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kumimoji="0" lang="it-IT" sz="20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it-IT" smtClean="0"/>
              <a:t>Fare clic sull'icona per inserire un'immagine</a:t>
            </a:r>
            <a:endParaRPr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342900" y="1257300"/>
            <a:ext cx="1676400" cy="1905000"/>
          </a:xfrm>
          <a:noFill/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lang="it-IT" sz="16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it-IT"/>
              <a:t>Fare clic per inserire una didascalia</a:t>
            </a:r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342900" y="3352800"/>
            <a:ext cx="1676400" cy="1905000"/>
          </a:xfrm>
          <a:noFill/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lang="it-IT"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extLst/>
          </a:lstStyle>
          <a:p>
            <a:pPr lvl="0"/>
            <a:r>
              <a:rPr kumimoji="0" lang="it-IT"/>
              <a:t>Fare clic per inserire una didascalia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124700" y="3352800"/>
            <a:ext cx="1676400" cy="1905000"/>
          </a:xfrm>
          <a:noFill/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lang="it-IT"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extLst/>
          </a:lstStyle>
          <a:p>
            <a:pPr lvl="0"/>
            <a:r>
              <a:rPr kumimoji="0" lang="it-IT"/>
              <a:t>Fare clic per inserire una didascalia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31" hasCustomPrompt="1"/>
          </p:nvPr>
        </p:nvSpPr>
        <p:spPr>
          <a:xfrm>
            <a:off x="7124700" y="12573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lang="it-IT"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extLst/>
          </a:lstStyle>
          <a:p>
            <a:pPr lvl="0"/>
            <a:r>
              <a:rPr kumimoji="0" lang="it-IT"/>
              <a:t>Fare clic per inserire una didascalia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foto verticali con titolo e didascalia gran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228600" y="838200"/>
            <a:ext cx="2000252" cy="26670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kumimoji="0" lang="it-IT" sz="20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it-IT" smtClean="0"/>
              <a:t>Fare clic sull'icona per inserire un'immagine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1"/>
          </p:nvPr>
        </p:nvSpPr>
        <p:spPr>
          <a:xfrm>
            <a:off x="4622800" y="838200"/>
            <a:ext cx="2000252" cy="26670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kumimoji="0" lang="it-IT" sz="20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it-IT" smtClean="0"/>
              <a:t>Fare clic sull'icona per inserire un'immagine</a:t>
            </a:r>
            <a:endParaRPr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30"/>
          </p:nvPr>
        </p:nvSpPr>
        <p:spPr>
          <a:xfrm>
            <a:off x="2425260" y="838200"/>
            <a:ext cx="2000252" cy="26670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kumimoji="0" lang="it-IT" sz="20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it-IT" smtClean="0"/>
              <a:t>Fare clic sull'icona per inserire un'immagine</a:t>
            </a:r>
            <a:endParaRPr/>
          </a:p>
        </p:txBody>
      </p:sp>
      <p:sp>
        <p:nvSpPr>
          <p:cNvPr id="9" name="Rectangle 7"/>
          <p:cNvSpPr>
            <a:spLocks noGrp="1"/>
          </p:cNvSpPr>
          <p:nvPr>
            <p:ph type="pic" sz="quarter" idx="32"/>
          </p:nvPr>
        </p:nvSpPr>
        <p:spPr>
          <a:xfrm>
            <a:off x="6816366" y="838200"/>
            <a:ext cx="2000252" cy="26670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kumimoji="0" lang="it-IT" sz="20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it-IT" smtClean="0"/>
              <a:t>Fare clic sull'icona per inserire un'immagine</a:t>
            </a:r>
            <a:endParaRPr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228600" y="3733799"/>
            <a:ext cx="8610600" cy="457200"/>
          </a:xfrm>
        </p:spPr>
        <p:txBody>
          <a:bodyPr anchor="t" anchorCtr="0">
            <a:noAutofit/>
          </a:bodyPr>
          <a:lstStyle>
            <a:lvl1pPr marL="0" marR="0" indent="0" algn="l" eaLnBrk="1" latinLnBrk="0" hangingPunct="1">
              <a:buFontTx/>
              <a:buNone/>
              <a:defRPr kumimoji="0" lang="it-IT" sz="2600" b="1" baseline="0">
                <a:solidFill>
                  <a:srgbClr val="FC7500"/>
                </a:solidFill>
              </a:defRPr>
            </a:lvl1pPr>
            <a:extLst/>
          </a:lstStyle>
          <a:p>
            <a:pPr lvl="0"/>
            <a:r>
              <a:rPr kumimoji="0" lang="it-IT"/>
              <a:t>Fare clic per inserire lo stile del titolo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4343399"/>
            <a:ext cx="8610600" cy="1600200"/>
          </a:xfrm>
        </p:spPr>
        <p:txBody>
          <a:bodyPr>
            <a:normAutofit/>
          </a:bodyPr>
          <a:lstStyle>
            <a:lvl1pPr eaLnBrk="1" latinLnBrk="0" hangingPunct="1">
              <a:buNone/>
              <a:defRPr kumimoji="0" lang="it-IT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0" lang="it-IT"/>
              <a:t>Fare clic per inserire il testo della didascalia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3" name="Rectangle 12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0" lang="it-IT">
                <a:solidFill>
                  <a:srgbClr val="FC7500"/>
                </a:solidFill>
              </a:endParaRPr>
            </a:p>
          </p:txBody>
        </p:sp>
        <p:cxnSp>
          <p:nvCxnSpPr>
            <p:cNvPr id="14" name="Straight Connector 13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 eaLnBrk="1" latinLnBrk="0" hangingPunct="1">
              <a:defRPr kumimoji="0" lang="it-IT"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pPr/>
              <a:t>1/23/2014</a:t>
            </a:fld>
            <a:endParaRPr kumimoji="0" lang="it-IT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 eaLnBrk="1" latinLnBrk="0" hangingPunct="1">
              <a:defRPr kumimoji="0" lang="it-IT">
                <a:solidFill>
                  <a:schemeClr val="bg1"/>
                </a:solidFill>
              </a:defRPr>
            </a:lvl1pPr>
          </a:lstStyle>
          <a:p>
            <a:endParaRPr kumimoji="0" lang="it-IT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 eaLnBrk="1" latinLnBrk="0" hangingPunct="1">
              <a:defRPr kumimoji="0" lang="it-IT"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pPr/>
              <a:t>‹N›</a:t>
            </a:fld>
            <a:endParaRPr kumimoji="0"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foto verticali e orizzontal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762000" y="257665"/>
            <a:ext cx="4481957" cy="5990735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kumimoji="0" lang="it-IT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it-IT" smtClean="0"/>
              <a:t>Fare clic sull'icona per inserire un'immagine</a:t>
            </a:r>
            <a:endParaRPr/>
          </a:p>
        </p:txBody>
      </p:sp>
      <p:sp>
        <p:nvSpPr>
          <p:cNvPr id="7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655438" y="257665"/>
            <a:ext cx="2366713" cy="1775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kumimoji="0" lang="it-IT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it-IT" smtClean="0"/>
              <a:t>Fare clic sull'icona per inserire un'immagine</a:t>
            </a:r>
            <a:endParaRPr/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22"/>
          </p:nvPr>
        </p:nvSpPr>
        <p:spPr>
          <a:xfrm>
            <a:off x="5655438" y="2362200"/>
            <a:ext cx="2366713" cy="1775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kumimoji="0" lang="it-IT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it-IT" smtClean="0"/>
              <a:t>Fare clic sull'icona per inserire un'immagine</a:t>
            </a:r>
            <a:endParaRPr/>
          </a:p>
        </p:txBody>
      </p:sp>
      <p:sp>
        <p:nvSpPr>
          <p:cNvPr id="9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655438" y="4495800"/>
            <a:ext cx="2366713" cy="1775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kumimoji="0" lang="it-IT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it-IT" smtClean="0"/>
              <a:t>Fare clic sull'icona per inserire un'immagine</a:t>
            </a:r>
            <a:endParaRPr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t>1/23/2014</a:t>
            </a:fld>
            <a:endParaRPr kumimoji="0" lang="it-IT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kumimoji="0" lang="it-IT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t>‹N›</a:t>
            </a:fld>
            <a:endParaRPr kumimoji="0" lang="it-IT"/>
          </a:p>
        </p:txBody>
      </p:sp>
      <p:sp>
        <p:nvSpPr>
          <p:cNvPr id="15" name="Rectangle 14"/>
          <p:cNvSpPr/>
          <p:nvPr userDrawn="1"/>
        </p:nvSpPr>
        <p:spPr>
          <a:xfrm>
            <a:off x="8524568" y="0"/>
            <a:ext cx="540774" cy="6858000"/>
          </a:xfrm>
          <a:prstGeom prst="rect">
            <a:avLst/>
          </a:prstGeom>
          <a:solidFill>
            <a:srgbClr val="91B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it-IT">
              <a:solidFill>
                <a:srgbClr val="FC7500"/>
              </a:solidFill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 rot="5400000">
            <a:off x="5693734" y="3429000"/>
            <a:ext cx="6858000" cy="0"/>
          </a:xfrm>
          <a:prstGeom prst="line">
            <a:avLst/>
          </a:prstGeom>
          <a:ln w="50800">
            <a:solidFill>
              <a:srgbClr val="91B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zione albu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646839"/>
            <a:ext cx="7772400" cy="1362075"/>
          </a:xfrm>
        </p:spPr>
        <p:txBody>
          <a:bodyPr anchor="t"/>
          <a:lstStyle>
            <a:lvl1pPr algn="l" eaLnBrk="1" latinLnBrk="0" hangingPunct="1">
              <a:defRPr kumimoji="0" lang="it-IT" sz="4000" b="1" cap="all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eaLnBrk="1" latinLnBrk="0" hangingPunct="1"/>
            <a:r>
              <a:rPr lang="it-IT" smtClean="0"/>
              <a:t>Fare clic per modificare lo stile del titolo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146652"/>
            <a:ext cx="7772400" cy="1500187"/>
          </a:xfrm>
        </p:spPr>
        <p:txBody>
          <a:bodyPr anchor="b"/>
          <a:lstStyle>
            <a:lvl1pPr marL="0" indent="0" eaLnBrk="1" latinLnBrk="0" hangingPunct="1">
              <a:buNone/>
              <a:defRPr kumimoji="0" lang="it-IT"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eaLnBrk="1" latinLnBrk="0" hangingPunct="1">
              <a:buNone/>
              <a:defRPr kumimoji="0" lang="it-IT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it-IT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it-IT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it-IT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it-IT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it-IT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it-IT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it-IT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t>1/23/2014</a:t>
            </a:fld>
            <a:endParaRPr kumimoji="0" lang="it-IT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kumimoji="0" lang="it-IT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t>‹N›</a:t>
            </a:fld>
            <a:endParaRPr kumimoji="0" lang="it-I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foto: 3 verticali e 2 orizzontali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80498"/>
            <a:ext cx="1920956" cy="275762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kumimoji="0" lang="it-IT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it-IT" smtClean="0"/>
              <a:t>Fare clic sull'icona per inserire un'immagine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17"/>
          </p:nvPr>
        </p:nvSpPr>
        <p:spPr>
          <a:xfrm>
            <a:off x="2881448" y="228600"/>
            <a:ext cx="5259410" cy="394455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kumimoji="0" lang="it-IT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it-IT" smtClean="0"/>
              <a:t>Fare clic sull'icona per inserire un'immagine</a:t>
            </a:r>
            <a:endParaRPr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6"/>
          </p:nvPr>
        </p:nvSpPr>
        <p:spPr>
          <a:xfrm>
            <a:off x="609600" y="228601"/>
            <a:ext cx="1920956" cy="275762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kumimoji="0" lang="it-IT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it-IT" smtClean="0"/>
              <a:t>Fare clic sull'icona per inserire un'immagine</a:t>
            </a:r>
            <a:endParaRPr/>
          </a:p>
        </p:txBody>
      </p:sp>
      <p:sp>
        <p:nvSpPr>
          <p:cNvPr id="9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799895" y="4563306"/>
            <a:ext cx="2429706" cy="170773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kumimoji="0" lang="it-IT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it-IT" smtClean="0"/>
              <a:t>Fare clic sull'icona per inserire un'immagine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2895600" y="4563306"/>
            <a:ext cx="2512020" cy="170773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kumimoji="0" lang="it-IT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it-IT" smtClean="0"/>
              <a:t>Fare clic sull'icona per inserire un'immagine</a:t>
            </a:r>
            <a:endParaRPr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t>1/23/2014</a:t>
            </a:fld>
            <a:endParaRPr kumimoji="0" lang="it-IT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kumimoji="0" lang="it-IT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t>‹N›</a:t>
            </a:fld>
            <a:endParaRPr kumimoji="0"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foto: 3 verticali e 2 orizzontali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t>1/23/2014</a:t>
            </a:fld>
            <a:endParaRPr kumimoji="0"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t>‹N›</a:t>
            </a:fld>
            <a:endParaRPr kumimoji="0" lang="it-IT"/>
          </a:p>
        </p:txBody>
      </p:sp>
      <p:sp>
        <p:nvSpPr>
          <p:cNvPr id="10" name="Rectangle 7"/>
          <p:cNvSpPr>
            <a:spLocks noGrp="1"/>
          </p:cNvSpPr>
          <p:nvPr>
            <p:ph type="pic" sz="quarter" idx="26"/>
          </p:nvPr>
        </p:nvSpPr>
        <p:spPr>
          <a:xfrm>
            <a:off x="529105" y="3124200"/>
            <a:ext cx="2518895" cy="3167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kumimoji="0" lang="it-IT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it-IT" smtClean="0"/>
              <a:t>Fare clic sull'icona per inserire un'immagine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pic" sz="quarter" idx="29"/>
          </p:nvPr>
        </p:nvSpPr>
        <p:spPr>
          <a:xfrm>
            <a:off x="511374" y="228601"/>
            <a:ext cx="3829900" cy="2651469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it-IT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it-IT" smtClean="0"/>
              <a:t>Fare clic sull'icona per inserire un'immagine</a:t>
            </a:r>
            <a:endParaRPr/>
          </a:p>
        </p:txBody>
      </p:sp>
      <p:sp>
        <p:nvSpPr>
          <p:cNvPr id="12" name="Rectangle 7"/>
          <p:cNvSpPr>
            <a:spLocks noGrp="1"/>
          </p:cNvSpPr>
          <p:nvPr>
            <p:ph type="pic" sz="quarter" idx="30"/>
          </p:nvPr>
        </p:nvSpPr>
        <p:spPr>
          <a:xfrm>
            <a:off x="4780700" y="228601"/>
            <a:ext cx="3829900" cy="2651469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kumimoji="0" lang="it-IT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it-IT" smtClean="0"/>
              <a:t>Fare clic sull'icona per inserire un'immagine</a:t>
            </a:r>
            <a:endParaRPr/>
          </a:p>
        </p:txBody>
      </p:sp>
      <p:sp>
        <p:nvSpPr>
          <p:cNvPr id="13" name="Rectangle 7"/>
          <p:cNvSpPr>
            <a:spLocks noGrp="1"/>
          </p:cNvSpPr>
          <p:nvPr>
            <p:ph type="pic" sz="quarter" idx="27"/>
          </p:nvPr>
        </p:nvSpPr>
        <p:spPr>
          <a:xfrm>
            <a:off x="3310405" y="3124200"/>
            <a:ext cx="2518895" cy="3167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kumimoji="0" lang="it-IT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it-IT" smtClean="0"/>
              <a:t>Fare clic sull'icona per inserire un'immagine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28"/>
          </p:nvPr>
        </p:nvSpPr>
        <p:spPr>
          <a:xfrm>
            <a:off x="6091705" y="3124200"/>
            <a:ext cx="2518895" cy="3167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kumimoji="0" lang="it-IT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it-IT" smtClean="0"/>
              <a:t>Fare clic sull'icona per inserire un'immagine</a:t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iglia di foto con didascal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 userDrawn="1"/>
        </p:nvSpPr>
        <p:spPr>
          <a:xfrm>
            <a:off x="4648200" y="45582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it-IT"/>
          </a:p>
        </p:txBody>
      </p:sp>
      <p:sp>
        <p:nvSpPr>
          <p:cNvPr id="66" name="Text Placeholder 25"/>
          <p:cNvSpPr>
            <a:spLocks noGrp="1"/>
          </p:cNvSpPr>
          <p:nvPr>
            <p:ph type="body" sz="quarter" idx="31" hasCustomPrompt="1"/>
          </p:nvPr>
        </p:nvSpPr>
        <p:spPr>
          <a:xfrm>
            <a:off x="4724400" y="4710610"/>
            <a:ext cx="1905000" cy="366889"/>
          </a:xfrm>
        </p:spPr>
        <p:txBody>
          <a:bodyPr>
            <a:normAutofit/>
          </a:bodyPr>
          <a:lstStyle>
            <a:lvl1pPr algn="l" eaLnBrk="1" latinLnBrk="0" hangingPunct="1">
              <a:buNone/>
              <a:defRPr kumimoji="0" lang="it-IT"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kumimoji="0" lang="it-IT"/>
              <a:t>CLICK TO ADD TITLE</a:t>
            </a:r>
          </a:p>
        </p:txBody>
      </p:sp>
      <p:sp>
        <p:nvSpPr>
          <p:cNvPr id="67" name="Text Placeholder 28"/>
          <p:cNvSpPr>
            <a:spLocks noGrp="1"/>
          </p:cNvSpPr>
          <p:nvPr>
            <p:ph type="body" sz="quarter" idx="32" hasCustomPrompt="1"/>
          </p:nvPr>
        </p:nvSpPr>
        <p:spPr>
          <a:xfrm>
            <a:off x="4724400" y="5167810"/>
            <a:ext cx="1905000" cy="1247422"/>
          </a:xfrm>
        </p:spPr>
        <p:txBody>
          <a:bodyPr>
            <a:normAutofit/>
          </a:bodyPr>
          <a:lstStyle>
            <a:lvl1pPr marL="0" indent="0" algn="l" eaLnBrk="1" latinLnBrk="0" hangingPunct="1">
              <a:buNone/>
              <a:defRPr kumimoji="0" lang="it-IT"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kumimoji="0" lang="it-IT"/>
              <a:t>Fare clic per inserire il testo per l'immagine a destra</a:t>
            </a:r>
          </a:p>
        </p:txBody>
      </p:sp>
      <p:sp>
        <p:nvSpPr>
          <p:cNvPr id="33" name="Rectangle 32"/>
          <p:cNvSpPr/>
          <p:nvPr userDrawn="1"/>
        </p:nvSpPr>
        <p:spPr>
          <a:xfrm>
            <a:off x="4648200" y="2910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it-IT"/>
          </a:p>
        </p:txBody>
      </p:sp>
      <p:sp>
        <p:nvSpPr>
          <p:cNvPr id="34" name="Text Placeholder 25"/>
          <p:cNvSpPr>
            <a:spLocks noGrp="1"/>
          </p:cNvSpPr>
          <p:nvPr>
            <p:ph type="body" sz="quarter" idx="19" hasCustomPrompt="1"/>
          </p:nvPr>
        </p:nvSpPr>
        <p:spPr>
          <a:xfrm>
            <a:off x="4724400" y="443410"/>
            <a:ext cx="1905000" cy="366889"/>
          </a:xfrm>
        </p:spPr>
        <p:txBody>
          <a:bodyPr>
            <a:normAutofit/>
          </a:bodyPr>
          <a:lstStyle>
            <a:lvl1pPr algn="l" eaLnBrk="1" latinLnBrk="0" hangingPunct="1">
              <a:buNone/>
              <a:defRPr kumimoji="0" lang="it-IT"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kumimoji="0" lang="it-IT"/>
              <a:t>FARE CLIC PER INSERIRE IL TITOLO</a:t>
            </a:r>
          </a:p>
        </p:txBody>
      </p:sp>
      <p:sp>
        <p:nvSpPr>
          <p:cNvPr id="35" name="Text Placeholder 28"/>
          <p:cNvSpPr>
            <a:spLocks noGrp="1"/>
          </p:cNvSpPr>
          <p:nvPr>
            <p:ph type="body" sz="quarter" idx="20" hasCustomPrompt="1"/>
          </p:nvPr>
        </p:nvSpPr>
        <p:spPr>
          <a:xfrm>
            <a:off x="4724400" y="900610"/>
            <a:ext cx="1905000" cy="1247422"/>
          </a:xfrm>
        </p:spPr>
        <p:txBody>
          <a:bodyPr>
            <a:normAutofit/>
          </a:bodyPr>
          <a:lstStyle>
            <a:lvl1pPr marL="0" indent="0" algn="l" eaLnBrk="1" latinLnBrk="0" hangingPunct="1">
              <a:buNone/>
              <a:defRPr kumimoji="0" lang="it-IT"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kumimoji="0" lang="it-IT"/>
              <a:t>Fare clic per inserire il testo per l'immagine a destra</a:t>
            </a:r>
          </a:p>
        </p:txBody>
      </p:sp>
      <p:sp>
        <p:nvSpPr>
          <p:cNvPr id="27" name="Rectangle 26"/>
          <p:cNvSpPr/>
          <p:nvPr userDrawn="1"/>
        </p:nvSpPr>
        <p:spPr>
          <a:xfrm>
            <a:off x="228600" y="2910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it-IT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2438400" y="2910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 eaLnBrk="1" latinLnBrk="0" hangingPunct="1">
              <a:buNone/>
              <a:defRPr kumimoji="0" lang="it-IT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eaLnBrk="1" latinLnBrk="0" hangingPunct="1"/>
            <a:r>
              <a:rPr lang="it-IT" smtClean="0"/>
              <a:t>Fare clic sull'icona per inserire un'immagine</a:t>
            </a:r>
            <a:endParaRPr/>
          </a:p>
        </p:txBody>
      </p:sp>
      <p:sp>
        <p:nvSpPr>
          <p:cNvPr id="24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6858000" y="2910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 eaLnBrk="1" latinLnBrk="0" hangingPunct="1">
              <a:buNone/>
              <a:defRPr kumimoji="0" lang="it-IT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eaLnBrk="1" latinLnBrk="0" hangingPunct="1"/>
            <a:r>
              <a:rPr lang="it-IT" smtClean="0"/>
              <a:t>Fare clic sull'icona per inserire un'immagine</a:t>
            </a:r>
            <a:endParaRPr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443410"/>
            <a:ext cx="1905000" cy="366889"/>
          </a:xfrm>
        </p:spPr>
        <p:txBody>
          <a:bodyPr>
            <a:normAutofit/>
          </a:bodyPr>
          <a:lstStyle>
            <a:lvl1pPr algn="l" eaLnBrk="1" latinLnBrk="0" hangingPunct="1">
              <a:buNone/>
              <a:defRPr kumimoji="0" lang="it-IT"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kumimoji="0" lang="it-IT"/>
              <a:t>FARE CLIC PER INSERIRE IL TITOLO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304800" y="900610"/>
            <a:ext cx="1905000" cy="1247422"/>
          </a:xfrm>
        </p:spPr>
        <p:txBody>
          <a:bodyPr>
            <a:normAutofit/>
          </a:bodyPr>
          <a:lstStyle>
            <a:lvl1pPr marL="0" indent="0" algn="l" eaLnBrk="1" latinLnBrk="0" hangingPunct="1">
              <a:buNone/>
              <a:defRPr kumimoji="0" lang="it-IT"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kumimoji="0" lang="it-IT"/>
              <a:t>Fare clic per inserire il testo per l'immagine a destra</a:t>
            </a:r>
          </a:p>
        </p:txBody>
      </p:sp>
      <p:sp>
        <p:nvSpPr>
          <p:cNvPr id="52" name="Rectangle 51"/>
          <p:cNvSpPr/>
          <p:nvPr userDrawn="1"/>
        </p:nvSpPr>
        <p:spPr>
          <a:xfrm>
            <a:off x="2440857" y="24246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it-IT"/>
          </a:p>
        </p:txBody>
      </p:sp>
      <p:sp>
        <p:nvSpPr>
          <p:cNvPr id="53" name="Picture Placeholder 11"/>
          <p:cNvSpPr>
            <a:spLocks noGrp="1"/>
          </p:cNvSpPr>
          <p:nvPr>
            <p:ph type="pic" sz="quarter" idx="21"/>
          </p:nvPr>
        </p:nvSpPr>
        <p:spPr>
          <a:xfrm>
            <a:off x="228600" y="24246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 eaLnBrk="1" latinLnBrk="0" hangingPunct="1">
              <a:buNone/>
              <a:defRPr kumimoji="0" lang="it-IT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eaLnBrk="1" latinLnBrk="0" hangingPunct="1"/>
            <a:r>
              <a:rPr lang="it-IT" smtClean="0"/>
              <a:t>Fare clic sull'icona per inserire un'immagine</a:t>
            </a:r>
            <a:endParaRPr/>
          </a:p>
        </p:txBody>
      </p:sp>
      <p:sp>
        <p:nvSpPr>
          <p:cNvPr id="54" name="Picture Placeholder 11"/>
          <p:cNvSpPr>
            <a:spLocks noGrp="1"/>
          </p:cNvSpPr>
          <p:nvPr>
            <p:ph type="pic" sz="quarter" idx="22"/>
          </p:nvPr>
        </p:nvSpPr>
        <p:spPr>
          <a:xfrm>
            <a:off x="4650657" y="24246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 eaLnBrk="1" latinLnBrk="0" hangingPunct="1">
              <a:buNone/>
              <a:defRPr kumimoji="0" lang="it-IT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eaLnBrk="1" latinLnBrk="0" hangingPunct="1"/>
            <a:r>
              <a:rPr lang="it-IT" smtClean="0"/>
              <a:t>Fare clic sull'icona per inserire un'immagine</a:t>
            </a:r>
            <a:endParaRPr/>
          </a:p>
        </p:txBody>
      </p:sp>
      <p:sp>
        <p:nvSpPr>
          <p:cNvPr id="55" name="Text Placeholder 25"/>
          <p:cNvSpPr>
            <a:spLocks noGrp="1"/>
          </p:cNvSpPr>
          <p:nvPr>
            <p:ph type="body" sz="quarter" idx="23" hasCustomPrompt="1"/>
          </p:nvPr>
        </p:nvSpPr>
        <p:spPr>
          <a:xfrm>
            <a:off x="2517057" y="2577010"/>
            <a:ext cx="1905000" cy="366889"/>
          </a:xfrm>
        </p:spPr>
        <p:txBody>
          <a:bodyPr>
            <a:normAutofit/>
          </a:bodyPr>
          <a:lstStyle>
            <a:lvl1pPr algn="l" eaLnBrk="1" latinLnBrk="0" hangingPunct="1">
              <a:buNone/>
              <a:defRPr kumimoji="0" lang="it-IT"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kumimoji="0" lang="it-IT"/>
              <a:t>FARE CLIC PER INSERIRE IL TITOLO</a:t>
            </a:r>
          </a:p>
        </p:txBody>
      </p:sp>
      <p:sp>
        <p:nvSpPr>
          <p:cNvPr id="56" name="Text Placeholder 28"/>
          <p:cNvSpPr>
            <a:spLocks noGrp="1"/>
          </p:cNvSpPr>
          <p:nvPr>
            <p:ph type="body" sz="quarter" idx="24" hasCustomPrompt="1"/>
          </p:nvPr>
        </p:nvSpPr>
        <p:spPr>
          <a:xfrm>
            <a:off x="2517057" y="3034210"/>
            <a:ext cx="1905000" cy="1247422"/>
          </a:xfrm>
        </p:spPr>
        <p:txBody>
          <a:bodyPr>
            <a:normAutofit/>
          </a:bodyPr>
          <a:lstStyle>
            <a:lvl1pPr marL="0" indent="0" algn="l" eaLnBrk="1" latinLnBrk="0" hangingPunct="1">
              <a:buNone/>
              <a:defRPr kumimoji="0" lang="it-IT"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kumimoji="0" lang="it-IT"/>
              <a:t>Fare clic per inserire il testo per l'immagine a sinistra</a:t>
            </a:r>
          </a:p>
        </p:txBody>
      </p:sp>
      <p:sp>
        <p:nvSpPr>
          <p:cNvPr id="57" name="Rectangle 56"/>
          <p:cNvSpPr/>
          <p:nvPr userDrawn="1"/>
        </p:nvSpPr>
        <p:spPr>
          <a:xfrm>
            <a:off x="6860457" y="24246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it-IT"/>
          </a:p>
        </p:txBody>
      </p:sp>
      <p:sp>
        <p:nvSpPr>
          <p:cNvPr id="58" name="Text Placeholder 25"/>
          <p:cNvSpPr>
            <a:spLocks noGrp="1"/>
          </p:cNvSpPr>
          <p:nvPr>
            <p:ph type="body" sz="quarter" idx="25" hasCustomPrompt="1"/>
          </p:nvPr>
        </p:nvSpPr>
        <p:spPr>
          <a:xfrm>
            <a:off x="6936657" y="2577010"/>
            <a:ext cx="1905000" cy="366889"/>
          </a:xfrm>
        </p:spPr>
        <p:txBody>
          <a:bodyPr>
            <a:normAutofit/>
          </a:bodyPr>
          <a:lstStyle>
            <a:lvl1pPr algn="l" eaLnBrk="1" latinLnBrk="0" hangingPunct="1">
              <a:buNone/>
              <a:defRPr kumimoji="0" lang="it-IT"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kumimoji="0" lang="it-IT"/>
              <a:t>FARE CLIC PER INSERIRE IL TITOLO</a:t>
            </a:r>
          </a:p>
        </p:txBody>
      </p:sp>
      <p:sp>
        <p:nvSpPr>
          <p:cNvPr id="59" name="Text Placeholder 28"/>
          <p:cNvSpPr>
            <a:spLocks noGrp="1"/>
          </p:cNvSpPr>
          <p:nvPr>
            <p:ph type="body" sz="quarter" idx="26" hasCustomPrompt="1"/>
          </p:nvPr>
        </p:nvSpPr>
        <p:spPr>
          <a:xfrm>
            <a:off x="6936657" y="3034210"/>
            <a:ext cx="1905000" cy="1247422"/>
          </a:xfrm>
        </p:spPr>
        <p:txBody>
          <a:bodyPr>
            <a:normAutofit/>
          </a:bodyPr>
          <a:lstStyle>
            <a:lvl1pPr marL="0" indent="0" algn="l" eaLnBrk="1" latinLnBrk="0" hangingPunct="1">
              <a:buNone/>
              <a:defRPr kumimoji="0" lang="it-IT"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kumimoji="0" lang="it-IT"/>
              <a:t>Fare clic per inserire il testo per l'immagine a sinistra</a:t>
            </a:r>
          </a:p>
        </p:txBody>
      </p:sp>
      <p:sp>
        <p:nvSpPr>
          <p:cNvPr id="60" name="Rectangle 59"/>
          <p:cNvSpPr/>
          <p:nvPr userDrawn="1"/>
        </p:nvSpPr>
        <p:spPr>
          <a:xfrm>
            <a:off x="228600" y="45582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it-IT"/>
          </a:p>
        </p:txBody>
      </p:sp>
      <p:sp>
        <p:nvSpPr>
          <p:cNvPr id="61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2435942" y="45582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 eaLnBrk="1" latinLnBrk="0" hangingPunct="1">
              <a:buNone/>
              <a:defRPr kumimoji="0" lang="it-IT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eaLnBrk="1" latinLnBrk="0" hangingPunct="1"/>
            <a:r>
              <a:rPr lang="it-IT" smtClean="0"/>
              <a:t>Fare clic sull'icona per inserire un'immagine</a:t>
            </a:r>
            <a:endParaRPr/>
          </a:p>
        </p:txBody>
      </p:sp>
      <p:sp>
        <p:nvSpPr>
          <p:cNvPr id="62" name="Picture Placeholder 11"/>
          <p:cNvSpPr>
            <a:spLocks noGrp="1"/>
          </p:cNvSpPr>
          <p:nvPr>
            <p:ph type="pic" sz="quarter" idx="28"/>
          </p:nvPr>
        </p:nvSpPr>
        <p:spPr>
          <a:xfrm>
            <a:off x="6855542" y="45582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 eaLnBrk="1" latinLnBrk="0" hangingPunct="1">
              <a:buNone/>
              <a:defRPr kumimoji="0" lang="it-IT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eaLnBrk="1" latinLnBrk="0" hangingPunct="1"/>
            <a:r>
              <a:rPr lang="it-IT" smtClean="0"/>
              <a:t>Fare clic sull'icona per inserire un'immagine</a:t>
            </a:r>
            <a:endParaRPr/>
          </a:p>
        </p:txBody>
      </p:sp>
      <p:sp>
        <p:nvSpPr>
          <p:cNvPr id="63" name="Text Placeholder 25"/>
          <p:cNvSpPr>
            <a:spLocks noGrp="1"/>
          </p:cNvSpPr>
          <p:nvPr>
            <p:ph type="body" sz="quarter" idx="29" hasCustomPrompt="1"/>
          </p:nvPr>
        </p:nvSpPr>
        <p:spPr>
          <a:xfrm>
            <a:off x="304800" y="4710610"/>
            <a:ext cx="1905000" cy="366889"/>
          </a:xfrm>
        </p:spPr>
        <p:txBody>
          <a:bodyPr>
            <a:normAutofit/>
          </a:bodyPr>
          <a:lstStyle>
            <a:lvl1pPr algn="l" eaLnBrk="1" latinLnBrk="0" hangingPunct="1">
              <a:buNone/>
              <a:defRPr kumimoji="0" lang="it-IT"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kumimoji="0" lang="it-IT"/>
              <a:t>FARE CLIC PER INSERIRE IL TITOLO</a:t>
            </a:r>
          </a:p>
        </p:txBody>
      </p:sp>
      <p:sp>
        <p:nvSpPr>
          <p:cNvPr id="64" name="Text Placeholder 28"/>
          <p:cNvSpPr>
            <a:spLocks noGrp="1"/>
          </p:cNvSpPr>
          <p:nvPr>
            <p:ph type="body" sz="quarter" idx="30" hasCustomPrompt="1"/>
          </p:nvPr>
        </p:nvSpPr>
        <p:spPr>
          <a:xfrm>
            <a:off x="304800" y="5167810"/>
            <a:ext cx="1905000" cy="1247422"/>
          </a:xfrm>
        </p:spPr>
        <p:txBody>
          <a:bodyPr>
            <a:normAutofit/>
          </a:bodyPr>
          <a:lstStyle>
            <a:lvl1pPr marL="0" indent="0" algn="l" eaLnBrk="1" latinLnBrk="0" hangingPunct="1">
              <a:buNone/>
              <a:defRPr kumimoji="0" lang="it-IT"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kumimoji="0" lang="it-IT"/>
              <a:t>Fare clic per inserire il testo per l'immagine a destra</a:t>
            </a:r>
          </a:p>
        </p:txBody>
      </p:sp>
      <p:sp>
        <p:nvSpPr>
          <p:cNvPr id="28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t>1/23/2014</a:t>
            </a:fld>
            <a:endParaRPr kumimoji="0" lang="it-IT"/>
          </a:p>
        </p:txBody>
      </p:sp>
      <p:sp>
        <p:nvSpPr>
          <p:cNvPr id="3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/>
          <a:p>
            <a:endParaRPr kumimoji="0" lang="it-IT"/>
          </a:p>
        </p:txBody>
      </p:sp>
      <p:sp>
        <p:nvSpPr>
          <p:cNvPr id="31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/>
          <a:p>
            <a:fld id="{80F88FF4-1BD9-4AA8-B980-C7776087ABAF}" type="slidenum">
              <a:t>‹N›</a:t>
            </a:fld>
            <a:endParaRPr kumimoji="0" lang="it-I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iglia di foto con didascalie colora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 userDrawn="1"/>
        </p:nvSpPr>
        <p:spPr>
          <a:xfrm>
            <a:off x="4648200" y="4558210"/>
            <a:ext cx="2057400" cy="1994990"/>
          </a:xfrm>
          <a:prstGeom prst="rect">
            <a:avLst/>
          </a:prstGeom>
          <a:solidFill>
            <a:srgbClr val="FC7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it-IT"/>
          </a:p>
        </p:txBody>
      </p:sp>
      <p:sp>
        <p:nvSpPr>
          <p:cNvPr id="52" name="Text Placeholder 25"/>
          <p:cNvSpPr>
            <a:spLocks noGrp="1"/>
          </p:cNvSpPr>
          <p:nvPr>
            <p:ph type="body" sz="quarter" idx="31" hasCustomPrompt="1"/>
          </p:nvPr>
        </p:nvSpPr>
        <p:spPr>
          <a:xfrm>
            <a:off x="4724400" y="4710610"/>
            <a:ext cx="1905000" cy="366889"/>
          </a:xfrm>
        </p:spPr>
        <p:txBody>
          <a:bodyPr>
            <a:normAutofit/>
          </a:bodyPr>
          <a:lstStyle>
            <a:lvl1pPr algn="l" eaLnBrk="1" latinLnBrk="0" hangingPunct="1">
              <a:buNone/>
              <a:defRPr kumimoji="0" lang="it-IT"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0" lang="it-IT"/>
              <a:t>FARE CLIC PER INSERIRE IL TITOLO</a:t>
            </a:r>
          </a:p>
        </p:txBody>
      </p:sp>
      <p:sp>
        <p:nvSpPr>
          <p:cNvPr id="53" name="Text Placeholder 28"/>
          <p:cNvSpPr>
            <a:spLocks noGrp="1"/>
          </p:cNvSpPr>
          <p:nvPr>
            <p:ph type="body" sz="quarter" idx="32" hasCustomPrompt="1"/>
          </p:nvPr>
        </p:nvSpPr>
        <p:spPr>
          <a:xfrm>
            <a:off x="4724400" y="5167810"/>
            <a:ext cx="1905000" cy="1247422"/>
          </a:xfrm>
        </p:spPr>
        <p:txBody>
          <a:bodyPr>
            <a:normAutofit/>
          </a:bodyPr>
          <a:lstStyle>
            <a:lvl1pPr marL="0" indent="0" algn="l" eaLnBrk="1" latinLnBrk="0" hangingPunct="1">
              <a:buNone/>
              <a:defRPr kumimoji="0" lang="it-IT"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0" lang="it-IT"/>
              <a:t>Fare clic per inserire il testo per l'immagine a destra</a:t>
            </a:r>
          </a:p>
        </p:txBody>
      </p:sp>
      <p:sp>
        <p:nvSpPr>
          <p:cNvPr id="35" name="Rectangle 34"/>
          <p:cNvSpPr/>
          <p:nvPr userDrawn="1"/>
        </p:nvSpPr>
        <p:spPr>
          <a:xfrm>
            <a:off x="4648200" y="291010"/>
            <a:ext cx="2057400" cy="1994990"/>
          </a:xfrm>
          <a:prstGeom prst="rect">
            <a:avLst/>
          </a:prstGeom>
          <a:solidFill>
            <a:srgbClr val="D9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it-IT"/>
          </a:p>
        </p:txBody>
      </p:sp>
      <p:sp>
        <p:nvSpPr>
          <p:cNvPr id="36" name="Text Placeholder 25"/>
          <p:cNvSpPr>
            <a:spLocks noGrp="1"/>
          </p:cNvSpPr>
          <p:nvPr>
            <p:ph type="body" sz="quarter" idx="19" hasCustomPrompt="1"/>
          </p:nvPr>
        </p:nvSpPr>
        <p:spPr>
          <a:xfrm>
            <a:off x="4724400" y="443410"/>
            <a:ext cx="1905000" cy="366889"/>
          </a:xfrm>
        </p:spPr>
        <p:txBody>
          <a:bodyPr>
            <a:normAutofit/>
          </a:bodyPr>
          <a:lstStyle>
            <a:lvl1pPr algn="l" eaLnBrk="1" latinLnBrk="0" hangingPunct="1">
              <a:buNone/>
              <a:defRPr kumimoji="0" lang="it-IT" sz="1600" b="1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0" lang="it-IT"/>
              <a:t>FARE CLIC PER INSERIRE IL TITOLO</a:t>
            </a:r>
          </a:p>
        </p:txBody>
      </p:sp>
      <p:sp>
        <p:nvSpPr>
          <p:cNvPr id="37" name="Text Placeholder 28"/>
          <p:cNvSpPr>
            <a:spLocks noGrp="1"/>
          </p:cNvSpPr>
          <p:nvPr>
            <p:ph type="body" sz="quarter" idx="20" hasCustomPrompt="1"/>
          </p:nvPr>
        </p:nvSpPr>
        <p:spPr>
          <a:xfrm>
            <a:off x="4724400" y="900610"/>
            <a:ext cx="1905000" cy="1247422"/>
          </a:xfrm>
        </p:spPr>
        <p:txBody>
          <a:bodyPr>
            <a:normAutofit/>
          </a:bodyPr>
          <a:lstStyle>
            <a:lvl1pPr marL="0" indent="0" algn="l" eaLnBrk="1" latinLnBrk="0" hangingPunct="1">
              <a:buNone/>
              <a:defRPr kumimoji="0" lang="it-IT"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kumimoji="0" lang="it-IT"/>
              <a:t>Fare clic per inserire il testo per l'immagine a destra</a:t>
            </a:r>
          </a:p>
        </p:txBody>
      </p:sp>
      <p:sp>
        <p:nvSpPr>
          <p:cNvPr id="30" name="Rectangle 29"/>
          <p:cNvSpPr/>
          <p:nvPr userDrawn="1"/>
        </p:nvSpPr>
        <p:spPr>
          <a:xfrm>
            <a:off x="228600" y="291010"/>
            <a:ext cx="2057400" cy="1994990"/>
          </a:xfrm>
          <a:prstGeom prst="rect">
            <a:avLst/>
          </a:prstGeom>
          <a:solidFill>
            <a:srgbClr val="FC7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it-IT">
              <a:solidFill>
                <a:srgbClr val="FC7500"/>
              </a:solidFill>
            </a:endParaRPr>
          </a:p>
        </p:txBody>
      </p:sp>
      <p:sp>
        <p:nvSpPr>
          <p:cNvPr id="31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2435942" y="295275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 eaLnBrk="1" latinLnBrk="0" hangingPunct="1">
              <a:buNone/>
              <a:defRPr kumimoji="0" lang="it-IT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eaLnBrk="1" latinLnBrk="0" hangingPunct="1"/>
            <a:r>
              <a:rPr lang="it-IT" smtClean="0"/>
              <a:t>Fare clic sull'icona per inserire un'immagine</a:t>
            </a:r>
            <a:endParaRPr/>
          </a:p>
        </p:txBody>
      </p:sp>
      <p:sp>
        <p:nvSpPr>
          <p:cNvPr id="32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6855542" y="2910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 eaLnBrk="1" latinLnBrk="0" hangingPunct="1">
              <a:buNone/>
              <a:defRPr kumimoji="0" lang="it-IT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eaLnBrk="1" latinLnBrk="0" hangingPunct="1"/>
            <a:r>
              <a:rPr lang="it-IT" smtClean="0"/>
              <a:t>Fare clic sull'icona per inserire un'immagine</a:t>
            </a:r>
            <a:endParaRPr/>
          </a:p>
        </p:txBody>
      </p:sp>
      <p:sp>
        <p:nvSpPr>
          <p:cNvPr id="33" name="Text Placeholder 25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443410"/>
            <a:ext cx="1905000" cy="366889"/>
          </a:xfrm>
        </p:spPr>
        <p:txBody>
          <a:bodyPr>
            <a:normAutofit/>
          </a:bodyPr>
          <a:lstStyle>
            <a:lvl1pPr algn="l" eaLnBrk="1" latinLnBrk="0" hangingPunct="1">
              <a:buNone/>
              <a:defRPr kumimoji="0" lang="it-IT"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0" lang="it-IT"/>
              <a:t>FARE CLIC PER INSERIRE IL TITOLO</a:t>
            </a:r>
          </a:p>
        </p:txBody>
      </p:sp>
      <p:sp>
        <p:nvSpPr>
          <p:cNvPr id="34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304800" y="900610"/>
            <a:ext cx="1905000" cy="1247422"/>
          </a:xfrm>
        </p:spPr>
        <p:txBody>
          <a:bodyPr>
            <a:normAutofit/>
          </a:bodyPr>
          <a:lstStyle>
            <a:lvl1pPr marL="0" indent="0" algn="l" eaLnBrk="1" latinLnBrk="0" hangingPunct="1">
              <a:buNone/>
              <a:defRPr kumimoji="0" lang="it-IT"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0" lang="it-IT"/>
              <a:t>Fare clic per inserire il testo per l'immagine a destra</a:t>
            </a:r>
          </a:p>
        </p:txBody>
      </p:sp>
      <p:sp>
        <p:nvSpPr>
          <p:cNvPr id="38" name="Rectangle 37"/>
          <p:cNvSpPr/>
          <p:nvPr userDrawn="1"/>
        </p:nvSpPr>
        <p:spPr>
          <a:xfrm>
            <a:off x="2440857" y="2424610"/>
            <a:ext cx="2057400" cy="1994990"/>
          </a:xfrm>
          <a:prstGeom prst="rect">
            <a:avLst/>
          </a:prstGeom>
          <a:solidFill>
            <a:srgbClr val="91B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it-IT"/>
          </a:p>
        </p:txBody>
      </p:sp>
      <p:sp>
        <p:nvSpPr>
          <p:cNvPr id="39" name="Picture Placeholder 11"/>
          <p:cNvSpPr>
            <a:spLocks noGrp="1"/>
          </p:cNvSpPr>
          <p:nvPr>
            <p:ph type="pic" sz="quarter" idx="21"/>
          </p:nvPr>
        </p:nvSpPr>
        <p:spPr>
          <a:xfrm>
            <a:off x="228600" y="24246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 eaLnBrk="1" latinLnBrk="0" hangingPunct="1">
              <a:buNone/>
              <a:defRPr kumimoji="0" lang="it-IT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eaLnBrk="1" latinLnBrk="0" hangingPunct="1"/>
            <a:r>
              <a:rPr lang="it-IT" smtClean="0"/>
              <a:t>Fare clic sull'icona per inserire un'immagine</a:t>
            </a:r>
            <a:endParaRPr/>
          </a:p>
        </p:txBody>
      </p:sp>
      <p:sp>
        <p:nvSpPr>
          <p:cNvPr id="40" name="Picture Placeholder 11"/>
          <p:cNvSpPr>
            <a:spLocks noGrp="1"/>
          </p:cNvSpPr>
          <p:nvPr>
            <p:ph type="pic" sz="quarter" idx="22"/>
          </p:nvPr>
        </p:nvSpPr>
        <p:spPr>
          <a:xfrm>
            <a:off x="4650657" y="24246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 eaLnBrk="1" latinLnBrk="0" hangingPunct="1">
              <a:buNone/>
              <a:defRPr kumimoji="0" lang="it-IT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eaLnBrk="1" latinLnBrk="0" hangingPunct="1"/>
            <a:r>
              <a:rPr lang="it-IT" smtClean="0"/>
              <a:t>Fare clic sull'icona per inserire un'immagine</a:t>
            </a:r>
            <a:endParaRPr/>
          </a:p>
        </p:txBody>
      </p:sp>
      <p:sp>
        <p:nvSpPr>
          <p:cNvPr id="41" name="Text Placeholder 25"/>
          <p:cNvSpPr>
            <a:spLocks noGrp="1"/>
          </p:cNvSpPr>
          <p:nvPr>
            <p:ph type="body" sz="quarter" idx="23" hasCustomPrompt="1"/>
          </p:nvPr>
        </p:nvSpPr>
        <p:spPr>
          <a:xfrm>
            <a:off x="2517057" y="2577010"/>
            <a:ext cx="1905000" cy="366889"/>
          </a:xfrm>
        </p:spPr>
        <p:txBody>
          <a:bodyPr>
            <a:normAutofit/>
          </a:bodyPr>
          <a:lstStyle>
            <a:lvl1pPr algn="l" eaLnBrk="1" latinLnBrk="0" hangingPunct="1">
              <a:buNone/>
              <a:defRPr kumimoji="0" lang="it-IT"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0" lang="it-IT"/>
              <a:t>FARE CLIC PER INSERIRE IL TITOLO</a:t>
            </a:r>
          </a:p>
        </p:txBody>
      </p:sp>
      <p:sp>
        <p:nvSpPr>
          <p:cNvPr id="42" name="Text Placeholder 28"/>
          <p:cNvSpPr>
            <a:spLocks noGrp="1"/>
          </p:cNvSpPr>
          <p:nvPr>
            <p:ph type="body" sz="quarter" idx="24" hasCustomPrompt="1"/>
          </p:nvPr>
        </p:nvSpPr>
        <p:spPr>
          <a:xfrm>
            <a:off x="2517057" y="3034210"/>
            <a:ext cx="1905000" cy="1247422"/>
          </a:xfrm>
        </p:spPr>
        <p:txBody>
          <a:bodyPr>
            <a:normAutofit/>
          </a:bodyPr>
          <a:lstStyle>
            <a:lvl1pPr marL="0" indent="0" algn="l" eaLnBrk="1" latinLnBrk="0" hangingPunct="1">
              <a:buNone/>
              <a:defRPr kumimoji="0" lang="it-IT"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0" lang="it-IT"/>
              <a:t>Fare clic per inserire il testo per l'immagine a sinistra</a:t>
            </a:r>
          </a:p>
        </p:txBody>
      </p:sp>
      <p:sp>
        <p:nvSpPr>
          <p:cNvPr id="43" name="Rectangle 42"/>
          <p:cNvSpPr/>
          <p:nvPr userDrawn="1"/>
        </p:nvSpPr>
        <p:spPr>
          <a:xfrm>
            <a:off x="6860457" y="2424610"/>
            <a:ext cx="2057400" cy="19949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it-IT"/>
          </a:p>
        </p:txBody>
      </p:sp>
      <p:sp>
        <p:nvSpPr>
          <p:cNvPr id="44" name="Text Placeholder 25"/>
          <p:cNvSpPr>
            <a:spLocks noGrp="1"/>
          </p:cNvSpPr>
          <p:nvPr>
            <p:ph type="body" sz="quarter" idx="25" hasCustomPrompt="1"/>
          </p:nvPr>
        </p:nvSpPr>
        <p:spPr>
          <a:xfrm>
            <a:off x="6936657" y="2577010"/>
            <a:ext cx="1905000" cy="366889"/>
          </a:xfrm>
        </p:spPr>
        <p:txBody>
          <a:bodyPr>
            <a:normAutofit/>
          </a:bodyPr>
          <a:lstStyle>
            <a:lvl1pPr algn="l" eaLnBrk="1" latinLnBrk="0" hangingPunct="1">
              <a:buNone/>
              <a:defRPr kumimoji="0" lang="it-IT"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0" lang="it-IT"/>
              <a:t>FARE CLIC PER INSERIRE IL TITOLO</a:t>
            </a:r>
          </a:p>
        </p:txBody>
      </p:sp>
      <p:sp>
        <p:nvSpPr>
          <p:cNvPr id="45" name="Text Placeholder 28"/>
          <p:cNvSpPr>
            <a:spLocks noGrp="1"/>
          </p:cNvSpPr>
          <p:nvPr>
            <p:ph type="body" sz="quarter" idx="26" hasCustomPrompt="1"/>
          </p:nvPr>
        </p:nvSpPr>
        <p:spPr>
          <a:xfrm>
            <a:off x="6936657" y="3034210"/>
            <a:ext cx="1905000" cy="1247422"/>
          </a:xfrm>
        </p:spPr>
        <p:txBody>
          <a:bodyPr>
            <a:normAutofit/>
          </a:bodyPr>
          <a:lstStyle>
            <a:lvl1pPr marL="0" indent="0" algn="l" eaLnBrk="1" latinLnBrk="0" hangingPunct="1">
              <a:buNone/>
              <a:defRPr kumimoji="0" lang="it-IT"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0" lang="it-IT"/>
              <a:t>Fare clic per inserire il testo per l'immagine a sinistra</a:t>
            </a:r>
          </a:p>
        </p:txBody>
      </p:sp>
      <p:sp>
        <p:nvSpPr>
          <p:cNvPr id="46" name="Rectangle 45"/>
          <p:cNvSpPr/>
          <p:nvPr userDrawn="1"/>
        </p:nvSpPr>
        <p:spPr>
          <a:xfrm>
            <a:off x="228600" y="4558210"/>
            <a:ext cx="2057400" cy="1994990"/>
          </a:xfrm>
          <a:prstGeom prst="rect">
            <a:avLst/>
          </a:prstGeom>
          <a:solidFill>
            <a:srgbClr val="D9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it-IT"/>
          </a:p>
        </p:txBody>
      </p:sp>
      <p:sp>
        <p:nvSpPr>
          <p:cNvPr id="47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2438400" y="45582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 eaLnBrk="1" latinLnBrk="0" hangingPunct="1">
              <a:buNone/>
              <a:defRPr kumimoji="0" lang="it-IT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eaLnBrk="1" latinLnBrk="0" hangingPunct="1"/>
            <a:r>
              <a:rPr lang="it-IT" smtClean="0"/>
              <a:t>Fare clic sull'icona per inserire un'immagine</a:t>
            </a:r>
            <a:endParaRPr/>
          </a:p>
        </p:txBody>
      </p:sp>
      <p:sp>
        <p:nvSpPr>
          <p:cNvPr id="48" name="Picture Placeholder 11"/>
          <p:cNvSpPr>
            <a:spLocks noGrp="1"/>
          </p:cNvSpPr>
          <p:nvPr>
            <p:ph type="pic" sz="quarter" idx="28"/>
          </p:nvPr>
        </p:nvSpPr>
        <p:spPr>
          <a:xfrm>
            <a:off x="6858000" y="45582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 eaLnBrk="1" latinLnBrk="0" hangingPunct="1">
              <a:buNone/>
              <a:defRPr kumimoji="0" lang="it-IT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eaLnBrk="1" latinLnBrk="0" hangingPunct="1"/>
            <a:r>
              <a:rPr lang="it-IT" smtClean="0"/>
              <a:t>Fare clic sull'icona per inserire un'immagine</a:t>
            </a:r>
            <a:endParaRPr/>
          </a:p>
        </p:txBody>
      </p:sp>
      <p:sp>
        <p:nvSpPr>
          <p:cNvPr id="49" name="Text Placeholder 25"/>
          <p:cNvSpPr>
            <a:spLocks noGrp="1"/>
          </p:cNvSpPr>
          <p:nvPr>
            <p:ph type="body" sz="quarter" idx="29" hasCustomPrompt="1"/>
          </p:nvPr>
        </p:nvSpPr>
        <p:spPr>
          <a:xfrm>
            <a:off x="304800" y="4710610"/>
            <a:ext cx="1905000" cy="366889"/>
          </a:xfrm>
        </p:spPr>
        <p:txBody>
          <a:bodyPr>
            <a:normAutofit/>
          </a:bodyPr>
          <a:lstStyle>
            <a:lvl1pPr algn="l" eaLnBrk="1" latinLnBrk="0" hangingPunct="1">
              <a:buNone/>
              <a:defRPr kumimoji="0" lang="it-IT" sz="1600" b="1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0" lang="it-IT"/>
              <a:t>FARE CLIC PER INSERIRE IL TITOLO</a:t>
            </a:r>
          </a:p>
        </p:txBody>
      </p:sp>
      <p:sp>
        <p:nvSpPr>
          <p:cNvPr id="50" name="Text Placeholder 28"/>
          <p:cNvSpPr>
            <a:spLocks noGrp="1"/>
          </p:cNvSpPr>
          <p:nvPr>
            <p:ph type="body" sz="quarter" idx="30" hasCustomPrompt="1"/>
          </p:nvPr>
        </p:nvSpPr>
        <p:spPr>
          <a:xfrm>
            <a:off x="304800" y="5167810"/>
            <a:ext cx="1905000" cy="1247422"/>
          </a:xfrm>
        </p:spPr>
        <p:txBody>
          <a:bodyPr>
            <a:normAutofit/>
          </a:bodyPr>
          <a:lstStyle>
            <a:lvl1pPr marL="0" indent="0" algn="l" eaLnBrk="1" latinLnBrk="0" hangingPunct="1">
              <a:buNone/>
              <a:defRPr kumimoji="0" lang="it-IT"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kumimoji="0" lang="it-IT"/>
              <a:t>Fare clic per inserire il testo per l'immagine a destra</a:t>
            </a:r>
          </a:p>
        </p:txBody>
      </p:sp>
      <p:sp>
        <p:nvSpPr>
          <p:cNvPr id="29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t>1/23/2014</a:t>
            </a:fld>
            <a:endParaRPr kumimoji="0" lang="it-IT"/>
          </a:p>
        </p:txBody>
      </p:sp>
      <p:sp>
        <p:nvSpPr>
          <p:cNvPr id="54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/>
          <a:p>
            <a:endParaRPr kumimoji="0" lang="it-IT"/>
          </a:p>
        </p:txBody>
      </p:sp>
      <p:sp>
        <p:nvSpPr>
          <p:cNvPr id="55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/>
          <a:p>
            <a:fld id="{80F88FF4-1BD9-4AA8-B980-C7776087ABAF}" type="slidenum">
              <a:t>‹N›</a:t>
            </a:fld>
            <a:endParaRPr kumimoji="0"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noramica con didascalia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7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66724" y="1371599"/>
            <a:ext cx="8191501" cy="2771776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kumimoji="0" lang="it-IT" sz="20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it-IT" smtClean="0"/>
              <a:t>Fare clic sull'icona per inserire un'immagine</a:t>
            </a:r>
            <a:endParaRPr/>
          </a:p>
        </p:txBody>
      </p:sp>
      <p:sp>
        <p:nvSpPr>
          <p:cNvPr id="8" name="W¥ل云玗İαЂÕØÚáÛ丫:Téxt Plàçèhòlðêr 表¥鷗字㌍_W 3"/>
          <p:cNvSpPr>
            <a:spLocks noGrp="1"/>
          </p:cNvSpPr>
          <p:nvPr>
            <p:ph type="body" sz="quarter" idx="31" hasCustomPrompt="1"/>
          </p:nvPr>
        </p:nvSpPr>
        <p:spPr>
          <a:xfrm>
            <a:off x="457200" y="4343400"/>
            <a:ext cx="8229600" cy="1447800"/>
          </a:xfrm>
          <a:solidFill>
            <a:schemeClr val="bg1"/>
          </a:solidFill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lang="it-IT" sz="180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extLst/>
          </a:lstStyle>
          <a:p>
            <a:pPr lvl="0"/>
            <a:r>
              <a:rPr kumimoji="0" lang="it-IT"/>
              <a:t>Fare clic per inserire una didascalia</a:t>
            </a:r>
          </a:p>
        </p:txBody>
      </p:sp>
      <p:grpSp>
        <p:nvGrpSpPr>
          <p:cNvPr id="9" name="Group 8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0" name="Rectangle 9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0" lang="it-IT">
                <a:solidFill>
                  <a:srgbClr val="FC7500"/>
                </a:solidFill>
              </a:endParaRPr>
            </a:p>
          </p:txBody>
        </p:sp>
        <p:cxnSp>
          <p:nvCxnSpPr>
            <p:cNvPr id="11" name="Straight Connector 10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 eaLnBrk="1" latinLnBrk="0" hangingPunct="1">
              <a:defRPr kumimoji="0" lang="it-IT"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pPr/>
              <a:t>1/23/2014</a:t>
            </a:fld>
            <a:endParaRPr kumimoji="0" lang="it-IT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 eaLnBrk="1" latinLnBrk="0" hangingPunct="1">
              <a:defRPr kumimoji="0" lang="it-IT">
                <a:solidFill>
                  <a:schemeClr val="bg1"/>
                </a:solidFill>
              </a:defRPr>
            </a:lvl1pPr>
          </a:lstStyle>
          <a:p>
            <a:endParaRPr kumimoji="0" lang="it-IT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 eaLnBrk="1" latinLnBrk="0" hangingPunct="1">
              <a:defRPr kumimoji="0" lang="it-IT"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pPr/>
              <a:t>‹N›</a:t>
            </a:fld>
            <a:endParaRPr kumimoji="0" lang="it-I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foto quadrat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 rot="5400000">
            <a:off x="4301613" y="1966451"/>
            <a:ext cx="540774" cy="9144000"/>
          </a:xfrm>
          <a:prstGeom prst="rect">
            <a:avLst/>
          </a:prstGeom>
          <a:solidFill>
            <a:srgbClr val="FC7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it-IT">
              <a:solidFill>
                <a:srgbClr val="FC7500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rot="10800000">
            <a:off x="0" y="6858000"/>
            <a:ext cx="9144000" cy="0"/>
          </a:xfrm>
          <a:prstGeom prst="line">
            <a:avLst/>
          </a:prstGeom>
          <a:ln w="50800">
            <a:solidFill>
              <a:srgbClr val="FC7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it-IT"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pPr/>
              <a:t>1/23/2014</a:t>
            </a:fld>
            <a:endParaRPr kumimoji="0" lang="it-IT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it-IT">
                <a:solidFill>
                  <a:schemeClr val="bg1"/>
                </a:solidFill>
              </a:defRPr>
            </a:lvl1pPr>
          </a:lstStyle>
          <a:p>
            <a:endParaRPr kumimoji="0" lang="it-IT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it-IT"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pPr/>
              <a:t>‹N›</a:t>
            </a:fld>
            <a:endParaRPr kumimoji="0" lang="it-IT"/>
          </a:p>
        </p:txBody>
      </p:sp>
      <p:sp>
        <p:nvSpPr>
          <p:cNvPr id="6" name="W¥ل云玗İαЂôÁûÂÚ丫:Pïçtúrê Plå¢éhõlðér 表¥鷗字㌍ 表_W 3"/>
          <p:cNvSpPr>
            <a:spLocks noGrp="1" noChangeAspect="1"/>
          </p:cNvSpPr>
          <p:nvPr userDrawn="1">
            <p:ph type="pic" sz="quarter" idx="13"/>
          </p:nvPr>
        </p:nvSpPr>
        <p:spPr>
          <a:xfrm>
            <a:off x="2974073" y="609600"/>
            <a:ext cx="3198127" cy="32004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kumimoji="0" lang="it-IT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it-IT" smtClean="0"/>
              <a:t>Fare clic sull'icona per inserire un'immagine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2971800" y="4038600"/>
            <a:ext cx="3200400" cy="16002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lang="it-IT" sz="180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extLst/>
          </a:lstStyle>
          <a:p>
            <a:pPr lvl="0"/>
            <a:r>
              <a:rPr kumimoji="0" lang="it-IT"/>
              <a:t>Fare clic per inserire una didascalia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foto verticale con didascalia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/>
          </p:cNvSpPr>
          <p:nvPr>
            <p:ph type="pic" sz="quarter" idx="13"/>
          </p:nvPr>
        </p:nvSpPr>
        <p:spPr>
          <a:xfrm>
            <a:off x="645701" y="290540"/>
            <a:ext cx="4307299" cy="572926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kumimoji="0" lang="it-IT" sz="20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it-IT" smtClean="0"/>
              <a:t>Fare clic sull'icona per inserire un'immagine</a:t>
            </a:r>
            <a:endParaRPr/>
          </a:p>
        </p:txBody>
      </p:sp>
      <p:sp>
        <p:nvSpPr>
          <p:cNvPr id="10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5343525" y="2859716"/>
            <a:ext cx="3181350" cy="318135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it-IT" sz="180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it-IT"/>
              <a:t>Fare clic per inserire una didascalia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4" name="Rectangle 13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0" lang="it-IT">
                <a:solidFill>
                  <a:srgbClr val="FC7500"/>
                </a:solidFill>
              </a:endParaRPr>
            </a:p>
          </p:txBody>
        </p:sp>
        <p:cxnSp>
          <p:nvCxnSpPr>
            <p:cNvPr id="15" name="Straight Connector 14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 eaLnBrk="1" latinLnBrk="0" hangingPunct="1">
              <a:defRPr kumimoji="0" lang="it-IT"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pPr/>
              <a:t>1/23/2014</a:t>
            </a:fld>
            <a:endParaRPr kumimoji="0" lang="it-IT"/>
          </a:p>
        </p:txBody>
      </p:sp>
      <p:sp>
        <p:nvSpPr>
          <p:cNvPr id="1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 eaLnBrk="1" latinLnBrk="0" hangingPunct="1">
              <a:defRPr kumimoji="0" lang="it-IT">
                <a:solidFill>
                  <a:schemeClr val="bg1"/>
                </a:solidFill>
              </a:defRPr>
            </a:lvl1pPr>
          </a:lstStyle>
          <a:p>
            <a:endParaRPr kumimoji="0" lang="it-IT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 eaLnBrk="1" latinLnBrk="0" hangingPunct="1">
              <a:defRPr kumimoji="0" lang="it-IT"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pPr/>
              <a:t>‹N›</a:t>
            </a:fld>
            <a:endParaRPr kumimoji="0"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con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096000"/>
            <a:ext cx="85344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it-IT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534400" cy="6096000"/>
          </a:xfrm>
        </p:spPr>
        <p:txBody>
          <a:bodyPr/>
          <a:lstStyle>
            <a:lvl1pPr algn="ctr" eaLnBrk="1" latinLnBrk="0" hangingPunct="1">
              <a:buNone/>
              <a:defRPr kumimoji="0" lang="it-IT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eaLnBrk="1" latinLnBrk="0" hangingPunct="1"/>
            <a:r>
              <a:rPr lang="it-IT" smtClean="0"/>
              <a:t>Fare clic sull'icona per inserire un'immagine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172200"/>
            <a:ext cx="8229600" cy="571500"/>
          </a:xfrm>
        </p:spPr>
        <p:txBody>
          <a:bodyPr>
            <a:noAutofit/>
          </a:bodyPr>
          <a:lstStyle>
            <a:lvl1pPr algn="l" eaLnBrk="1" latinLnBrk="0" hangingPunct="1">
              <a:defRPr kumimoji="0" lang="it-IT" sz="36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eaLnBrk="1" latinLnBrk="0" hangingPunct="1"/>
            <a:r>
              <a:rPr lang="it-IT" smtClean="0"/>
              <a:t>Fare clic per modificare lo stile del titolo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to pagina intera con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t>1/23/2014</a:t>
            </a:fld>
            <a:endParaRPr kumimoji="0"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t>‹N›</a:t>
            </a:fld>
            <a:endParaRPr kumimoji="0" lang="it-IT"/>
          </a:p>
        </p:txBody>
      </p:sp>
      <p:sp>
        <p:nvSpPr>
          <p:cNvPr id="8" name="Rectangle 6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it-IT" sz="240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it-IT" smtClean="0"/>
              <a:t>Fare clic sull'icona per inserire un'immagine</a:t>
            </a:r>
            <a:endParaRPr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105400" y="5257800"/>
            <a:ext cx="4038600" cy="505047"/>
          </a:xfrm>
          <a:solidFill>
            <a:schemeClr val="tx1">
              <a:alpha val="46000"/>
            </a:schemeClr>
          </a:solidFill>
        </p:spPr>
        <p:txBody>
          <a:bodyPr>
            <a:normAutofit/>
          </a:bodyPr>
          <a:lstStyle>
            <a:lvl1pPr eaLnBrk="1" latinLnBrk="0" hangingPunct="1">
              <a:buNone/>
              <a:defRPr kumimoji="0" lang="it-IT"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0" lang="it-IT"/>
              <a:t>Fare clic per inserire il titolo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 con colo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t>1/23/2014</a:t>
            </a:fld>
            <a:endParaRPr kumimoji="0" lang="it-IT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kumimoji="0" lang="it-IT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t>‹N›</a:t>
            </a:fld>
            <a:endParaRPr kumimoji="0"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zione album con 3 foto verticali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/>
          </p:cNvSpPr>
          <p:nvPr>
            <p:ph type="title" hasCustomPrompt="1"/>
          </p:nvPr>
        </p:nvSpPr>
        <p:spPr>
          <a:xfrm>
            <a:off x="457200" y="3390900"/>
            <a:ext cx="7781730" cy="990600"/>
          </a:xfrm>
        </p:spPr>
        <p:txBody>
          <a:bodyPr vert="horz" bIns="0" anchor="b" anchorCtr="0">
            <a:normAutofit/>
          </a:bodyPr>
          <a:lstStyle>
            <a:lvl1pPr eaLnBrk="1" latinLnBrk="0" hangingPunct="1">
              <a:defRPr kumimoji="0" lang="it-IT" sz="4400" b="1" baseline="0">
                <a:solidFill>
                  <a:srgbClr val="FC7500"/>
                </a:solidFill>
              </a:defRPr>
            </a:lvl1pPr>
            <a:extLst/>
          </a:lstStyle>
          <a:p>
            <a:r>
              <a:rPr kumimoji="0" lang="it-IT"/>
              <a:t>Fare clic per inserire il titolo di sezione</a:t>
            </a:r>
          </a:p>
        </p:txBody>
      </p:sp>
      <p:sp>
        <p:nvSpPr>
          <p:cNvPr id="9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572000"/>
            <a:ext cx="7772400" cy="838200"/>
          </a:xfrm>
        </p:spPr>
        <p:txBody>
          <a:bodyPr vert="horz" tIns="0"/>
          <a:lstStyle>
            <a:lvl1pPr algn="ctr" eaLnBrk="1" latinLnBrk="0" hangingPunct="1">
              <a:buFontTx/>
              <a:buNone/>
              <a:defRPr kumimoji="0" lang="it-IT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extLst/>
          </a:lstStyle>
          <a:p>
            <a:pPr lvl="0"/>
            <a:r>
              <a:rPr kumimoji="0" lang="it-IT"/>
              <a:t>Fare clic per inserire il sottotitolo</a:t>
            </a:r>
          </a:p>
        </p:txBody>
      </p:sp>
      <p:sp>
        <p:nvSpPr>
          <p:cNvPr id="10" name="Rectangle 6"/>
          <p:cNvSpPr>
            <a:spLocks noGrp="1"/>
          </p:cNvSpPr>
          <p:nvPr>
            <p:ph type="pic" sz="quarter" idx="11"/>
          </p:nvPr>
        </p:nvSpPr>
        <p:spPr>
          <a:xfrm>
            <a:off x="490868" y="807195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kumimoji="0" lang="it-IT" sz="24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algn="ctr" eaLnBrk="1" latinLnBrk="0" hangingPunct="1"/>
            <a:r>
              <a:rPr lang="it-IT" smtClean="0"/>
              <a:t>Fare clic sull'icona per inserire un'immagine</a:t>
            </a:r>
            <a:endParaRPr/>
          </a:p>
        </p:txBody>
      </p:sp>
      <p:sp>
        <p:nvSpPr>
          <p:cNvPr id="11" name="Rectangle 6"/>
          <p:cNvSpPr>
            <a:spLocks noGrp="1"/>
          </p:cNvSpPr>
          <p:nvPr>
            <p:ph type="pic" sz="quarter" idx="15"/>
          </p:nvPr>
        </p:nvSpPr>
        <p:spPr>
          <a:xfrm>
            <a:off x="3179134" y="807195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kumimoji="0" lang="it-IT" sz="20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algn="ctr" eaLnBrk="1" latinLnBrk="0" hangingPunct="1"/>
            <a:r>
              <a:rPr lang="it-IT" smtClean="0"/>
              <a:t>Fare clic sull'icona per inserire un'immagine</a:t>
            </a:r>
            <a:endParaRPr/>
          </a:p>
        </p:txBody>
      </p:sp>
      <p:sp>
        <p:nvSpPr>
          <p:cNvPr id="12" name="Rectangle 6"/>
          <p:cNvSpPr>
            <a:spLocks noGrp="1"/>
          </p:cNvSpPr>
          <p:nvPr>
            <p:ph type="pic" sz="quarter" idx="16"/>
          </p:nvPr>
        </p:nvSpPr>
        <p:spPr>
          <a:xfrm>
            <a:off x="5867400" y="807195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kumimoji="0" lang="it-IT" sz="20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algn="ctr" eaLnBrk="1" latinLnBrk="0" hangingPunct="1"/>
            <a:r>
              <a:rPr lang="it-IT" smtClean="0"/>
              <a:t>Fare clic sull'icona per inserire un'immagine</a:t>
            </a:r>
            <a:endParaRPr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t>1/23/2014</a:t>
            </a:fld>
            <a:endParaRPr kumimoji="0" lang="it-IT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kumimoji="0" lang="it-IT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t>‹N›</a:t>
            </a:fld>
            <a:endParaRPr kumimoji="0" lang="it-IT"/>
          </a:p>
        </p:txBody>
      </p:sp>
      <p:sp>
        <p:nvSpPr>
          <p:cNvPr id="21" name="Rectangle 20"/>
          <p:cNvSpPr/>
          <p:nvPr userDrawn="1"/>
        </p:nvSpPr>
        <p:spPr>
          <a:xfrm>
            <a:off x="8524568" y="0"/>
            <a:ext cx="540774" cy="6858000"/>
          </a:xfrm>
          <a:prstGeom prst="rect">
            <a:avLst/>
          </a:prstGeom>
          <a:solidFill>
            <a:srgbClr val="91B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it-IT">
              <a:solidFill>
                <a:srgbClr val="FC7500"/>
              </a:solidFill>
            </a:endParaRPr>
          </a:p>
        </p:txBody>
      </p:sp>
      <p:cxnSp>
        <p:nvCxnSpPr>
          <p:cNvPr id="22" name="Straight Connector 21"/>
          <p:cNvCxnSpPr/>
          <p:nvPr userDrawn="1"/>
        </p:nvCxnSpPr>
        <p:spPr>
          <a:xfrm rot="5400000">
            <a:off x="5693734" y="3429000"/>
            <a:ext cx="6858000" cy="0"/>
          </a:xfrm>
          <a:prstGeom prst="line">
            <a:avLst/>
          </a:prstGeom>
          <a:ln w="50800">
            <a:solidFill>
              <a:srgbClr val="91B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foto orizzontale con didascalia traspare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762000"/>
            <a:ext cx="6299200" cy="47244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kumimoji="0" lang="it-IT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it-IT" smtClean="0"/>
              <a:t>Fare clic sull'icona per inserire un'immagine</a:t>
            </a:r>
            <a:endParaRPr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t>1/23/2014</a:t>
            </a:fld>
            <a:endParaRPr kumimoji="0" lang="it-IT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kumimoji="0" lang="it-IT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t>‹N›</a:t>
            </a:fld>
            <a:endParaRPr kumimoji="0" lang="it-IT"/>
          </a:p>
        </p:txBody>
      </p:sp>
      <p:sp>
        <p:nvSpPr>
          <p:cNvPr id="12" name="Rectangle 11"/>
          <p:cNvSpPr/>
          <p:nvPr userDrawn="1"/>
        </p:nvSpPr>
        <p:spPr>
          <a:xfrm>
            <a:off x="1170166" y="5669280"/>
            <a:ext cx="6297434" cy="73152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  <a:alpha val="5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it-IT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1219199" y="5715000"/>
            <a:ext cx="6191693" cy="632637"/>
          </a:xfrm>
          <a:solidFill>
            <a:schemeClr val="tx1">
              <a:alpha val="3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it-IT" sz="3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kumimoji="0" lang="it-IT"/>
              <a:t>Fare clic per inserire il titolo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800600"/>
            <a:ext cx="5486400" cy="566738"/>
          </a:xfrm>
          <a:solidFill>
            <a:srgbClr val="FC7500"/>
          </a:solidFill>
        </p:spPr>
        <p:txBody>
          <a:bodyPr anchor="b"/>
          <a:lstStyle>
            <a:lvl1pPr algn="l" eaLnBrk="1" latinLnBrk="0" hangingPunct="1">
              <a:defRPr kumimoji="0" lang="it-IT" sz="2000" b="1">
                <a:solidFill>
                  <a:schemeClr val="bg1"/>
                </a:solidFill>
              </a:defRPr>
            </a:lvl1pPr>
          </a:lstStyle>
          <a:p>
            <a:pPr eaLnBrk="1" latinLnBrk="0" hangingPunct="1"/>
            <a:r>
              <a:rPr lang="it-IT" smtClean="0"/>
              <a:t>Fare clic per modificare lo stile del titolo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76400" y="612775"/>
            <a:ext cx="5486400" cy="41148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 eaLnBrk="1" latinLnBrk="0" hangingPunct="1">
              <a:buNone/>
              <a:defRPr kumimoji="0" lang="it-IT"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eaLnBrk="1" latinLnBrk="0" hangingPunct="1">
              <a:buNone/>
              <a:defRPr kumimoji="0" lang="it-IT" sz="2800"/>
            </a:lvl2pPr>
            <a:lvl3pPr marL="914400" indent="0" eaLnBrk="1" latinLnBrk="0" hangingPunct="1">
              <a:buNone/>
              <a:defRPr kumimoji="0" lang="it-IT" sz="2400"/>
            </a:lvl3pPr>
            <a:lvl4pPr marL="1371600" indent="0" eaLnBrk="1" latinLnBrk="0" hangingPunct="1">
              <a:buNone/>
              <a:defRPr kumimoji="0" lang="it-IT" sz="2000"/>
            </a:lvl4pPr>
            <a:lvl5pPr marL="1828800" indent="0" eaLnBrk="1" latinLnBrk="0" hangingPunct="1">
              <a:buNone/>
              <a:defRPr kumimoji="0" lang="it-IT" sz="2000"/>
            </a:lvl5pPr>
            <a:lvl6pPr marL="2286000" indent="0" eaLnBrk="1" latinLnBrk="0" hangingPunct="1">
              <a:buNone/>
              <a:defRPr kumimoji="0" lang="it-IT" sz="2000"/>
            </a:lvl6pPr>
            <a:lvl7pPr marL="2743200" indent="0" eaLnBrk="1" latinLnBrk="0" hangingPunct="1">
              <a:buNone/>
              <a:defRPr kumimoji="0" lang="it-IT" sz="2000"/>
            </a:lvl7pPr>
            <a:lvl8pPr marL="3200400" indent="0" eaLnBrk="1" latinLnBrk="0" hangingPunct="1">
              <a:buNone/>
              <a:defRPr kumimoji="0" lang="it-IT" sz="2000"/>
            </a:lvl8pPr>
            <a:lvl9pPr marL="3657600" indent="0" eaLnBrk="1" latinLnBrk="0" hangingPunct="1">
              <a:buNone/>
              <a:defRPr kumimoji="0" lang="it-IT" sz="2000"/>
            </a:lvl9pPr>
          </a:lstStyle>
          <a:p>
            <a:pPr eaLnBrk="1" latinLnBrk="0" hangingPunct="1"/>
            <a:r>
              <a:rPr lang="it-IT" smtClean="0"/>
              <a:t>Fare clic sull'icona per inserire un'immagine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6400" y="5443538"/>
            <a:ext cx="5486400" cy="804862"/>
          </a:xfrm>
        </p:spPr>
        <p:txBody>
          <a:bodyPr>
            <a:normAutofit/>
          </a:bodyPr>
          <a:lstStyle>
            <a:lvl1pPr marL="0" indent="0" eaLnBrk="1" latinLnBrk="0" hangingPunct="1">
              <a:buNone/>
              <a:defRPr kumimoji="0" lang="it-IT"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eaLnBrk="1" latinLnBrk="0" hangingPunct="1">
              <a:buNone/>
              <a:defRPr kumimoji="0" lang="it-IT" sz="1200"/>
            </a:lvl2pPr>
            <a:lvl3pPr marL="914400" indent="0" eaLnBrk="1" latinLnBrk="0" hangingPunct="1">
              <a:buNone/>
              <a:defRPr kumimoji="0" lang="it-IT" sz="1000"/>
            </a:lvl3pPr>
            <a:lvl4pPr marL="1371600" indent="0" eaLnBrk="1" latinLnBrk="0" hangingPunct="1">
              <a:buNone/>
              <a:defRPr kumimoji="0" lang="it-IT" sz="900"/>
            </a:lvl4pPr>
            <a:lvl5pPr marL="1828800" indent="0" eaLnBrk="1" latinLnBrk="0" hangingPunct="1">
              <a:buNone/>
              <a:defRPr kumimoji="0" lang="it-IT" sz="900"/>
            </a:lvl5pPr>
            <a:lvl6pPr marL="2286000" indent="0" eaLnBrk="1" latinLnBrk="0" hangingPunct="1">
              <a:buNone/>
              <a:defRPr kumimoji="0" lang="it-IT" sz="900"/>
            </a:lvl6pPr>
            <a:lvl7pPr marL="2743200" indent="0" eaLnBrk="1" latinLnBrk="0" hangingPunct="1">
              <a:buNone/>
              <a:defRPr kumimoji="0" lang="it-IT" sz="900"/>
            </a:lvl7pPr>
            <a:lvl8pPr marL="3200400" indent="0" eaLnBrk="1" latinLnBrk="0" hangingPunct="1">
              <a:buNone/>
              <a:defRPr kumimoji="0" lang="it-IT" sz="900"/>
            </a:lvl8pPr>
            <a:lvl9pPr marL="3657600" indent="0" eaLnBrk="1" latinLnBrk="0" hangingPunct="1">
              <a:buNone/>
              <a:defRPr kumimoji="0" lang="it-IT" sz="900"/>
            </a:lvl9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t>1/23/2014</a:t>
            </a:fld>
            <a:endParaRPr kumimoji="0" lang="it-IT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kumimoji="0" lang="it-IT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t>‹N›</a:t>
            </a:fld>
            <a:endParaRPr kumimoji="0" lang="it-I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foto orizzontal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t>1/23/2014</a:t>
            </a:fld>
            <a:endParaRPr kumimoji="0" lang="it-IT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kumimoji="0" lang="it-IT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t>‹N›</a:t>
            </a:fld>
            <a:endParaRPr kumimoji="0" lang="it-IT"/>
          </a:p>
        </p:txBody>
      </p:sp>
      <p:sp>
        <p:nvSpPr>
          <p:cNvPr id="12" name="Rectangle 9"/>
          <p:cNvSpPr>
            <a:spLocks noGrp="1" noChangeAspect="1"/>
          </p:cNvSpPr>
          <p:nvPr>
            <p:ph type="pic" sz="quarter" idx="14"/>
          </p:nvPr>
        </p:nvSpPr>
        <p:spPr>
          <a:xfrm>
            <a:off x="1244600" y="304800"/>
            <a:ext cx="6299200" cy="4724400"/>
          </a:xfrm>
          <a:solidFill>
            <a:schemeClr val="bg1">
              <a:lumMod val="95000"/>
            </a:schemeClr>
          </a:solidFill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it-IT" sz="2800" i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it-IT" smtClean="0"/>
              <a:t>Fare clic sull'icona per inserire un'immagine</a:t>
            </a:r>
            <a:endParaRPr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181600"/>
            <a:ext cx="7848600" cy="457200"/>
          </a:xfrm>
        </p:spPr>
        <p:txBody>
          <a:bodyPr>
            <a:normAutofit/>
          </a:bodyPr>
          <a:lstStyle>
            <a:lvl1pPr eaLnBrk="1" latinLnBrk="0" hangingPunct="1">
              <a:buNone/>
              <a:defRPr kumimoji="0" lang="it-IT" sz="24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kumimoji="0" lang="it-IT"/>
              <a:t>Fare clic per inserire il titolo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5715000"/>
            <a:ext cx="7848600" cy="685800"/>
          </a:xfrm>
        </p:spPr>
        <p:txBody>
          <a:bodyPr>
            <a:noAutofit/>
          </a:bodyPr>
          <a:lstStyle>
            <a:lvl1pPr eaLnBrk="1" latinLnBrk="0" hangingPunct="1">
              <a:buNone/>
              <a:defRPr kumimoji="0" lang="it-IT" sz="1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0" lang="it-IT"/>
              <a:t>Fare clic per inserire testo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foto orizzontal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77079" y="228600"/>
            <a:ext cx="8189844" cy="6172200"/>
          </a:xfrm>
          <a:prstGeom prst="rect">
            <a:avLst/>
          </a:prstGeom>
          <a:noFill/>
          <a:ln w="117475" cmpd="thinThick">
            <a:solidFill>
              <a:srgbClr val="FC75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it-IT"/>
          </a:p>
        </p:txBody>
      </p:sp>
      <p:sp>
        <p:nvSpPr>
          <p:cNvPr id="6" name="Rectangle 9"/>
          <p:cNvSpPr>
            <a:spLocks noGrp="1" noChangeAspect="1"/>
          </p:cNvSpPr>
          <p:nvPr>
            <p:ph type="pic" sz="quarter" idx="13"/>
          </p:nvPr>
        </p:nvSpPr>
        <p:spPr>
          <a:xfrm>
            <a:off x="551994" y="299695"/>
            <a:ext cx="8040013" cy="6030010"/>
          </a:xfrm>
          <a:solidFill>
            <a:schemeClr val="bg1"/>
          </a:solidFill>
          <a:ln w="57150">
            <a:noFill/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kumimoji="0" lang="it-IT" sz="2400" i="0" kern="1200">
                <a:solidFill>
                  <a:srgbClr val="FC7500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it-IT" smtClean="0"/>
              <a:t>Fare clic sull'icona per inserire un'immagine</a:t>
            </a:r>
            <a:endParaRPr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t>1/23/2014</a:t>
            </a:fld>
            <a:endParaRPr kumimoji="0" lang="it-IT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/>
          <a:p>
            <a:endParaRPr kumimoji="0" lang="it-IT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/>
          <a:p>
            <a:fld id="{80F88FF4-1BD9-4AA8-B980-C7776087ABAF}" type="slidenum">
              <a:t>‹N›</a:t>
            </a:fld>
            <a:endParaRPr kumimoji="0"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foto orizzontale con titolo">
    <p:bg>
      <p:bgPr>
        <a:solidFill>
          <a:srgbClr val="91BE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it-IT"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pPr/>
              <a:t>1/23/2014</a:t>
            </a:fld>
            <a:endParaRPr kumimoji="0"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it-IT">
                <a:solidFill>
                  <a:schemeClr val="bg1"/>
                </a:solidFill>
              </a:defRPr>
            </a:lvl1pPr>
          </a:lstStyle>
          <a:p>
            <a:endParaRPr kumimoji="0"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it-IT"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pPr/>
              <a:t>‹N›</a:t>
            </a:fld>
            <a:endParaRPr kumimoji="0" lang="it-IT"/>
          </a:p>
        </p:txBody>
      </p:sp>
      <p:sp>
        <p:nvSpPr>
          <p:cNvPr id="6" name="Rectangle 9"/>
          <p:cNvSpPr>
            <a:spLocks noGrp="1" noChangeAspect="1"/>
          </p:cNvSpPr>
          <p:nvPr>
            <p:ph type="pic" sz="quarter" idx="13"/>
          </p:nvPr>
        </p:nvSpPr>
        <p:spPr>
          <a:xfrm>
            <a:off x="533400" y="370790"/>
            <a:ext cx="8040013" cy="603001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kumimoji="0" lang="it-IT" sz="2400" i="0" kern="1200">
                <a:solidFill>
                  <a:srgbClr val="FC7500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it-IT" smtClean="0"/>
              <a:t>Fare clic sull'icona per inserire un'immagine</a:t>
            </a:r>
            <a:endParaRPr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105400" y="5257800"/>
            <a:ext cx="4038600" cy="505047"/>
          </a:xfrm>
          <a:solidFill>
            <a:schemeClr val="tx1">
              <a:alpha val="46000"/>
            </a:schemeClr>
          </a:solidFill>
        </p:spPr>
        <p:txBody>
          <a:bodyPr>
            <a:normAutofit/>
          </a:bodyPr>
          <a:lstStyle>
            <a:lvl1pPr eaLnBrk="1" latinLnBrk="0" hangingPunct="1">
              <a:buNone/>
              <a:defRPr kumimoji="0" lang="it-IT"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0" lang="it-IT"/>
              <a:t>Fare clic per inserire il titolo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foto verticali con didascali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spect="1"/>
          </p:cNvSpPr>
          <p:nvPr>
            <p:ph type="pic" sz="quarter" idx="13"/>
          </p:nvPr>
        </p:nvSpPr>
        <p:spPr>
          <a:xfrm>
            <a:off x="4512497" y="381000"/>
            <a:ext cx="3431353" cy="4575141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kumimoji="0" lang="it-IT" sz="24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it-IT" smtClean="0"/>
              <a:t>Fare clic sull'icona per inserire un'immagine</a:t>
            </a:r>
            <a:endParaRPr/>
          </a:p>
        </p:txBody>
      </p:sp>
      <p:sp>
        <p:nvSpPr>
          <p:cNvPr id="7" name="Rectangle 8"/>
          <p:cNvSpPr>
            <a:spLocks noGrp="1" noChangeAspect="1"/>
          </p:cNvSpPr>
          <p:nvPr>
            <p:ph type="pic" sz="quarter" idx="14"/>
          </p:nvPr>
        </p:nvSpPr>
        <p:spPr>
          <a:xfrm>
            <a:off x="857250" y="381000"/>
            <a:ext cx="3429000" cy="4572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kumimoji="0" lang="it-IT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it-IT" smtClean="0"/>
              <a:t>Fare clic sull'icona per inserire un'immagine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5181600"/>
            <a:ext cx="3476626" cy="1066800"/>
          </a:xfrm>
        </p:spPr>
        <p:txBody>
          <a:bodyPr lIns="91440" rIns="9144" anchor="t" anchorCtr="0">
            <a:no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lang="it-IT"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it-IT"/>
              <a:t>Fare clic per inserire una didascalia</a:t>
            </a: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05324" y="5181600"/>
            <a:ext cx="3476625" cy="1066800"/>
          </a:xfrm>
        </p:spPr>
        <p:txBody>
          <a:bodyPr lIns="91440" rIns="9144" anchor="t" anchorCtr="0">
            <a:no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lang="it-IT"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it-IT"/>
              <a:t>Fare clic per inserire una didascalia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t>1/23/2014</a:t>
            </a:fld>
            <a:endParaRPr kumimoji="0" lang="it-IT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kumimoji="0" lang="it-IT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t>‹N›</a:t>
            </a:fld>
            <a:endParaRPr kumimoji="0"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it-IT" smtClean="0"/>
              <a:t>Fare clic per modificare lo stile del titolo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53200"/>
            <a:ext cx="2133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it-IT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ED2B4-868F-4681-9E70-FF7ECCDC67D4}" type="datetimeFigureOut">
              <a:t>1/23/2014</a:t>
            </a:fld>
            <a:endParaRPr kumimoji="0"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it-IT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53200"/>
            <a:ext cx="2133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it-IT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88FF4-1BD9-4AA8-B980-C7776087ABAF}" type="slidenum">
              <a:t>‹N›</a:t>
            </a:fld>
            <a:endParaRPr kumimoji="0" lang="it-IT"/>
          </a:p>
        </p:txBody>
      </p:sp>
      <p:sp>
        <p:nvSpPr>
          <p:cNvPr id="7" name="Rectangle 6"/>
          <p:cNvSpPr/>
          <p:nvPr/>
        </p:nvSpPr>
        <p:spPr>
          <a:xfrm>
            <a:off x="8532519" y="0"/>
            <a:ext cx="540774" cy="6858000"/>
          </a:xfrm>
          <a:prstGeom prst="rect">
            <a:avLst/>
          </a:prstGeom>
          <a:solidFill>
            <a:srgbClr val="FC7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it-IT">
              <a:solidFill>
                <a:srgbClr val="FC75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5693455" y="3429000"/>
            <a:ext cx="6858000" cy="0"/>
          </a:xfrm>
          <a:prstGeom prst="line">
            <a:avLst/>
          </a:prstGeom>
          <a:ln w="50800">
            <a:solidFill>
              <a:srgbClr val="FC7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1" r:id="rId3"/>
    <p:sldLayoutId id="2147483676" r:id="rId4"/>
    <p:sldLayoutId id="2147483657" r:id="rId5"/>
    <p:sldLayoutId id="2147483655" r:id="rId6"/>
    <p:sldLayoutId id="2147483674" r:id="rId7"/>
    <p:sldLayoutId id="2147483675" r:id="rId8"/>
    <p:sldLayoutId id="2147483670" r:id="rId9"/>
    <p:sldLayoutId id="2147483671" r:id="rId10"/>
    <p:sldLayoutId id="2147483679" r:id="rId11"/>
    <p:sldLayoutId id="2147483680" r:id="rId12"/>
    <p:sldLayoutId id="2147483672" r:id="rId13"/>
    <p:sldLayoutId id="2147483673" r:id="rId14"/>
    <p:sldLayoutId id="2147483650" r:id="rId15"/>
    <p:sldLayoutId id="2147483667" r:id="rId16"/>
    <p:sldLayoutId id="2147483668" r:id="rId17"/>
    <p:sldLayoutId id="2147483666" r:id="rId18"/>
    <p:sldLayoutId id="2147483664" r:id="rId19"/>
    <p:sldLayoutId id="2147483663" r:id="rId20"/>
    <p:sldLayoutId id="2147483653" r:id="rId21"/>
    <p:sldLayoutId id="2147483652" r:id="rId22"/>
    <p:sldLayoutId id="2147483660" r:id="rId23"/>
    <p:sldLayoutId id="2147483658" r:id="rId24"/>
    <p:sldLayoutId id="2147483665" r:id="rId25"/>
    <p:sldLayoutId id="2147483669" r:id="rId26"/>
    <p:sldLayoutId id="2147483654" r:id="rId27"/>
    <p:sldLayoutId id="2147483656" r:id="rId28"/>
    <p:sldLayoutId id="2147483684" r:id="rId29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0" lang="it-IT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it-IT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it-IT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it-IT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it-IT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it-IT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it-IT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it-IT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it-IT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it-IT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it-IT"/>
      </a:defPPr>
      <a:lvl1pPr marL="0" algn="l" defTabSz="914400" rtl="0" eaLnBrk="1" latinLnBrk="0" hangingPunct="1">
        <a:defRPr kumimoji="0" lang="it-IT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it-IT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it-IT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it-IT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it-IT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 smtClean="0"/>
              <a:t>Data </a:t>
            </a:r>
            <a:r>
              <a:rPr lang="it-IT" dirty="0" err="1" smtClean="0"/>
              <a:t>Compression</a:t>
            </a:r>
            <a:r>
              <a:rPr lang="it-IT" dirty="0" smtClean="0"/>
              <a:t> Project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magine 1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7" y="260648"/>
            <a:ext cx="2562999" cy="476302"/>
          </a:xfrm>
          <a:prstGeom prst="rect">
            <a:avLst/>
          </a:prstGeom>
        </p:spPr>
      </p:pic>
      <p:sp>
        <p:nvSpPr>
          <p:cNvPr id="2" name="Rettangolo 1"/>
          <p:cNvSpPr/>
          <p:nvPr/>
        </p:nvSpPr>
        <p:spPr>
          <a:xfrm>
            <a:off x="2178355" y="2852936"/>
            <a:ext cx="453650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5400" b="0" cap="none" spc="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C75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Modification</a:t>
            </a:r>
            <a:r>
              <a:rPr lang="it-IT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C75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!</a:t>
            </a:r>
            <a:endParaRPr lang="it-IT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C75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85784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magine 1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7" y="260648"/>
            <a:ext cx="2562999" cy="476302"/>
          </a:xfrm>
          <a:prstGeom prst="rect">
            <a:avLst/>
          </a:prstGeom>
        </p:spPr>
      </p:pic>
      <p:sp>
        <p:nvSpPr>
          <p:cNvPr id="2" name="Rettangolo 1"/>
          <p:cNvSpPr/>
          <p:nvPr/>
        </p:nvSpPr>
        <p:spPr>
          <a:xfrm>
            <a:off x="5724128" y="206411"/>
            <a:ext cx="257490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3200" b="0" cap="none" spc="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Modification</a:t>
            </a:r>
            <a:r>
              <a:rPr lang="it-IT" sz="32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!</a:t>
            </a:r>
            <a:endParaRPr lang="it-IT" sz="32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TextBox 19"/>
          <p:cNvSpPr txBox="1"/>
          <p:nvPr/>
        </p:nvSpPr>
        <p:spPr>
          <a:xfrm>
            <a:off x="568642" y="1124745"/>
            <a:ext cx="7730393" cy="129614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it-IT" sz="2400" b="1" dirty="0" err="1" smtClean="0">
                <a:solidFill>
                  <a:srgbClr val="FC7500"/>
                </a:solidFill>
              </a:rPr>
              <a:t>Modification</a:t>
            </a:r>
            <a:r>
              <a:rPr lang="it-IT" sz="2400" b="1" dirty="0" smtClean="0">
                <a:solidFill>
                  <a:srgbClr val="FC7500"/>
                </a:solidFill>
              </a:rPr>
              <a:t> 1 </a:t>
            </a:r>
            <a:r>
              <a:rPr lang="it-IT" sz="2400" dirty="0" smtClean="0"/>
              <a:t>:</a:t>
            </a:r>
          </a:p>
          <a:p>
            <a:r>
              <a:rPr lang="en-US" sz="2400" dirty="0"/>
              <a:t>Use the Huffman algorithm with characters and more frequently words</a:t>
            </a:r>
            <a:endParaRPr lang="it-IT" sz="2400" dirty="0" smtClean="0"/>
          </a:p>
        </p:txBody>
      </p:sp>
      <p:sp>
        <p:nvSpPr>
          <p:cNvPr id="5" name="TextBox 19"/>
          <p:cNvSpPr txBox="1"/>
          <p:nvPr/>
        </p:nvSpPr>
        <p:spPr>
          <a:xfrm>
            <a:off x="568642" y="2734601"/>
            <a:ext cx="7730393" cy="64807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GB" sz="2400" dirty="0"/>
              <a:t>Create a </a:t>
            </a:r>
            <a:r>
              <a:rPr lang="en-GB" sz="2400" b="1" dirty="0">
                <a:solidFill>
                  <a:srgbClr val="FC7500"/>
                </a:solidFill>
              </a:rPr>
              <a:t>list of words </a:t>
            </a:r>
            <a:r>
              <a:rPr lang="en-GB" sz="2400" dirty="0"/>
              <a:t>and its occurrences inside the text</a:t>
            </a:r>
            <a:endParaRPr lang="it-IT" sz="2400" dirty="0" smtClean="0"/>
          </a:p>
        </p:txBody>
      </p:sp>
      <p:sp>
        <p:nvSpPr>
          <p:cNvPr id="6" name="TextBox 19"/>
          <p:cNvSpPr txBox="1"/>
          <p:nvPr/>
        </p:nvSpPr>
        <p:spPr>
          <a:xfrm>
            <a:off x="509968" y="3861048"/>
            <a:ext cx="7730393" cy="208823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GB" sz="2400" dirty="0"/>
              <a:t>Choose the </a:t>
            </a:r>
            <a:r>
              <a:rPr lang="en-GB" sz="2400" b="1" dirty="0">
                <a:solidFill>
                  <a:srgbClr val="FC7500"/>
                </a:solidFill>
              </a:rPr>
              <a:t>more frequent words </a:t>
            </a:r>
            <a:r>
              <a:rPr lang="en-GB" sz="2400" dirty="0"/>
              <a:t>and </a:t>
            </a:r>
            <a:r>
              <a:rPr lang="en-GB" sz="2400" dirty="0" smtClean="0"/>
              <a:t>add </a:t>
            </a:r>
            <a:r>
              <a:rPr lang="en-GB" sz="2400" dirty="0"/>
              <a:t>it in the </a:t>
            </a:r>
            <a:r>
              <a:rPr lang="en-GB" sz="2400" dirty="0" smtClean="0"/>
              <a:t>symbols </a:t>
            </a:r>
            <a:r>
              <a:rPr lang="en-GB" sz="2400" dirty="0"/>
              <a:t>list </a:t>
            </a:r>
            <a:endParaRPr lang="en-GB" sz="2400" dirty="0" smtClean="0"/>
          </a:p>
          <a:p>
            <a:endParaRPr lang="it-IT" sz="2400" dirty="0" smtClean="0"/>
          </a:p>
          <a:p>
            <a:endParaRPr lang="en-GB" sz="2400" dirty="0"/>
          </a:p>
          <a:p>
            <a:r>
              <a:rPr lang="en-GB" sz="2400" dirty="0" smtClean="0"/>
              <a:t>execute </a:t>
            </a:r>
            <a:r>
              <a:rPr lang="en-GB" sz="2400" b="1" dirty="0">
                <a:solidFill>
                  <a:srgbClr val="FC7500"/>
                </a:solidFill>
              </a:rPr>
              <a:t>Huffman Algorithm </a:t>
            </a:r>
            <a:r>
              <a:rPr lang="en-GB" sz="2400" dirty="0" smtClean="0"/>
              <a:t>and check </a:t>
            </a:r>
            <a:r>
              <a:rPr lang="en-GB" sz="2400" dirty="0"/>
              <a:t>if it is convenient</a:t>
            </a:r>
            <a:r>
              <a:rPr lang="en-GB" sz="2400" dirty="0" smtClean="0"/>
              <a:t>.</a:t>
            </a:r>
            <a:endParaRPr lang="it-IT" sz="2400" dirty="0" smtClean="0"/>
          </a:p>
        </p:txBody>
      </p:sp>
    </p:spTree>
    <p:extLst>
      <p:ext uri="{BB962C8B-B14F-4D97-AF65-F5344CB8AC3E}">
        <p14:creationId xmlns:p14="http://schemas.microsoft.com/office/powerpoint/2010/main" val="2359466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78172"/>
            <a:ext cx="6768752" cy="589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7" y="260648"/>
            <a:ext cx="2562999" cy="476302"/>
          </a:xfrm>
          <a:prstGeom prst="rect">
            <a:avLst/>
          </a:prstGeom>
        </p:spPr>
      </p:pic>
      <p:sp>
        <p:nvSpPr>
          <p:cNvPr id="31" name="Ovale 30"/>
          <p:cNvSpPr/>
          <p:nvPr/>
        </p:nvSpPr>
        <p:spPr>
          <a:xfrm>
            <a:off x="2655456" y="2217990"/>
            <a:ext cx="346955" cy="330394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e 46"/>
          <p:cNvSpPr/>
          <p:nvPr/>
        </p:nvSpPr>
        <p:spPr>
          <a:xfrm>
            <a:off x="971600" y="2217990"/>
            <a:ext cx="346955" cy="330394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e 47"/>
          <p:cNvSpPr/>
          <p:nvPr/>
        </p:nvSpPr>
        <p:spPr>
          <a:xfrm>
            <a:off x="755576" y="1643818"/>
            <a:ext cx="315414" cy="300358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e 48"/>
          <p:cNvSpPr/>
          <p:nvPr/>
        </p:nvSpPr>
        <p:spPr>
          <a:xfrm>
            <a:off x="2066366" y="1628800"/>
            <a:ext cx="315414" cy="300358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e 49"/>
          <p:cNvSpPr/>
          <p:nvPr/>
        </p:nvSpPr>
        <p:spPr>
          <a:xfrm>
            <a:off x="1232250" y="3732022"/>
            <a:ext cx="315414" cy="300358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e 50"/>
          <p:cNvSpPr/>
          <p:nvPr/>
        </p:nvSpPr>
        <p:spPr>
          <a:xfrm>
            <a:off x="2411416" y="3731744"/>
            <a:ext cx="315414" cy="300358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uppo 2"/>
          <p:cNvGrpSpPr/>
          <p:nvPr/>
        </p:nvGrpSpPr>
        <p:grpSpPr>
          <a:xfrm>
            <a:off x="6485505" y="-459432"/>
            <a:ext cx="2260216" cy="8598970"/>
            <a:chOff x="6485505" y="-459432"/>
            <a:chExt cx="2260216" cy="8598970"/>
          </a:xfrm>
        </p:grpSpPr>
        <p:grpSp>
          <p:nvGrpSpPr>
            <p:cNvPr id="2" name="Gruppo 1"/>
            <p:cNvGrpSpPr/>
            <p:nvPr/>
          </p:nvGrpSpPr>
          <p:grpSpPr>
            <a:xfrm>
              <a:off x="6485505" y="-459432"/>
              <a:ext cx="2257000" cy="2217990"/>
              <a:chOff x="331912" y="930572"/>
              <a:chExt cx="6768752" cy="5891187"/>
            </a:xfrm>
          </p:grpSpPr>
          <p:pic>
            <p:nvPicPr>
              <p:cNvPr id="52" name="Picture 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1912" y="930572"/>
                <a:ext cx="6768752" cy="58911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3" name="Ovale 52"/>
              <p:cNvSpPr/>
              <p:nvPr/>
            </p:nvSpPr>
            <p:spPr>
              <a:xfrm>
                <a:off x="2807856" y="2370390"/>
                <a:ext cx="346955" cy="330394"/>
              </a:xfrm>
              <a:prstGeom prst="ellipse">
                <a:avLst/>
              </a:prstGeom>
              <a:noFill/>
              <a:ln w="444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" name="Ovale 53"/>
              <p:cNvSpPr/>
              <p:nvPr/>
            </p:nvSpPr>
            <p:spPr>
              <a:xfrm>
                <a:off x="1124000" y="2370390"/>
                <a:ext cx="346955" cy="330394"/>
              </a:xfrm>
              <a:prstGeom prst="ellipse">
                <a:avLst/>
              </a:prstGeom>
              <a:noFill/>
              <a:ln w="444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" name="Ovale 54"/>
              <p:cNvSpPr/>
              <p:nvPr/>
            </p:nvSpPr>
            <p:spPr>
              <a:xfrm>
                <a:off x="907976" y="1796218"/>
                <a:ext cx="315414" cy="300358"/>
              </a:xfrm>
              <a:prstGeom prst="ellipse">
                <a:avLst/>
              </a:prstGeom>
              <a:noFill/>
              <a:ln w="444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Ovale 55"/>
              <p:cNvSpPr/>
              <p:nvPr/>
            </p:nvSpPr>
            <p:spPr>
              <a:xfrm>
                <a:off x="2218766" y="1781200"/>
                <a:ext cx="315414" cy="300358"/>
              </a:xfrm>
              <a:prstGeom prst="ellipse">
                <a:avLst/>
              </a:prstGeom>
              <a:noFill/>
              <a:ln w="444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" name="Ovale 56"/>
              <p:cNvSpPr/>
              <p:nvPr/>
            </p:nvSpPr>
            <p:spPr>
              <a:xfrm>
                <a:off x="1384650" y="3884422"/>
                <a:ext cx="315414" cy="300358"/>
              </a:xfrm>
              <a:prstGeom prst="ellipse">
                <a:avLst/>
              </a:prstGeom>
              <a:noFill/>
              <a:ln w="444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" name="Ovale 57"/>
              <p:cNvSpPr/>
              <p:nvPr/>
            </p:nvSpPr>
            <p:spPr>
              <a:xfrm>
                <a:off x="2563816" y="3899134"/>
                <a:ext cx="315414" cy="300358"/>
              </a:xfrm>
              <a:prstGeom prst="ellipse">
                <a:avLst/>
              </a:prstGeom>
              <a:noFill/>
              <a:ln w="444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9" name="Gruppo 58"/>
            <p:cNvGrpSpPr/>
            <p:nvPr/>
          </p:nvGrpSpPr>
          <p:grpSpPr>
            <a:xfrm>
              <a:off x="6487990" y="1673423"/>
              <a:ext cx="2257000" cy="2217990"/>
              <a:chOff x="331912" y="930572"/>
              <a:chExt cx="6768752" cy="5891187"/>
            </a:xfrm>
          </p:grpSpPr>
          <p:pic>
            <p:nvPicPr>
              <p:cNvPr id="60" name="Picture 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1912" y="930572"/>
                <a:ext cx="6768752" cy="58911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1" name="Ovale 60"/>
              <p:cNvSpPr/>
              <p:nvPr/>
            </p:nvSpPr>
            <p:spPr>
              <a:xfrm>
                <a:off x="2807856" y="2370390"/>
                <a:ext cx="346955" cy="330394"/>
              </a:xfrm>
              <a:prstGeom prst="ellipse">
                <a:avLst/>
              </a:prstGeom>
              <a:noFill/>
              <a:ln w="444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" name="Ovale 61"/>
              <p:cNvSpPr/>
              <p:nvPr/>
            </p:nvSpPr>
            <p:spPr>
              <a:xfrm>
                <a:off x="1124000" y="2370390"/>
                <a:ext cx="346955" cy="330394"/>
              </a:xfrm>
              <a:prstGeom prst="ellipse">
                <a:avLst/>
              </a:prstGeom>
              <a:noFill/>
              <a:ln w="444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" name="Ovale 62"/>
              <p:cNvSpPr/>
              <p:nvPr/>
            </p:nvSpPr>
            <p:spPr>
              <a:xfrm>
                <a:off x="907976" y="1796218"/>
                <a:ext cx="315414" cy="300358"/>
              </a:xfrm>
              <a:prstGeom prst="ellipse">
                <a:avLst/>
              </a:prstGeom>
              <a:noFill/>
              <a:ln w="444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" name="Ovale 63"/>
              <p:cNvSpPr/>
              <p:nvPr/>
            </p:nvSpPr>
            <p:spPr>
              <a:xfrm>
                <a:off x="2218766" y="1781200"/>
                <a:ext cx="315414" cy="300358"/>
              </a:xfrm>
              <a:prstGeom prst="ellipse">
                <a:avLst/>
              </a:prstGeom>
              <a:noFill/>
              <a:ln w="444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" name="Ovale 64"/>
              <p:cNvSpPr/>
              <p:nvPr/>
            </p:nvSpPr>
            <p:spPr>
              <a:xfrm>
                <a:off x="1384650" y="3884422"/>
                <a:ext cx="315414" cy="300358"/>
              </a:xfrm>
              <a:prstGeom prst="ellipse">
                <a:avLst/>
              </a:prstGeom>
              <a:noFill/>
              <a:ln w="444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Ovale 65"/>
              <p:cNvSpPr/>
              <p:nvPr/>
            </p:nvSpPr>
            <p:spPr>
              <a:xfrm>
                <a:off x="2563816" y="3899134"/>
                <a:ext cx="315414" cy="300358"/>
              </a:xfrm>
              <a:prstGeom prst="ellipse">
                <a:avLst/>
              </a:prstGeom>
              <a:noFill/>
              <a:ln w="444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7" name="Gruppo 66"/>
            <p:cNvGrpSpPr/>
            <p:nvPr/>
          </p:nvGrpSpPr>
          <p:grpSpPr>
            <a:xfrm>
              <a:off x="6486236" y="3788693"/>
              <a:ext cx="2257000" cy="2217990"/>
              <a:chOff x="331912" y="930572"/>
              <a:chExt cx="6768752" cy="5891187"/>
            </a:xfrm>
          </p:grpSpPr>
          <p:pic>
            <p:nvPicPr>
              <p:cNvPr id="68" name="Picture 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1912" y="930572"/>
                <a:ext cx="6768752" cy="58911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9" name="Ovale 68"/>
              <p:cNvSpPr/>
              <p:nvPr/>
            </p:nvSpPr>
            <p:spPr>
              <a:xfrm>
                <a:off x="2807856" y="2370390"/>
                <a:ext cx="346955" cy="330394"/>
              </a:xfrm>
              <a:prstGeom prst="ellipse">
                <a:avLst/>
              </a:prstGeom>
              <a:noFill/>
              <a:ln w="444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0" name="Ovale 69"/>
              <p:cNvSpPr/>
              <p:nvPr/>
            </p:nvSpPr>
            <p:spPr>
              <a:xfrm>
                <a:off x="1124000" y="2370390"/>
                <a:ext cx="346955" cy="330394"/>
              </a:xfrm>
              <a:prstGeom prst="ellipse">
                <a:avLst/>
              </a:prstGeom>
              <a:noFill/>
              <a:ln w="444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1" name="Ovale 70"/>
              <p:cNvSpPr/>
              <p:nvPr/>
            </p:nvSpPr>
            <p:spPr>
              <a:xfrm>
                <a:off x="907976" y="1796218"/>
                <a:ext cx="315414" cy="300358"/>
              </a:xfrm>
              <a:prstGeom prst="ellipse">
                <a:avLst/>
              </a:prstGeom>
              <a:noFill/>
              <a:ln w="444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2" name="Ovale 71"/>
              <p:cNvSpPr/>
              <p:nvPr/>
            </p:nvSpPr>
            <p:spPr>
              <a:xfrm>
                <a:off x="2218766" y="1781200"/>
                <a:ext cx="315414" cy="300358"/>
              </a:xfrm>
              <a:prstGeom prst="ellipse">
                <a:avLst/>
              </a:prstGeom>
              <a:noFill/>
              <a:ln w="444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" name="Ovale 72"/>
              <p:cNvSpPr/>
              <p:nvPr/>
            </p:nvSpPr>
            <p:spPr>
              <a:xfrm>
                <a:off x="1384650" y="3884422"/>
                <a:ext cx="315414" cy="300358"/>
              </a:xfrm>
              <a:prstGeom prst="ellipse">
                <a:avLst/>
              </a:prstGeom>
              <a:noFill/>
              <a:ln w="444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4" name="Ovale 73"/>
              <p:cNvSpPr/>
              <p:nvPr/>
            </p:nvSpPr>
            <p:spPr>
              <a:xfrm>
                <a:off x="2563816" y="3899134"/>
                <a:ext cx="315414" cy="300358"/>
              </a:xfrm>
              <a:prstGeom prst="ellipse">
                <a:avLst/>
              </a:prstGeom>
              <a:noFill/>
              <a:ln w="444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75" name="Gruppo 74"/>
            <p:cNvGrpSpPr/>
            <p:nvPr/>
          </p:nvGrpSpPr>
          <p:grpSpPr>
            <a:xfrm>
              <a:off x="6488721" y="5921548"/>
              <a:ext cx="2257000" cy="2217990"/>
              <a:chOff x="331912" y="930572"/>
              <a:chExt cx="6768752" cy="5891187"/>
            </a:xfrm>
          </p:grpSpPr>
          <p:pic>
            <p:nvPicPr>
              <p:cNvPr id="76" name="Picture 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1912" y="930572"/>
                <a:ext cx="6768752" cy="58911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7" name="Ovale 76"/>
              <p:cNvSpPr/>
              <p:nvPr/>
            </p:nvSpPr>
            <p:spPr>
              <a:xfrm>
                <a:off x="2807856" y="2370390"/>
                <a:ext cx="346955" cy="330394"/>
              </a:xfrm>
              <a:prstGeom prst="ellipse">
                <a:avLst/>
              </a:prstGeom>
              <a:noFill/>
              <a:ln w="444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Ovale 77"/>
              <p:cNvSpPr/>
              <p:nvPr/>
            </p:nvSpPr>
            <p:spPr>
              <a:xfrm>
                <a:off x="1124000" y="2370390"/>
                <a:ext cx="346955" cy="330394"/>
              </a:xfrm>
              <a:prstGeom prst="ellipse">
                <a:avLst/>
              </a:prstGeom>
              <a:noFill/>
              <a:ln w="444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" name="Ovale 78"/>
              <p:cNvSpPr/>
              <p:nvPr/>
            </p:nvSpPr>
            <p:spPr>
              <a:xfrm>
                <a:off x="907976" y="1796218"/>
                <a:ext cx="315414" cy="300358"/>
              </a:xfrm>
              <a:prstGeom prst="ellipse">
                <a:avLst/>
              </a:prstGeom>
              <a:noFill/>
              <a:ln w="444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" name="Ovale 79"/>
              <p:cNvSpPr/>
              <p:nvPr/>
            </p:nvSpPr>
            <p:spPr>
              <a:xfrm>
                <a:off x="2218766" y="1781200"/>
                <a:ext cx="315414" cy="300358"/>
              </a:xfrm>
              <a:prstGeom prst="ellipse">
                <a:avLst/>
              </a:prstGeom>
              <a:noFill/>
              <a:ln w="444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" name="Ovale 80"/>
              <p:cNvSpPr/>
              <p:nvPr/>
            </p:nvSpPr>
            <p:spPr>
              <a:xfrm>
                <a:off x="1384650" y="3884422"/>
                <a:ext cx="315414" cy="300358"/>
              </a:xfrm>
              <a:prstGeom prst="ellipse">
                <a:avLst/>
              </a:prstGeom>
              <a:noFill/>
              <a:ln w="444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" name="Ovale 81"/>
              <p:cNvSpPr/>
              <p:nvPr/>
            </p:nvSpPr>
            <p:spPr>
              <a:xfrm>
                <a:off x="2563816" y="3899134"/>
                <a:ext cx="315414" cy="300358"/>
              </a:xfrm>
              <a:prstGeom prst="ellipse">
                <a:avLst/>
              </a:prstGeom>
              <a:noFill/>
              <a:ln w="444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2135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47" grpId="0" animBg="1"/>
      <p:bldP spid="48" grpId="0" animBg="1"/>
      <p:bldP spid="49" grpId="0" animBg="1"/>
      <p:bldP spid="50" grpId="0" animBg="1"/>
      <p:bldP spid="5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magine 1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7" y="260648"/>
            <a:ext cx="2562999" cy="476302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636511"/>
            <a:ext cx="4038600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04" y="1673770"/>
            <a:ext cx="4029075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19"/>
          <p:cNvSpPr txBox="1"/>
          <p:nvPr/>
        </p:nvSpPr>
        <p:spPr>
          <a:xfrm>
            <a:off x="1575504" y="967769"/>
            <a:ext cx="1440161" cy="64807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GB" sz="2400" b="1" dirty="0" smtClean="0">
                <a:solidFill>
                  <a:srgbClr val="FC7500"/>
                </a:solidFill>
              </a:rPr>
              <a:t>Huffman</a:t>
            </a:r>
            <a:endParaRPr lang="it-IT" sz="2400" dirty="0" smtClean="0"/>
          </a:p>
        </p:txBody>
      </p:sp>
      <p:sp>
        <p:nvSpPr>
          <p:cNvPr id="83" name="TextBox 19"/>
          <p:cNvSpPr txBox="1"/>
          <p:nvPr/>
        </p:nvSpPr>
        <p:spPr>
          <a:xfrm>
            <a:off x="5292080" y="967769"/>
            <a:ext cx="2232247" cy="64807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GB" sz="2400" b="1" dirty="0">
                <a:solidFill>
                  <a:srgbClr val="FC7500"/>
                </a:solidFill>
              </a:rPr>
              <a:t>Modification 1</a:t>
            </a:r>
            <a:endParaRPr lang="it-IT" sz="2400" dirty="0" smtClean="0"/>
          </a:p>
        </p:txBody>
      </p:sp>
      <p:sp>
        <p:nvSpPr>
          <p:cNvPr id="84" name="TextBox 19"/>
          <p:cNvSpPr txBox="1"/>
          <p:nvPr/>
        </p:nvSpPr>
        <p:spPr>
          <a:xfrm>
            <a:off x="1677631" y="5275598"/>
            <a:ext cx="1704538" cy="107016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GB" sz="4400" b="1" dirty="0" smtClean="0">
                <a:solidFill>
                  <a:srgbClr val="FC7500"/>
                </a:solidFill>
              </a:rPr>
              <a:t>62%</a:t>
            </a:r>
            <a:endParaRPr lang="it-IT" sz="4400" dirty="0" smtClean="0"/>
          </a:p>
        </p:txBody>
      </p:sp>
      <p:sp>
        <p:nvSpPr>
          <p:cNvPr id="85" name="TextBox 19"/>
          <p:cNvSpPr txBox="1"/>
          <p:nvPr/>
        </p:nvSpPr>
        <p:spPr>
          <a:xfrm>
            <a:off x="5908464" y="5275598"/>
            <a:ext cx="1272471" cy="107016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GB" sz="4400" b="1" dirty="0" smtClean="0">
                <a:solidFill>
                  <a:srgbClr val="FC7500"/>
                </a:solidFill>
              </a:rPr>
              <a:t>55%</a:t>
            </a:r>
            <a:endParaRPr lang="it-IT" sz="4400" dirty="0" smtClean="0"/>
          </a:p>
        </p:txBody>
      </p:sp>
    </p:spTree>
    <p:extLst>
      <p:ext uri="{BB962C8B-B14F-4D97-AF65-F5344CB8AC3E}">
        <p14:creationId xmlns:p14="http://schemas.microsoft.com/office/powerpoint/2010/main" val="69687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magine 1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7" y="260648"/>
            <a:ext cx="2562999" cy="476302"/>
          </a:xfrm>
          <a:prstGeom prst="rect">
            <a:avLst/>
          </a:prstGeom>
        </p:spPr>
      </p:pic>
      <p:sp>
        <p:nvSpPr>
          <p:cNvPr id="2" name="Rettangolo 1"/>
          <p:cNvSpPr/>
          <p:nvPr/>
        </p:nvSpPr>
        <p:spPr>
          <a:xfrm>
            <a:off x="5724128" y="206411"/>
            <a:ext cx="257490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3200" b="0" cap="none" spc="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Modification</a:t>
            </a:r>
            <a:r>
              <a:rPr lang="it-IT" sz="32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!</a:t>
            </a:r>
            <a:endParaRPr lang="it-IT" sz="32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TextBox 19"/>
          <p:cNvSpPr txBox="1"/>
          <p:nvPr/>
        </p:nvSpPr>
        <p:spPr>
          <a:xfrm>
            <a:off x="568642" y="1124745"/>
            <a:ext cx="7730393" cy="129614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it-IT" sz="2400" b="1" dirty="0" err="1" smtClean="0">
                <a:solidFill>
                  <a:srgbClr val="FC7500"/>
                </a:solidFill>
              </a:rPr>
              <a:t>Modification</a:t>
            </a:r>
            <a:r>
              <a:rPr lang="it-IT" sz="2400" b="1" dirty="0" smtClean="0">
                <a:solidFill>
                  <a:srgbClr val="FC7500"/>
                </a:solidFill>
              </a:rPr>
              <a:t> 2 </a:t>
            </a:r>
            <a:r>
              <a:rPr lang="it-IT" sz="2400" dirty="0" smtClean="0"/>
              <a:t>:</a:t>
            </a:r>
          </a:p>
          <a:p>
            <a:r>
              <a:rPr lang="en-US" sz="2400" dirty="0"/>
              <a:t>Use the Huffman algorithm with characters </a:t>
            </a:r>
            <a:r>
              <a:rPr lang="en-US" sz="2400" dirty="0" smtClean="0"/>
              <a:t>and more </a:t>
            </a:r>
            <a:r>
              <a:rPr lang="en-US" sz="2400" dirty="0"/>
              <a:t>frequently </a:t>
            </a:r>
            <a:r>
              <a:rPr lang="en-US" sz="2400" dirty="0" smtClean="0"/>
              <a:t>sequences </a:t>
            </a:r>
            <a:r>
              <a:rPr lang="en-US" sz="2400" dirty="0"/>
              <a:t>of </a:t>
            </a:r>
            <a:r>
              <a:rPr lang="en-US" sz="2400" dirty="0" smtClean="0"/>
              <a:t>letters.</a:t>
            </a:r>
            <a:endParaRPr lang="it-IT" sz="2400" dirty="0" smtClean="0"/>
          </a:p>
        </p:txBody>
      </p:sp>
      <p:sp>
        <p:nvSpPr>
          <p:cNvPr id="5" name="TextBox 19"/>
          <p:cNvSpPr txBox="1"/>
          <p:nvPr/>
        </p:nvSpPr>
        <p:spPr>
          <a:xfrm>
            <a:off x="553100" y="2487240"/>
            <a:ext cx="7730393" cy="1126447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r>
              <a:rPr lang="en-US" sz="2400" dirty="0"/>
              <a:t>scan the text character by character and create an Array key-value, that contains the sequence of characters and its frequencies</a:t>
            </a:r>
            <a:endParaRPr lang="it-IT" sz="2400" dirty="0" smtClean="0"/>
          </a:p>
        </p:txBody>
      </p:sp>
      <p:sp>
        <p:nvSpPr>
          <p:cNvPr id="6" name="TextBox 19"/>
          <p:cNvSpPr txBox="1"/>
          <p:nvPr/>
        </p:nvSpPr>
        <p:spPr>
          <a:xfrm>
            <a:off x="509968" y="3861048"/>
            <a:ext cx="7730393" cy="208823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GB" sz="2400" dirty="0"/>
              <a:t>Choose the </a:t>
            </a:r>
            <a:r>
              <a:rPr lang="en-GB" sz="2400" b="1" dirty="0">
                <a:solidFill>
                  <a:srgbClr val="FC7500"/>
                </a:solidFill>
              </a:rPr>
              <a:t>more frequent </a:t>
            </a:r>
            <a:r>
              <a:rPr lang="en-GB" sz="2400" b="1" dirty="0" smtClean="0">
                <a:solidFill>
                  <a:srgbClr val="FC7500"/>
                </a:solidFill>
              </a:rPr>
              <a:t>sequence of characters </a:t>
            </a:r>
            <a:r>
              <a:rPr lang="en-GB" sz="2400" dirty="0" smtClean="0"/>
              <a:t>and add </a:t>
            </a:r>
            <a:r>
              <a:rPr lang="en-GB" sz="2400" dirty="0"/>
              <a:t>it in the symbol list </a:t>
            </a:r>
            <a:endParaRPr lang="en-GB" sz="2400" dirty="0" smtClean="0"/>
          </a:p>
          <a:p>
            <a:endParaRPr lang="it-IT" sz="2400" dirty="0" smtClean="0"/>
          </a:p>
          <a:p>
            <a:endParaRPr lang="en-GB" sz="2400" dirty="0"/>
          </a:p>
          <a:p>
            <a:r>
              <a:rPr lang="en-GB" sz="2400" dirty="0" smtClean="0"/>
              <a:t>execute </a:t>
            </a:r>
            <a:r>
              <a:rPr lang="en-GB" sz="2400" b="1" dirty="0">
                <a:solidFill>
                  <a:srgbClr val="FC7500"/>
                </a:solidFill>
              </a:rPr>
              <a:t>Huffman Algorithm </a:t>
            </a:r>
            <a:r>
              <a:rPr lang="en-GB" sz="2400" dirty="0" smtClean="0"/>
              <a:t>and check </a:t>
            </a:r>
            <a:r>
              <a:rPr lang="en-GB" sz="2400" dirty="0"/>
              <a:t>if it is convenient</a:t>
            </a:r>
            <a:r>
              <a:rPr lang="en-GB" sz="2400" dirty="0" smtClean="0"/>
              <a:t>.</a:t>
            </a:r>
            <a:endParaRPr lang="it-IT" sz="2400" dirty="0" smtClean="0"/>
          </a:p>
        </p:txBody>
      </p:sp>
    </p:spTree>
    <p:extLst>
      <p:ext uri="{BB962C8B-B14F-4D97-AF65-F5344CB8AC3E}">
        <p14:creationId xmlns:p14="http://schemas.microsoft.com/office/powerpoint/2010/main" val="2477492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1700808"/>
            <a:ext cx="7808595" cy="2410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7" y="260648"/>
            <a:ext cx="2562999" cy="476302"/>
          </a:xfrm>
          <a:prstGeom prst="rect">
            <a:avLst/>
          </a:prstGeom>
        </p:spPr>
      </p:pic>
      <p:cxnSp>
        <p:nvCxnSpPr>
          <p:cNvPr id="10" name="Connettore 1 9"/>
          <p:cNvCxnSpPr>
            <a:endCxn id="43" idx="4"/>
          </p:cNvCxnSpPr>
          <p:nvPr/>
        </p:nvCxnSpPr>
        <p:spPr>
          <a:xfrm flipH="1" flipV="1">
            <a:off x="1482979" y="4149080"/>
            <a:ext cx="3953117" cy="504056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1 30"/>
          <p:cNvCxnSpPr>
            <a:endCxn id="51" idx="4"/>
          </p:cNvCxnSpPr>
          <p:nvPr/>
        </p:nvCxnSpPr>
        <p:spPr>
          <a:xfrm flipH="1" flipV="1">
            <a:off x="4219283" y="4149080"/>
            <a:ext cx="1216813" cy="504056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1 32"/>
          <p:cNvCxnSpPr/>
          <p:nvPr/>
        </p:nvCxnSpPr>
        <p:spPr>
          <a:xfrm flipV="1">
            <a:off x="5436096" y="2031812"/>
            <a:ext cx="955574" cy="2621324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e 42"/>
          <p:cNvSpPr/>
          <p:nvPr/>
        </p:nvSpPr>
        <p:spPr>
          <a:xfrm>
            <a:off x="1202270" y="3754735"/>
            <a:ext cx="561418" cy="3943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e 49"/>
          <p:cNvSpPr/>
          <p:nvPr/>
        </p:nvSpPr>
        <p:spPr>
          <a:xfrm>
            <a:off x="6086295" y="1721816"/>
            <a:ext cx="561418" cy="3099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e 50"/>
          <p:cNvSpPr/>
          <p:nvPr/>
        </p:nvSpPr>
        <p:spPr>
          <a:xfrm>
            <a:off x="3938574" y="3792437"/>
            <a:ext cx="561418" cy="3566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e 57"/>
          <p:cNvSpPr/>
          <p:nvPr/>
        </p:nvSpPr>
        <p:spPr>
          <a:xfrm>
            <a:off x="746185" y="2393097"/>
            <a:ext cx="435648" cy="339680"/>
          </a:xfrm>
          <a:prstGeom prst="ellipse">
            <a:avLst/>
          </a:prstGeom>
          <a:noFill/>
          <a:ln>
            <a:solidFill>
              <a:srgbClr val="3BF9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19"/>
          <p:cNvSpPr txBox="1"/>
          <p:nvPr/>
        </p:nvSpPr>
        <p:spPr>
          <a:xfrm>
            <a:off x="5594758" y="4377945"/>
            <a:ext cx="2770430" cy="56322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it-IT" sz="2400" dirty="0" err="1" smtClean="0"/>
              <a:t>Char</a:t>
            </a:r>
            <a:r>
              <a:rPr lang="it-IT" sz="2400" dirty="0" smtClean="0"/>
              <a:t> </a:t>
            </a:r>
            <a:r>
              <a:rPr lang="it-IT" sz="2400" dirty="0" err="1" smtClean="0"/>
              <a:t>sequence</a:t>
            </a:r>
            <a:r>
              <a:rPr lang="it-IT" sz="2400" dirty="0" smtClean="0"/>
              <a:t> </a:t>
            </a:r>
            <a:r>
              <a:rPr lang="it-IT" sz="2400" b="1" dirty="0" smtClean="0">
                <a:solidFill>
                  <a:srgbClr val="FF0000"/>
                </a:solidFill>
              </a:rPr>
              <a:t>ser</a:t>
            </a:r>
            <a:endParaRPr lang="it-IT" sz="2400" b="1" dirty="0" smtClean="0">
              <a:solidFill>
                <a:srgbClr val="FF0000"/>
              </a:solidFill>
            </a:endParaRPr>
          </a:p>
        </p:txBody>
      </p:sp>
      <p:sp>
        <p:nvSpPr>
          <p:cNvPr id="60" name="Ovale 59"/>
          <p:cNvSpPr/>
          <p:nvPr/>
        </p:nvSpPr>
        <p:spPr>
          <a:xfrm>
            <a:off x="1616072" y="2738900"/>
            <a:ext cx="435648" cy="339680"/>
          </a:xfrm>
          <a:prstGeom prst="ellipse">
            <a:avLst/>
          </a:prstGeom>
          <a:noFill/>
          <a:ln>
            <a:solidFill>
              <a:srgbClr val="3BF9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e 60"/>
          <p:cNvSpPr/>
          <p:nvPr/>
        </p:nvSpPr>
        <p:spPr>
          <a:xfrm>
            <a:off x="2768200" y="2393850"/>
            <a:ext cx="435648" cy="339680"/>
          </a:xfrm>
          <a:prstGeom prst="ellipse">
            <a:avLst/>
          </a:prstGeom>
          <a:noFill/>
          <a:ln>
            <a:solidFill>
              <a:srgbClr val="3BF9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e 61"/>
          <p:cNvSpPr/>
          <p:nvPr/>
        </p:nvSpPr>
        <p:spPr>
          <a:xfrm>
            <a:off x="4496392" y="2729280"/>
            <a:ext cx="435648" cy="339680"/>
          </a:xfrm>
          <a:prstGeom prst="ellipse">
            <a:avLst/>
          </a:prstGeom>
          <a:noFill/>
          <a:ln>
            <a:solidFill>
              <a:srgbClr val="3BF9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3" name="Connettore 1 62"/>
          <p:cNvCxnSpPr/>
          <p:nvPr/>
        </p:nvCxnSpPr>
        <p:spPr>
          <a:xfrm flipH="1">
            <a:off x="964010" y="1052736"/>
            <a:ext cx="2239838" cy="1340362"/>
          </a:xfrm>
          <a:prstGeom prst="line">
            <a:avLst/>
          </a:prstGeom>
          <a:ln w="31750">
            <a:solidFill>
              <a:srgbClr val="3BF9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1 66"/>
          <p:cNvCxnSpPr>
            <a:endCxn id="61" idx="0"/>
          </p:cNvCxnSpPr>
          <p:nvPr/>
        </p:nvCxnSpPr>
        <p:spPr>
          <a:xfrm flipH="1">
            <a:off x="2986024" y="1052736"/>
            <a:ext cx="217824" cy="1341114"/>
          </a:xfrm>
          <a:prstGeom prst="line">
            <a:avLst/>
          </a:prstGeom>
          <a:ln w="31750">
            <a:solidFill>
              <a:srgbClr val="3BF9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1 67"/>
          <p:cNvCxnSpPr>
            <a:endCxn id="62" idx="0"/>
          </p:cNvCxnSpPr>
          <p:nvPr/>
        </p:nvCxnSpPr>
        <p:spPr>
          <a:xfrm>
            <a:off x="3203848" y="1052736"/>
            <a:ext cx="1510368" cy="1676544"/>
          </a:xfrm>
          <a:prstGeom prst="line">
            <a:avLst/>
          </a:prstGeom>
          <a:ln w="31750">
            <a:solidFill>
              <a:srgbClr val="3BF9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1 68"/>
          <p:cNvCxnSpPr>
            <a:endCxn id="60" idx="0"/>
          </p:cNvCxnSpPr>
          <p:nvPr/>
        </p:nvCxnSpPr>
        <p:spPr>
          <a:xfrm flipH="1">
            <a:off x="1833896" y="1052736"/>
            <a:ext cx="1369952" cy="1686164"/>
          </a:xfrm>
          <a:prstGeom prst="line">
            <a:avLst/>
          </a:prstGeom>
          <a:ln w="31750">
            <a:solidFill>
              <a:srgbClr val="3BF9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19"/>
          <p:cNvSpPr txBox="1"/>
          <p:nvPr/>
        </p:nvSpPr>
        <p:spPr>
          <a:xfrm>
            <a:off x="3241730" y="633529"/>
            <a:ext cx="2770430" cy="56322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it-IT" sz="2400" dirty="0" err="1" smtClean="0"/>
              <a:t>Char</a:t>
            </a:r>
            <a:r>
              <a:rPr lang="it-IT" sz="2400" dirty="0" smtClean="0"/>
              <a:t> </a:t>
            </a:r>
            <a:r>
              <a:rPr lang="it-IT" sz="2400" dirty="0" err="1" smtClean="0"/>
              <a:t>sequence</a:t>
            </a:r>
            <a:r>
              <a:rPr lang="it-IT" sz="2400" dirty="0" smtClean="0"/>
              <a:t> </a:t>
            </a:r>
            <a:r>
              <a:rPr lang="it-IT" sz="2400" b="1" dirty="0" smtClean="0">
                <a:solidFill>
                  <a:srgbClr val="3BF931"/>
                </a:solidFill>
              </a:rPr>
              <a:t>id</a:t>
            </a:r>
            <a:endParaRPr lang="it-IT" sz="2400" b="1" dirty="0" smtClean="0">
              <a:solidFill>
                <a:srgbClr val="3BF9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788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50" grpId="0" animBg="1"/>
      <p:bldP spid="51" grpId="0" animBg="1"/>
      <p:bldP spid="58" grpId="0" animBg="1"/>
      <p:bldP spid="54" grpId="0"/>
      <p:bldP spid="60" grpId="0" animBg="1"/>
      <p:bldP spid="61" grpId="0" animBg="1"/>
      <p:bldP spid="62" grpId="0" animBg="1"/>
      <p:bldP spid="7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magine 1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7" y="260648"/>
            <a:ext cx="2562999" cy="476302"/>
          </a:xfrm>
          <a:prstGeom prst="rect">
            <a:avLst/>
          </a:prstGeom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04" y="1673770"/>
            <a:ext cx="4029075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19"/>
          <p:cNvSpPr txBox="1"/>
          <p:nvPr/>
        </p:nvSpPr>
        <p:spPr>
          <a:xfrm>
            <a:off x="1575504" y="967769"/>
            <a:ext cx="1440161" cy="64807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GB" sz="2400" b="1" dirty="0" smtClean="0">
                <a:solidFill>
                  <a:srgbClr val="FC7500"/>
                </a:solidFill>
              </a:rPr>
              <a:t>Huffman</a:t>
            </a:r>
            <a:endParaRPr lang="it-IT" sz="2400" dirty="0" smtClean="0"/>
          </a:p>
        </p:txBody>
      </p:sp>
      <p:sp>
        <p:nvSpPr>
          <p:cNvPr id="83" name="TextBox 19"/>
          <p:cNvSpPr txBox="1"/>
          <p:nvPr/>
        </p:nvSpPr>
        <p:spPr>
          <a:xfrm>
            <a:off x="5292080" y="967769"/>
            <a:ext cx="2232247" cy="64807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GB" sz="2400" b="1" dirty="0">
                <a:solidFill>
                  <a:srgbClr val="FC7500"/>
                </a:solidFill>
              </a:rPr>
              <a:t>Modification </a:t>
            </a:r>
            <a:r>
              <a:rPr lang="en-GB" sz="2400" b="1" dirty="0" smtClean="0">
                <a:solidFill>
                  <a:srgbClr val="FC7500"/>
                </a:solidFill>
              </a:rPr>
              <a:t>2</a:t>
            </a:r>
            <a:endParaRPr lang="it-IT" sz="2400" dirty="0" smtClean="0"/>
          </a:p>
        </p:txBody>
      </p:sp>
      <p:sp>
        <p:nvSpPr>
          <p:cNvPr id="84" name="TextBox 19"/>
          <p:cNvSpPr txBox="1"/>
          <p:nvPr/>
        </p:nvSpPr>
        <p:spPr>
          <a:xfrm>
            <a:off x="1677631" y="5275598"/>
            <a:ext cx="1704538" cy="107016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GB" sz="4400" b="1" dirty="0" smtClean="0">
                <a:solidFill>
                  <a:srgbClr val="FC7500"/>
                </a:solidFill>
              </a:rPr>
              <a:t>62%</a:t>
            </a:r>
            <a:endParaRPr lang="it-IT" sz="4400" dirty="0" smtClean="0"/>
          </a:p>
        </p:txBody>
      </p:sp>
      <p:sp>
        <p:nvSpPr>
          <p:cNvPr id="85" name="TextBox 19"/>
          <p:cNvSpPr txBox="1"/>
          <p:nvPr/>
        </p:nvSpPr>
        <p:spPr>
          <a:xfrm>
            <a:off x="5908464" y="5275598"/>
            <a:ext cx="1272471" cy="107016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GB" sz="4400" b="1" dirty="0" smtClean="0">
                <a:solidFill>
                  <a:srgbClr val="FC7500"/>
                </a:solidFill>
              </a:rPr>
              <a:t>75%</a:t>
            </a:r>
            <a:endParaRPr lang="it-IT" sz="44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730920"/>
            <a:ext cx="4019550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806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magine 1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7" y="260648"/>
            <a:ext cx="2562999" cy="476302"/>
          </a:xfrm>
          <a:prstGeom prst="rect">
            <a:avLst/>
          </a:prstGeom>
        </p:spPr>
      </p:pic>
      <p:sp>
        <p:nvSpPr>
          <p:cNvPr id="2" name="Rettangolo 1"/>
          <p:cNvSpPr/>
          <p:nvPr/>
        </p:nvSpPr>
        <p:spPr>
          <a:xfrm>
            <a:off x="1605026" y="2852936"/>
            <a:ext cx="548725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5400" b="0" cap="none" spc="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C75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Implementation</a:t>
            </a:r>
            <a:r>
              <a:rPr lang="it-IT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C75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!</a:t>
            </a:r>
            <a:endParaRPr lang="it-IT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C75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69316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magine 1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7" y="260648"/>
            <a:ext cx="2562999" cy="476302"/>
          </a:xfrm>
          <a:prstGeom prst="rect">
            <a:avLst/>
          </a:prstGeom>
        </p:spPr>
      </p:pic>
      <p:sp>
        <p:nvSpPr>
          <p:cNvPr id="2" name="Rettangolo 1"/>
          <p:cNvSpPr/>
          <p:nvPr/>
        </p:nvSpPr>
        <p:spPr>
          <a:xfrm>
            <a:off x="5868144" y="287175"/>
            <a:ext cx="269979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2400" b="0" cap="none" spc="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Implementation</a:t>
            </a:r>
            <a:endParaRPr lang="it-IT" sz="1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050" name="Picture 2" descr="C:\Users\silvio\Desktop\dasf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1916832"/>
            <a:ext cx="7847547" cy="4517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19"/>
          <p:cNvSpPr txBox="1"/>
          <p:nvPr/>
        </p:nvSpPr>
        <p:spPr>
          <a:xfrm>
            <a:off x="535443" y="1268760"/>
            <a:ext cx="7730393" cy="79208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it-IT" sz="2400" dirty="0" err="1" smtClean="0"/>
              <a:t>We</a:t>
            </a:r>
            <a:r>
              <a:rPr lang="it-IT" sz="2400" dirty="0" smtClean="0"/>
              <a:t> </a:t>
            </a:r>
            <a:r>
              <a:rPr lang="it-IT" sz="2400" dirty="0" err="1" smtClean="0"/>
              <a:t>realized</a:t>
            </a:r>
            <a:r>
              <a:rPr lang="it-IT" sz="2400" dirty="0" smtClean="0"/>
              <a:t> a web </a:t>
            </a:r>
            <a:r>
              <a:rPr lang="it-IT" sz="2400" dirty="0" err="1" smtClean="0"/>
              <a:t>application</a:t>
            </a:r>
            <a:r>
              <a:rPr lang="it-IT" sz="2400" dirty="0" smtClean="0"/>
              <a:t> </a:t>
            </a:r>
            <a:r>
              <a:rPr lang="it-IT" sz="2400" dirty="0" err="1" smtClean="0"/>
              <a:t>based</a:t>
            </a:r>
            <a:r>
              <a:rPr lang="it-IT" sz="2400" dirty="0" smtClean="0"/>
              <a:t> on </a:t>
            </a:r>
            <a:r>
              <a:rPr lang="it-IT" sz="2400" b="1" dirty="0" smtClean="0">
                <a:solidFill>
                  <a:srgbClr val="FC7500"/>
                </a:solidFill>
              </a:rPr>
              <a:t>HTML</a:t>
            </a:r>
            <a:r>
              <a:rPr lang="it-IT" sz="2400" dirty="0" smtClean="0"/>
              <a:t> and </a:t>
            </a:r>
            <a:r>
              <a:rPr lang="it-IT" sz="2400" b="1" dirty="0" smtClean="0">
                <a:solidFill>
                  <a:srgbClr val="FC7500"/>
                </a:solidFill>
              </a:rPr>
              <a:t>PHP</a:t>
            </a:r>
          </a:p>
        </p:txBody>
      </p:sp>
    </p:spTree>
    <p:extLst>
      <p:ext uri="{BB962C8B-B14F-4D97-AF65-F5344CB8AC3E}">
        <p14:creationId xmlns:p14="http://schemas.microsoft.com/office/powerpoint/2010/main" val="1265301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magine 1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7" y="260648"/>
            <a:ext cx="2562999" cy="476302"/>
          </a:xfrm>
          <a:prstGeom prst="rect">
            <a:avLst/>
          </a:prstGeom>
        </p:spPr>
      </p:pic>
      <p:sp>
        <p:nvSpPr>
          <p:cNvPr id="2" name="Rettangolo 1"/>
          <p:cNvSpPr/>
          <p:nvPr/>
        </p:nvSpPr>
        <p:spPr>
          <a:xfrm>
            <a:off x="5868144" y="287175"/>
            <a:ext cx="269979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2400" b="0" cap="none" spc="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Implementation</a:t>
            </a:r>
            <a:endParaRPr lang="it-IT" sz="1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050" name="Picture 2" descr="C:\Users\silvio\Desktop\dasf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13" y="1412776"/>
            <a:ext cx="7505452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19"/>
          <p:cNvSpPr txBox="1"/>
          <p:nvPr/>
        </p:nvSpPr>
        <p:spPr>
          <a:xfrm>
            <a:off x="658031" y="764704"/>
            <a:ext cx="7730393" cy="79208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it-IT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Select a file to </a:t>
            </a:r>
            <a:r>
              <a:rPr lang="it-IT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compress</a:t>
            </a:r>
            <a:r>
              <a:rPr lang="it-IT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it-IT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method</a:t>
            </a:r>
            <a:r>
              <a:rPr lang="it-IT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of </a:t>
            </a:r>
            <a:r>
              <a:rPr lang="it-IT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compression</a:t>
            </a:r>
            <a:endParaRPr lang="it-IT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Ovale 2"/>
          <p:cNvSpPr/>
          <p:nvPr/>
        </p:nvSpPr>
        <p:spPr>
          <a:xfrm>
            <a:off x="2886526" y="2780928"/>
            <a:ext cx="749370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Connettore 1 5"/>
          <p:cNvCxnSpPr>
            <a:stCxn id="3" idx="0"/>
          </p:cNvCxnSpPr>
          <p:nvPr/>
        </p:nvCxnSpPr>
        <p:spPr>
          <a:xfrm flipH="1" flipV="1">
            <a:off x="2627784" y="1268760"/>
            <a:ext cx="633427" cy="151216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1 9"/>
          <p:cNvCxnSpPr/>
          <p:nvPr/>
        </p:nvCxnSpPr>
        <p:spPr>
          <a:xfrm flipV="1">
            <a:off x="4400639" y="1268760"/>
            <a:ext cx="891441" cy="187220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e 12"/>
          <p:cNvSpPr/>
          <p:nvPr/>
        </p:nvSpPr>
        <p:spPr>
          <a:xfrm>
            <a:off x="3491881" y="3140968"/>
            <a:ext cx="216024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9"/>
          <p:cNvSpPr txBox="1"/>
          <p:nvPr/>
        </p:nvSpPr>
        <p:spPr>
          <a:xfrm>
            <a:off x="401544" y="6093296"/>
            <a:ext cx="7730393" cy="57606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it-IT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After</a:t>
            </a:r>
            <a:r>
              <a:rPr lang="it-IT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that</a:t>
            </a:r>
            <a:r>
              <a:rPr lang="it-IT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click «</a:t>
            </a:r>
            <a:r>
              <a:rPr lang="it-IT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Compress</a:t>
            </a:r>
            <a:r>
              <a:rPr lang="it-IT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»</a:t>
            </a:r>
          </a:p>
        </p:txBody>
      </p:sp>
      <p:sp>
        <p:nvSpPr>
          <p:cNvPr id="20" name="Ovale 19"/>
          <p:cNvSpPr/>
          <p:nvPr/>
        </p:nvSpPr>
        <p:spPr>
          <a:xfrm>
            <a:off x="3183594" y="3645024"/>
            <a:ext cx="749370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Connettore 1 20"/>
          <p:cNvCxnSpPr/>
          <p:nvPr/>
        </p:nvCxnSpPr>
        <p:spPr>
          <a:xfrm flipH="1" flipV="1">
            <a:off x="3534725" y="4149080"/>
            <a:ext cx="633426" cy="194421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513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it-IT" dirty="0" err="1" smtClean="0"/>
              <a:t>huffman</a:t>
            </a:r>
            <a:r>
              <a:rPr lang="it-IT" dirty="0" smtClean="0"/>
              <a:t> </a:t>
            </a:r>
            <a:r>
              <a:rPr lang="it-IT" dirty="0" err="1" smtClean="0"/>
              <a:t>algorithm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sz="1600" dirty="0" smtClean="0">
                <a:solidFill>
                  <a:schemeClr val="bg1">
                    <a:lumMod val="50000"/>
                  </a:schemeClr>
                </a:solidFill>
              </a:rPr>
              <a:t>by</a:t>
            </a:r>
            <a:r>
              <a:rPr lang="it-IT" sz="1600" dirty="0" smtClean="0"/>
              <a:t> marini silvio</a:t>
            </a:r>
            <a:r>
              <a:rPr lang="it-IT" sz="16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it-IT" sz="1600" dirty="0" smtClean="0"/>
              <a:t>moscioni </a:t>
            </a:r>
            <a:r>
              <a:rPr lang="it-IT" sz="1600" dirty="0" err="1" smtClean="0"/>
              <a:t>jacopo</a:t>
            </a:r>
            <a:r>
              <a:rPr lang="it-IT" sz="1600" dirty="0" smtClean="0"/>
              <a:t> </a:t>
            </a:r>
            <a:r>
              <a:rPr lang="it-IT" sz="1600" dirty="0" smtClean="0">
                <a:solidFill>
                  <a:schemeClr val="bg1">
                    <a:lumMod val="50000"/>
                  </a:schemeClr>
                </a:solidFill>
              </a:rPr>
              <a:t>and</a:t>
            </a:r>
            <a:r>
              <a:rPr lang="it-IT" sz="1600" dirty="0" smtClean="0"/>
              <a:t> </a:t>
            </a:r>
            <a:r>
              <a:rPr lang="it-IT" sz="1600" dirty="0" err="1" smtClean="0"/>
              <a:t>basile</a:t>
            </a:r>
            <a:r>
              <a:rPr lang="it-IT" sz="1600" dirty="0" smtClean="0"/>
              <a:t> cosimo</a:t>
            </a:r>
            <a:endParaRPr lang="it-IT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it-IT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Presentation</a:t>
            </a:r>
            <a:endParaRPr lang="it-IT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969" y="1484784"/>
            <a:ext cx="6810375" cy="4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7" y="260648"/>
            <a:ext cx="2562999" cy="476302"/>
          </a:xfrm>
          <a:prstGeom prst="rect">
            <a:avLst/>
          </a:prstGeom>
        </p:spPr>
      </p:pic>
      <p:sp>
        <p:nvSpPr>
          <p:cNvPr id="2" name="Rettangolo 1"/>
          <p:cNvSpPr/>
          <p:nvPr/>
        </p:nvSpPr>
        <p:spPr>
          <a:xfrm>
            <a:off x="5868144" y="287175"/>
            <a:ext cx="269979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2400" b="0" cap="none" spc="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Implementation</a:t>
            </a:r>
            <a:endParaRPr lang="it-IT" sz="1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TextBox 19"/>
          <p:cNvSpPr txBox="1"/>
          <p:nvPr/>
        </p:nvSpPr>
        <p:spPr>
          <a:xfrm>
            <a:off x="658031" y="764704"/>
            <a:ext cx="7730393" cy="79208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it-IT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Property</a:t>
            </a:r>
            <a:r>
              <a:rPr lang="it-IT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of the </a:t>
            </a:r>
            <a:r>
              <a:rPr lang="it-IT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original</a:t>
            </a:r>
            <a:r>
              <a:rPr lang="it-IT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file and </a:t>
            </a:r>
            <a:r>
              <a:rPr lang="it-IT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compressed</a:t>
            </a:r>
            <a:r>
              <a:rPr lang="it-IT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file</a:t>
            </a:r>
          </a:p>
        </p:txBody>
      </p:sp>
      <p:cxnSp>
        <p:nvCxnSpPr>
          <p:cNvPr id="6" name="Connettore 1 5"/>
          <p:cNvCxnSpPr>
            <a:stCxn id="15" idx="0"/>
          </p:cNvCxnSpPr>
          <p:nvPr/>
        </p:nvCxnSpPr>
        <p:spPr>
          <a:xfrm flipV="1">
            <a:off x="2483768" y="1268760"/>
            <a:ext cx="504056" cy="208823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1 9"/>
          <p:cNvCxnSpPr>
            <a:stCxn id="13" idx="0"/>
          </p:cNvCxnSpPr>
          <p:nvPr/>
        </p:nvCxnSpPr>
        <p:spPr>
          <a:xfrm flipH="1" flipV="1">
            <a:off x="5436096" y="1268760"/>
            <a:ext cx="569870" cy="208823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e 12"/>
          <p:cNvSpPr/>
          <p:nvPr/>
        </p:nvSpPr>
        <p:spPr>
          <a:xfrm>
            <a:off x="4925846" y="3356992"/>
            <a:ext cx="216024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e 14"/>
          <p:cNvSpPr/>
          <p:nvPr/>
        </p:nvSpPr>
        <p:spPr>
          <a:xfrm>
            <a:off x="1403648" y="3356992"/>
            <a:ext cx="216024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880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magine 1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7" y="260648"/>
            <a:ext cx="2562999" cy="476302"/>
          </a:xfrm>
          <a:prstGeom prst="rect">
            <a:avLst/>
          </a:prstGeom>
        </p:spPr>
      </p:pic>
      <p:sp>
        <p:nvSpPr>
          <p:cNvPr id="2" name="Rettangolo 1"/>
          <p:cNvSpPr/>
          <p:nvPr/>
        </p:nvSpPr>
        <p:spPr>
          <a:xfrm>
            <a:off x="5868144" y="287175"/>
            <a:ext cx="269979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2400" b="0" cap="none" spc="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Implementation</a:t>
            </a:r>
            <a:endParaRPr lang="it-IT" sz="1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TextBox 19"/>
          <p:cNvSpPr txBox="1"/>
          <p:nvPr/>
        </p:nvSpPr>
        <p:spPr>
          <a:xfrm>
            <a:off x="515980" y="1412776"/>
            <a:ext cx="7730393" cy="79208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it-IT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This</a:t>
            </a:r>
            <a:r>
              <a:rPr lang="it-IT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it-IT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the </a:t>
            </a:r>
            <a:r>
              <a:rPr lang="it-IT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result</a:t>
            </a:r>
            <a:r>
              <a:rPr lang="it-IT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it-IT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statistics</a:t>
            </a:r>
            <a:r>
              <a:rPr lang="it-IT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of the </a:t>
            </a:r>
            <a:r>
              <a:rPr lang="it-IT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compression</a:t>
            </a:r>
            <a:endParaRPr lang="it-IT" sz="2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099" name="Picture 3" descr="C:\Users\silvio\Desktop\asfhj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04864"/>
            <a:ext cx="405765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e 6"/>
          <p:cNvSpPr/>
          <p:nvPr/>
        </p:nvSpPr>
        <p:spPr>
          <a:xfrm>
            <a:off x="2339752" y="4205114"/>
            <a:ext cx="1584452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e 8"/>
          <p:cNvSpPr/>
          <p:nvPr/>
        </p:nvSpPr>
        <p:spPr>
          <a:xfrm>
            <a:off x="1704143" y="4869160"/>
            <a:ext cx="1584452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e 9"/>
          <p:cNvSpPr/>
          <p:nvPr/>
        </p:nvSpPr>
        <p:spPr>
          <a:xfrm>
            <a:off x="1115616" y="5589239"/>
            <a:ext cx="2520280" cy="3600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Connettore 1 3"/>
          <p:cNvCxnSpPr>
            <a:stCxn id="7" idx="6"/>
          </p:cNvCxnSpPr>
          <p:nvPr/>
        </p:nvCxnSpPr>
        <p:spPr>
          <a:xfrm flipV="1">
            <a:off x="3924204" y="2780928"/>
            <a:ext cx="1151852" cy="167621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1 12"/>
          <p:cNvCxnSpPr>
            <a:stCxn id="9" idx="6"/>
          </p:cNvCxnSpPr>
          <p:nvPr/>
        </p:nvCxnSpPr>
        <p:spPr>
          <a:xfrm flipV="1">
            <a:off x="3288595" y="4581128"/>
            <a:ext cx="1931477" cy="57606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1 15"/>
          <p:cNvCxnSpPr/>
          <p:nvPr/>
        </p:nvCxnSpPr>
        <p:spPr>
          <a:xfrm>
            <a:off x="3641506" y="5737323"/>
            <a:ext cx="1459614" cy="21195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9"/>
          <p:cNvSpPr txBox="1"/>
          <p:nvPr/>
        </p:nvSpPr>
        <p:spPr>
          <a:xfrm>
            <a:off x="5327576" y="2416312"/>
            <a:ext cx="3240360" cy="580640"/>
          </a:xfrm>
          <a:prstGeom prst="rect">
            <a:avLst/>
          </a:prstGeom>
          <a:noFill/>
        </p:spPr>
        <p:txBody>
          <a:bodyPr wrap="square" rtlCol="0">
            <a:normAutofit fontScale="85000" lnSpcReduction="20000"/>
          </a:bodyPr>
          <a:lstStyle/>
          <a:p>
            <a:r>
              <a:rPr lang="it-IT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Statistics</a:t>
            </a:r>
            <a:r>
              <a:rPr lang="it-IT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</a:t>
            </a:r>
            <a:r>
              <a:rPr lang="it-IT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r>
              <a:rPr lang="it-IT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Compression</a:t>
            </a:r>
            <a:r>
              <a:rPr lang="it-IT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ratio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347718" y="4288520"/>
            <a:ext cx="3240360" cy="580640"/>
          </a:xfrm>
          <a:prstGeom prst="rect">
            <a:avLst/>
          </a:prstGeom>
          <a:noFill/>
        </p:spPr>
        <p:txBody>
          <a:bodyPr wrap="square" rtlCol="0">
            <a:normAutofit fontScale="85000" lnSpcReduction="20000"/>
          </a:bodyPr>
          <a:lstStyle/>
          <a:p>
            <a:r>
              <a:rPr lang="it-IT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Statistics</a:t>
            </a:r>
            <a:r>
              <a:rPr lang="it-IT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</a:t>
            </a:r>
            <a:r>
              <a:rPr lang="it-IT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time of </a:t>
            </a:r>
            <a:r>
              <a:rPr lang="it-IT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compression</a:t>
            </a:r>
            <a:endParaRPr lang="it-IT" sz="2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19"/>
          <p:cNvSpPr txBox="1"/>
          <p:nvPr/>
        </p:nvSpPr>
        <p:spPr>
          <a:xfrm>
            <a:off x="5356822" y="5624724"/>
            <a:ext cx="3240360" cy="580640"/>
          </a:xfrm>
          <a:prstGeom prst="rect">
            <a:avLst/>
          </a:prstGeom>
          <a:noFill/>
        </p:spPr>
        <p:txBody>
          <a:bodyPr wrap="square" rtlCol="0">
            <a:normAutofit fontScale="85000" lnSpcReduction="20000"/>
          </a:bodyPr>
          <a:lstStyle/>
          <a:p>
            <a:r>
              <a:rPr lang="it-IT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Download or </a:t>
            </a:r>
            <a:r>
              <a:rPr lang="it-IT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view</a:t>
            </a:r>
            <a:r>
              <a:rPr lang="it-IT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compressed</a:t>
            </a:r>
            <a:r>
              <a:rPr lang="it-IT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395104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80" y="2591905"/>
            <a:ext cx="4124325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7" y="260648"/>
            <a:ext cx="2562999" cy="476302"/>
          </a:xfrm>
          <a:prstGeom prst="rect">
            <a:avLst/>
          </a:prstGeom>
        </p:spPr>
      </p:pic>
      <p:sp>
        <p:nvSpPr>
          <p:cNvPr id="2" name="Rettangolo 1"/>
          <p:cNvSpPr/>
          <p:nvPr/>
        </p:nvSpPr>
        <p:spPr>
          <a:xfrm>
            <a:off x="5868144" y="287175"/>
            <a:ext cx="269979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2400" b="0" cap="none" spc="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Implementation</a:t>
            </a:r>
            <a:endParaRPr lang="it-IT" sz="1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TextBox 19"/>
          <p:cNvSpPr txBox="1"/>
          <p:nvPr/>
        </p:nvSpPr>
        <p:spPr>
          <a:xfrm>
            <a:off x="515980" y="1412776"/>
            <a:ext cx="7730393" cy="79208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it-IT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This</a:t>
            </a:r>
            <a:r>
              <a:rPr lang="it-IT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it-IT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decompression’s</a:t>
            </a:r>
            <a:r>
              <a:rPr lang="it-IT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report</a:t>
            </a:r>
          </a:p>
        </p:txBody>
      </p:sp>
      <p:sp>
        <p:nvSpPr>
          <p:cNvPr id="10" name="Ovale 9"/>
          <p:cNvSpPr/>
          <p:nvPr/>
        </p:nvSpPr>
        <p:spPr>
          <a:xfrm>
            <a:off x="1183921" y="4131234"/>
            <a:ext cx="2520280" cy="8640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Connettore 1 15"/>
          <p:cNvCxnSpPr>
            <a:stCxn id="10" idx="6"/>
          </p:cNvCxnSpPr>
          <p:nvPr/>
        </p:nvCxnSpPr>
        <p:spPr>
          <a:xfrm>
            <a:off x="3704201" y="4563282"/>
            <a:ext cx="1459614" cy="14691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9"/>
          <p:cNvSpPr txBox="1"/>
          <p:nvPr/>
        </p:nvSpPr>
        <p:spPr>
          <a:xfrm>
            <a:off x="5189014" y="4419872"/>
            <a:ext cx="3240360" cy="88133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it-IT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Statistics</a:t>
            </a:r>
            <a:r>
              <a:rPr lang="it-IT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</a:t>
            </a:r>
            <a:r>
              <a:rPr lang="it-IT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decompression’s</a:t>
            </a:r>
            <a:r>
              <a:rPr lang="it-IT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time</a:t>
            </a:r>
          </a:p>
        </p:txBody>
      </p:sp>
    </p:spTree>
    <p:extLst>
      <p:ext uri="{BB962C8B-B14F-4D97-AF65-F5344CB8AC3E}">
        <p14:creationId xmlns:p14="http://schemas.microsoft.com/office/powerpoint/2010/main" val="1710366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magine 1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7" y="260648"/>
            <a:ext cx="2562999" cy="476302"/>
          </a:xfrm>
          <a:prstGeom prst="rect">
            <a:avLst/>
          </a:prstGeom>
        </p:spPr>
      </p:pic>
      <p:sp>
        <p:nvSpPr>
          <p:cNvPr id="2" name="Rettangolo 1"/>
          <p:cNvSpPr/>
          <p:nvPr/>
        </p:nvSpPr>
        <p:spPr>
          <a:xfrm>
            <a:off x="5868144" y="287175"/>
            <a:ext cx="269979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2400" b="0" cap="none" spc="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Implementation</a:t>
            </a:r>
            <a:endParaRPr lang="it-IT" sz="1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TextBox 19"/>
          <p:cNvSpPr txBox="1"/>
          <p:nvPr/>
        </p:nvSpPr>
        <p:spPr>
          <a:xfrm>
            <a:off x="515980" y="1412776"/>
            <a:ext cx="7730393" cy="79208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it-IT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This</a:t>
            </a:r>
            <a:r>
              <a:rPr lang="it-IT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it-IT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for </a:t>
            </a:r>
            <a:r>
              <a:rPr lang="it-IT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verify</a:t>
            </a:r>
            <a:r>
              <a:rPr lang="it-IT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the </a:t>
            </a:r>
            <a:r>
              <a:rPr lang="it-IT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result</a:t>
            </a:r>
            <a:r>
              <a:rPr lang="it-IT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of </a:t>
            </a:r>
            <a:r>
              <a:rPr lang="it-IT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compression</a:t>
            </a:r>
            <a:r>
              <a:rPr lang="it-IT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it-IT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decompression</a:t>
            </a:r>
            <a:endParaRPr lang="it-IT" sz="2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295" y="2348880"/>
            <a:ext cx="5067012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239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magine 1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786" y="260648"/>
            <a:ext cx="4649734" cy="864096"/>
          </a:xfrm>
          <a:prstGeom prst="rect">
            <a:avLst/>
          </a:prstGeom>
        </p:spPr>
      </p:pic>
      <p:sp>
        <p:nvSpPr>
          <p:cNvPr id="2" name="Rettangolo 1"/>
          <p:cNvSpPr/>
          <p:nvPr/>
        </p:nvSpPr>
        <p:spPr>
          <a:xfrm>
            <a:off x="1578265" y="2204864"/>
            <a:ext cx="548725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5400" b="0" cap="none" spc="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C75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Thank</a:t>
            </a:r>
            <a:r>
              <a:rPr lang="it-IT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C75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it-IT" sz="5400" b="0" cap="none" spc="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C75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you</a:t>
            </a:r>
            <a:r>
              <a:rPr lang="it-IT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C75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for </a:t>
            </a:r>
            <a:r>
              <a:rPr lang="it-IT" sz="5400" b="0" cap="none" spc="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C75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your</a:t>
            </a:r>
            <a:r>
              <a:rPr lang="it-IT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C75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it-IT" sz="5400" b="0" cap="none" spc="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C75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attention</a:t>
            </a:r>
            <a:r>
              <a:rPr lang="it-IT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C75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!</a:t>
            </a:r>
            <a:endParaRPr lang="it-IT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C75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5773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131840" y="1562295"/>
            <a:ext cx="5256584" cy="269122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GB" sz="2400" b="1" dirty="0" smtClean="0">
                <a:solidFill>
                  <a:srgbClr val="FC7500"/>
                </a:solidFill>
              </a:rPr>
              <a:t>Huffman </a:t>
            </a:r>
            <a:r>
              <a:rPr lang="en-GB" sz="2400" b="1" dirty="0">
                <a:solidFill>
                  <a:srgbClr val="FC7500"/>
                </a:solidFill>
              </a:rPr>
              <a:t>algorithm </a:t>
            </a: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 a lossless compression algorithm created by </a:t>
            </a:r>
            <a:r>
              <a:rPr lang="en-GB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Hufffman</a:t>
            </a: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1952 while he was PhD student at </a:t>
            </a:r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MIT.</a:t>
            </a:r>
            <a:endParaRPr lang="it-IT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60648"/>
            <a:ext cx="6667500" cy="1123950"/>
          </a:xfrm>
          <a:prstGeom prst="rect">
            <a:avLst/>
          </a:prstGeom>
        </p:spPr>
      </p:pic>
      <p:sp>
        <p:nvSpPr>
          <p:cNvPr id="20" name="TextBox 12"/>
          <p:cNvSpPr txBox="1"/>
          <p:nvPr/>
        </p:nvSpPr>
        <p:spPr>
          <a:xfrm>
            <a:off x="217584" y="4725144"/>
            <a:ext cx="8064897" cy="15121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Huffman coding uses a specific method to choose the representation for each symbol. The encoding obtained depends by the frequency of each symbol. Symbols with high frequency will be </a:t>
            </a:r>
            <a:r>
              <a:rPr lang="en-GB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rappresented</a:t>
            </a:r>
            <a:r>
              <a:rPr lang="en-GB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with less </a:t>
            </a:r>
            <a:r>
              <a:rPr lang="en-GB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charatters</a:t>
            </a:r>
            <a:r>
              <a:rPr lang="en-GB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than less common symbols.</a:t>
            </a:r>
            <a:endParaRPr lang="it-IT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098" name="Picture 2" descr="http://www1.ucsc.edu/currents/99-00/art/huffman_david.99-10-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56792"/>
            <a:ext cx="1905000" cy="26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/>
      </p:transition>
    </mc:Choice>
    <mc:Fallback xmlns="">
      <p:transition spd="slow">
        <p:cover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07521" y="1803594"/>
            <a:ext cx="3384376" cy="23096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2400" dirty="0" smtClean="0"/>
              <a:t>Huffman </a:t>
            </a:r>
            <a:r>
              <a:rPr lang="en-US" sz="2400" dirty="0"/>
              <a:t>algorithm gets in input a text called </a:t>
            </a:r>
            <a:r>
              <a:rPr lang="en-US" sz="2400" b="1" dirty="0" err="1">
                <a:solidFill>
                  <a:srgbClr val="FC7500"/>
                </a:solidFill>
              </a:rPr>
              <a:t>Datavector</a:t>
            </a:r>
            <a:r>
              <a:rPr lang="en-US" sz="2400" dirty="0">
                <a:solidFill>
                  <a:srgbClr val="FC7500"/>
                </a:solidFill>
              </a:rPr>
              <a:t> </a:t>
            </a:r>
            <a:r>
              <a:rPr lang="en-US" sz="2400" dirty="0"/>
              <a:t>D={x</a:t>
            </a:r>
            <a:r>
              <a:rPr lang="en-US" sz="2400" baseline="-25000" dirty="0"/>
              <a:t>1</a:t>
            </a:r>
            <a:r>
              <a:rPr lang="en-US" sz="2400" dirty="0"/>
              <a:t>,x</a:t>
            </a:r>
            <a:r>
              <a:rPr lang="en-US" sz="2400" baseline="-25000" dirty="0"/>
              <a:t>2</a:t>
            </a:r>
            <a:r>
              <a:rPr lang="en-US" sz="2400" dirty="0"/>
              <a:t>,..x</a:t>
            </a:r>
            <a:r>
              <a:rPr lang="en-US" sz="2400" baseline="-25000" dirty="0"/>
              <a:t>n</a:t>
            </a:r>
            <a:r>
              <a:rPr lang="en-US" sz="2400" dirty="0"/>
              <a:t>} over the k-</a:t>
            </a:r>
            <a:r>
              <a:rPr lang="en-US" sz="2400" dirty="0" err="1"/>
              <a:t>ary</a:t>
            </a:r>
            <a:r>
              <a:rPr lang="en-US" sz="2400" dirty="0"/>
              <a:t> alphabet A={ a</a:t>
            </a:r>
            <a:r>
              <a:rPr lang="en-US" sz="2400" baseline="-25000" dirty="0"/>
              <a:t>1</a:t>
            </a:r>
            <a:r>
              <a:rPr lang="en-US" sz="2400" dirty="0"/>
              <a:t>,a</a:t>
            </a:r>
            <a:r>
              <a:rPr lang="en-US" sz="2400" baseline="-25000" dirty="0"/>
              <a:t>2</a:t>
            </a:r>
            <a:r>
              <a:rPr lang="en-US" sz="2400" dirty="0"/>
              <a:t>,..a</a:t>
            </a:r>
            <a:r>
              <a:rPr lang="en-US" sz="2400" baseline="-25000" dirty="0"/>
              <a:t>k</a:t>
            </a:r>
            <a:r>
              <a:rPr lang="en-US" sz="2400" dirty="0"/>
              <a:t> }.</a:t>
            </a:r>
            <a:endParaRPr lang="it-IT" sz="2400" dirty="0"/>
          </a:p>
        </p:txBody>
      </p:sp>
      <p:pic>
        <p:nvPicPr>
          <p:cNvPr id="14" name="Immagine 1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7" y="260648"/>
            <a:ext cx="3487300" cy="648072"/>
          </a:xfrm>
          <a:prstGeom prst="rect">
            <a:avLst/>
          </a:prstGeom>
        </p:spPr>
      </p:pic>
      <p:sp>
        <p:nvSpPr>
          <p:cNvPr id="15" name="TextBox 19"/>
          <p:cNvSpPr txBox="1"/>
          <p:nvPr/>
        </p:nvSpPr>
        <p:spPr>
          <a:xfrm>
            <a:off x="342834" y="4797152"/>
            <a:ext cx="7704856" cy="93610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2400" dirty="0"/>
              <a:t>It counts the occurrences of each character and creates the </a:t>
            </a:r>
            <a:r>
              <a:rPr lang="en-US" sz="2400" b="1" dirty="0">
                <a:solidFill>
                  <a:srgbClr val="FC7500"/>
                </a:solidFill>
              </a:rPr>
              <a:t>vector of frequency</a:t>
            </a:r>
            <a:r>
              <a:rPr lang="en-US" sz="2400" dirty="0"/>
              <a:t> F={ f</a:t>
            </a:r>
            <a:r>
              <a:rPr lang="en-US" sz="2400" baseline="-25000" dirty="0"/>
              <a:t>1</a:t>
            </a:r>
            <a:r>
              <a:rPr lang="en-US" sz="2400" dirty="0"/>
              <a:t>,f</a:t>
            </a:r>
            <a:r>
              <a:rPr lang="en-US" sz="2400" baseline="-25000" dirty="0"/>
              <a:t>2</a:t>
            </a:r>
            <a:r>
              <a:rPr lang="en-US" sz="2400" dirty="0"/>
              <a:t>,..f</a:t>
            </a:r>
            <a:r>
              <a:rPr lang="en-US" sz="2400" baseline="-25000" dirty="0"/>
              <a:t>w</a:t>
            </a:r>
            <a:r>
              <a:rPr lang="en-US" sz="2400" dirty="0"/>
              <a:t> }.</a:t>
            </a:r>
            <a:endParaRPr lang="it-IT" sz="2400" dirty="0"/>
          </a:p>
        </p:txBody>
      </p:sp>
      <p:sp>
        <p:nvSpPr>
          <p:cNvPr id="2" name="Rettangolo 1"/>
          <p:cNvSpPr/>
          <p:nvPr/>
        </p:nvSpPr>
        <p:spPr>
          <a:xfrm>
            <a:off x="5364088" y="260648"/>
            <a:ext cx="279745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32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How </a:t>
            </a:r>
            <a:r>
              <a:rPr lang="it-IT" sz="3200" b="0" cap="none" spc="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it</a:t>
            </a:r>
            <a:r>
              <a:rPr lang="it-IT" sz="32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work?</a:t>
            </a:r>
            <a:endParaRPr lang="it-IT" sz="32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aphicFrame>
        <p:nvGraphicFramePr>
          <p:cNvPr id="3" name="Tabel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59142"/>
              </p:ext>
            </p:extLst>
          </p:nvPr>
        </p:nvGraphicFramePr>
        <p:xfrm>
          <a:off x="4035021" y="2066252"/>
          <a:ext cx="3926892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82676"/>
                <a:gridCol w="1944216"/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Character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Occurrences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4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V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2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_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asellaDiTesto 4"/>
          <p:cNvSpPr txBox="1"/>
          <p:nvPr/>
        </p:nvSpPr>
        <p:spPr>
          <a:xfrm>
            <a:off x="3995936" y="1403484"/>
            <a:ext cx="4752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 smtClean="0"/>
              <a:t>Datavector</a:t>
            </a:r>
            <a:r>
              <a:rPr lang="it-IT" sz="2000" dirty="0" smtClean="0"/>
              <a:t> : « NEVER EVER »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0975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magine 1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7" y="260648"/>
            <a:ext cx="2562999" cy="476302"/>
          </a:xfrm>
          <a:prstGeom prst="rect">
            <a:avLst/>
          </a:prstGeom>
        </p:spPr>
      </p:pic>
      <p:sp>
        <p:nvSpPr>
          <p:cNvPr id="16" name="TextBox 19"/>
          <p:cNvSpPr txBox="1"/>
          <p:nvPr/>
        </p:nvSpPr>
        <p:spPr>
          <a:xfrm>
            <a:off x="464877" y="1124744"/>
            <a:ext cx="7846757" cy="93610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2400" dirty="0"/>
              <a:t>Thus it makes a </a:t>
            </a:r>
            <a:r>
              <a:rPr lang="en-US" sz="2400" b="1" dirty="0">
                <a:solidFill>
                  <a:srgbClr val="FC7500"/>
                </a:solidFill>
              </a:rPr>
              <a:t>binary tree </a:t>
            </a:r>
            <a:r>
              <a:rPr lang="en-US" sz="2400" dirty="0"/>
              <a:t>of nodes, each distinct character represents a leaf of the tree</a:t>
            </a:r>
            <a:endParaRPr lang="it-IT" sz="2400" dirty="0"/>
          </a:p>
        </p:txBody>
      </p:sp>
      <p:sp>
        <p:nvSpPr>
          <p:cNvPr id="2" name="Rettangolo 1"/>
          <p:cNvSpPr/>
          <p:nvPr/>
        </p:nvSpPr>
        <p:spPr>
          <a:xfrm>
            <a:off x="5768515" y="152174"/>
            <a:ext cx="239302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32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How </a:t>
            </a:r>
            <a:r>
              <a:rPr lang="it-IT" sz="3200" b="0" cap="none" spc="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it</a:t>
            </a:r>
            <a:r>
              <a:rPr lang="it-IT" sz="32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work?</a:t>
            </a:r>
            <a:endParaRPr lang="it-IT" sz="32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Ovale 2"/>
          <p:cNvSpPr/>
          <p:nvPr/>
        </p:nvSpPr>
        <p:spPr>
          <a:xfrm>
            <a:off x="827584" y="5085184"/>
            <a:ext cx="77744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4</a:t>
            </a:r>
            <a:endParaRPr lang="en-GB" dirty="0"/>
          </a:p>
        </p:txBody>
      </p:sp>
      <p:sp>
        <p:nvSpPr>
          <p:cNvPr id="10" name="Ovale 9"/>
          <p:cNvSpPr/>
          <p:nvPr/>
        </p:nvSpPr>
        <p:spPr>
          <a:xfrm>
            <a:off x="2282390" y="5091093"/>
            <a:ext cx="77744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2</a:t>
            </a:r>
            <a:endParaRPr lang="en-GB" dirty="0"/>
          </a:p>
        </p:txBody>
      </p:sp>
      <p:sp>
        <p:nvSpPr>
          <p:cNvPr id="11" name="Ovale 10"/>
          <p:cNvSpPr/>
          <p:nvPr/>
        </p:nvSpPr>
        <p:spPr>
          <a:xfrm>
            <a:off x="3823525" y="5091093"/>
            <a:ext cx="77744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en-GB" dirty="0"/>
          </a:p>
        </p:txBody>
      </p:sp>
      <p:sp>
        <p:nvSpPr>
          <p:cNvPr id="12" name="Ovale 11"/>
          <p:cNvSpPr/>
          <p:nvPr/>
        </p:nvSpPr>
        <p:spPr>
          <a:xfrm>
            <a:off x="5364088" y="5085184"/>
            <a:ext cx="77744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en-GB" dirty="0"/>
          </a:p>
        </p:txBody>
      </p:sp>
      <p:sp>
        <p:nvSpPr>
          <p:cNvPr id="13" name="Ovale 12"/>
          <p:cNvSpPr/>
          <p:nvPr/>
        </p:nvSpPr>
        <p:spPr>
          <a:xfrm>
            <a:off x="6953615" y="5085184"/>
            <a:ext cx="77744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en-GB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067867" y="596842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E</a:t>
            </a:r>
            <a:endParaRPr lang="en-GB" dirty="0"/>
          </a:p>
        </p:txBody>
      </p:sp>
      <p:sp>
        <p:nvSpPr>
          <p:cNvPr id="22" name="CasellaDiTesto 21"/>
          <p:cNvSpPr txBox="1"/>
          <p:nvPr/>
        </p:nvSpPr>
        <p:spPr>
          <a:xfrm>
            <a:off x="2522673" y="5968429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V</a:t>
            </a:r>
            <a:endParaRPr lang="en-GB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4063808" y="597077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R</a:t>
            </a:r>
            <a:endParaRPr lang="en-GB" dirty="0"/>
          </a:p>
        </p:txBody>
      </p:sp>
      <p:sp>
        <p:nvSpPr>
          <p:cNvPr id="24" name="CasellaDiTesto 23"/>
          <p:cNvSpPr txBox="1"/>
          <p:nvPr/>
        </p:nvSpPr>
        <p:spPr>
          <a:xfrm>
            <a:off x="5604371" y="596842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N</a:t>
            </a:r>
            <a:endParaRPr lang="en-GB" dirty="0"/>
          </a:p>
        </p:txBody>
      </p:sp>
      <p:sp>
        <p:nvSpPr>
          <p:cNvPr id="25" name="CasellaDiTesto 24"/>
          <p:cNvSpPr txBox="1"/>
          <p:nvPr/>
        </p:nvSpPr>
        <p:spPr>
          <a:xfrm>
            <a:off x="7193898" y="600309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_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754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magine 1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7" y="260648"/>
            <a:ext cx="2562999" cy="476302"/>
          </a:xfrm>
          <a:prstGeom prst="rect">
            <a:avLst/>
          </a:prstGeom>
        </p:spPr>
      </p:pic>
      <p:sp>
        <p:nvSpPr>
          <p:cNvPr id="2" name="Rettangolo 1"/>
          <p:cNvSpPr/>
          <p:nvPr/>
        </p:nvSpPr>
        <p:spPr>
          <a:xfrm>
            <a:off x="5768515" y="152174"/>
            <a:ext cx="239302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32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How </a:t>
            </a:r>
            <a:r>
              <a:rPr lang="it-IT" sz="3200" b="0" cap="none" spc="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it</a:t>
            </a:r>
            <a:r>
              <a:rPr lang="it-IT" sz="32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work?</a:t>
            </a:r>
            <a:endParaRPr lang="it-IT" sz="32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TextBox 19"/>
          <p:cNvSpPr txBox="1"/>
          <p:nvPr/>
        </p:nvSpPr>
        <p:spPr>
          <a:xfrm>
            <a:off x="499697" y="1052736"/>
            <a:ext cx="7747621" cy="90886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2400" dirty="0"/>
              <a:t>then it creates a </a:t>
            </a:r>
            <a:r>
              <a:rPr lang="en-US" sz="2400" b="1" dirty="0">
                <a:solidFill>
                  <a:srgbClr val="FC7500"/>
                </a:solidFill>
              </a:rPr>
              <a:t>parent node</a:t>
            </a:r>
            <a:r>
              <a:rPr lang="en-US" sz="2400" dirty="0"/>
              <a:t> for two children that have lowest occurrences. </a:t>
            </a:r>
            <a:endParaRPr lang="it-IT" sz="2400" dirty="0"/>
          </a:p>
        </p:txBody>
      </p:sp>
      <p:sp>
        <p:nvSpPr>
          <p:cNvPr id="18" name="Ovale 17"/>
          <p:cNvSpPr/>
          <p:nvPr/>
        </p:nvSpPr>
        <p:spPr>
          <a:xfrm>
            <a:off x="827584" y="5085184"/>
            <a:ext cx="77744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4</a:t>
            </a:r>
            <a:endParaRPr lang="en-GB" dirty="0"/>
          </a:p>
        </p:txBody>
      </p:sp>
      <p:sp>
        <p:nvSpPr>
          <p:cNvPr id="19" name="Ovale 18"/>
          <p:cNvSpPr/>
          <p:nvPr/>
        </p:nvSpPr>
        <p:spPr>
          <a:xfrm>
            <a:off x="2282390" y="5091093"/>
            <a:ext cx="77744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2</a:t>
            </a:r>
            <a:endParaRPr lang="en-GB" dirty="0"/>
          </a:p>
        </p:txBody>
      </p:sp>
      <p:sp>
        <p:nvSpPr>
          <p:cNvPr id="20" name="Ovale 19"/>
          <p:cNvSpPr/>
          <p:nvPr/>
        </p:nvSpPr>
        <p:spPr>
          <a:xfrm>
            <a:off x="3823525" y="5091093"/>
            <a:ext cx="77744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en-GB" dirty="0"/>
          </a:p>
        </p:txBody>
      </p:sp>
      <p:sp>
        <p:nvSpPr>
          <p:cNvPr id="21" name="Ovale 20"/>
          <p:cNvSpPr/>
          <p:nvPr/>
        </p:nvSpPr>
        <p:spPr>
          <a:xfrm>
            <a:off x="5364088" y="5085184"/>
            <a:ext cx="77744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en-GB" dirty="0"/>
          </a:p>
        </p:txBody>
      </p:sp>
      <p:sp>
        <p:nvSpPr>
          <p:cNvPr id="22" name="Ovale 21"/>
          <p:cNvSpPr/>
          <p:nvPr/>
        </p:nvSpPr>
        <p:spPr>
          <a:xfrm>
            <a:off x="6953615" y="5085184"/>
            <a:ext cx="77744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en-GB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1067867" y="596842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E</a:t>
            </a:r>
            <a:endParaRPr lang="en-GB" dirty="0"/>
          </a:p>
        </p:txBody>
      </p:sp>
      <p:sp>
        <p:nvSpPr>
          <p:cNvPr id="24" name="CasellaDiTesto 23"/>
          <p:cNvSpPr txBox="1"/>
          <p:nvPr/>
        </p:nvSpPr>
        <p:spPr>
          <a:xfrm>
            <a:off x="2522673" y="5968429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V</a:t>
            </a:r>
            <a:endParaRPr lang="en-GB" dirty="0"/>
          </a:p>
        </p:txBody>
      </p:sp>
      <p:sp>
        <p:nvSpPr>
          <p:cNvPr id="25" name="CasellaDiTesto 24"/>
          <p:cNvSpPr txBox="1"/>
          <p:nvPr/>
        </p:nvSpPr>
        <p:spPr>
          <a:xfrm>
            <a:off x="4063808" y="597077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R</a:t>
            </a:r>
            <a:endParaRPr lang="en-GB" dirty="0"/>
          </a:p>
        </p:txBody>
      </p:sp>
      <p:sp>
        <p:nvSpPr>
          <p:cNvPr id="26" name="CasellaDiTesto 25"/>
          <p:cNvSpPr txBox="1"/>
          <p:nvPr/>
        </p:nvSpPr>
        <p:spPr>
          <a:xfrm>
            <a:off x="5604371" y="596842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N</a:t>
            </a:r>
            <a:endParaRPr lang="en-GB" dirty="0"/>
          </a:p>
        </p:txBody>
      </p:sp>
      <p:sp>
        <p:nvSpPr>
          <p:cNvPr id="27" name="CasellaDiTesto 26"/>
          <p:cNvSpPr txBox="1"/>
          <p:nvPr/>
        </p:nvSpPr>
        <p:spPr>
          <a:xfrm>
            <a:off x="7193898" y="600309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_</a:t>
            </a:r>
            <a:endParaRPr lang="en-GB" dirty="0"/>
          </a:p>
        </p:txBody>
      </p:sp>
      <p:sp>
        <p:nvSpPr>
          <p:cNvPr id="28" name="Ovale 27"/>
          <p:cNvSpPr/>
          <p:nvPr/>
        </p:nvSpPr>
        <p:spPr>
          <a:xfrm>
            <a:off x="6187586" y="3861048"/>
            <a:ext cx="77744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en-GB" dirty="0"/>
          </a:p>
        </p:txBody>
      </p:sp>
      <p:cxnSp>
        <p:nvCxnSpPr>
          <p:cNvPr id="5" name="Connettore 1 4"/>
          <p:cNvCxnSpPr>
            <a:endCxn id="28" idx="3"/>
          </p:cNvCxnSpPr>
          <p:nvPr/>
        </p:nvCxnSpPr>
        <p:spPr>
          <a:xfrm flipV="1">
            <a:off x="5938117" y="4475675"/>
            <a:ext cx="363323" cy="609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1 6"/>
          <p:cNvCxnSpPr>
            <a:stCxn id="22" idx="1"/>
          </p:cNvCxnSpPr>
          <p:nvPr/>
        </p:nvCxnSpPr>
        <p:spPr>
          <a:xfrm flipH="1" flipV="1">
            <a:off x="6732240" y="4581129"/>
            <a:ext cx="335229" cy="609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9"/>
          <p:cNvSpPr txBox="1"/>
          <p:nvPr/>
        </p:nvSpPr>
        <p:spPr>
          <a:xfrm>
            <a:off x="499697" y="2276872"/>
            <a:ext cx="4950168" cy="208823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2400" dirty="0"/>
              <a:t>This node is the concatenation of the child nodes and assign a value equal to a sum of the child's value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483821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magine 1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7" y="260648"/>
            <a:ext cx="2562999" cy="476302"/>
          </a:xfrm>
          <a:prstGeom prst="rect">
            <a:avLst/>
          </a:prstGeom>
        </p:spPr>
      </p:pic>
      <p:sp>
        <p:nvSpPr>
          <p:cNvPr id="2" name="Rettangolo 1"/>
          <p:cNvSpPr/>
          <p:nvPr/>
        </p:nvSpPr>
        <p:spPr>
          <a:xfrm>
            <a:off x="5768515" y="152174"/>
            <a:ext cx="239302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32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How </a:t>
            </a:r>
            <a:r>
              <a:rPr lang="it-IT" sz="3200" b="0" cap="none" spc="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it</a:t>
            </a:r>
            <a:r>
              <a:rPr lang="it-IT" sz="32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work?</a:t>
            </a:r>
            <a:endParaRPr lang="it-IT" sz="32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TextBox 19"/>
          <p:cNvSpPr txBox="1"/>
          <p:nvPr/>
        </p:nvSpPr>
        <p:spPr>
          <a:xfrm>
            <a:off x="643513" y="1440574"/>
            <a:ext cx="2468941" cy="227687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2400" dirty="0"/>
              <a:t>repeats this process until it creates the </a:t>
            </a:r>
            <a:r>
              <a:rPr lang="en-US" sz="2400" b="1" dirty="0">
                <a:solidFill>
                  <a:srgbClr val="FC7500"/>
                </a:solidFill>
              </a:rPr>
              <a:t>root</a:t>
            </a:r>
            <a:r>
              <a:rPr lang="en-US" sz="2400" dirty="0"/>
              <a:t>.</a:t>
            </a:r>
            <a:endParaRPr lang="it-IT" sz="2400" dirty="0"/>
          </a:p>
        </p:txBody>
      </p:sp>
      <p:sp>
        <p:nvSpPr>
          <p:cNvPr id="40" name="Ovale 39"/>
          <p:cNvSpPr/>
          <p:nvPr/>
        </p:nvSpPr>
        <p:spPr>
          <a:xfrm>
            <a:off x="1268927" y="5166091"/>
            <a:ext cx="77744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4</a:t>
            </a:r>
            <a:endParaRPr lang="en-GB" dirty="0"/>
          </a:p>
        </p:txBody>
      </p:sp>
      <p:sp>
        <p:nvSpPr>
          <p:cNvPr id="41" name="Ovale 40"/>
          <p:cNvSpPr/>
          <p:nvPr/>
        </p:nvSpPr>
        <p:spPr>
          <a:xfrm>
            <a:off x="2723733" y="5172000"/>
            <a:ext cx="77744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2</a:t>
            </a:r>
            <a:endParaRPr lang="en-GB" dirty="0"/>
          </a:p>
        </p:txBody>
      </p:sp>
      <p:sp>
        <p:nvSpPr>
          <p:cNvPr id="42" name="Ovale 41"/>
          <p:cNvSpPr/>
          <p:nvPr/>
        </p:nvSpPr>
        <p:spPr>
          <a:xfrm>
            <a:off x="4264868" y="5172000"/>
            <a:ext cx="77744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en-GB" dirty="0"/>
          </a:p>
        </p:txBody>
      </p:sp>
      <p:sp>
        <p:nvSpPr>
          <p:cNvPr id="43" name="Ovale 42"/>
          <p:cNvSpPr/>
          <p:nvPr/>
        </p:nvSpPr>
        <p:spPr>
          <a:xfrm>
            <a:off x="5805431" y="5166091"/>
            <a:ext cx="77744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en-GB" dirty="0"/>
          </a:p>
        </p:txBody>
      </p:sp>
      <p:sp>
        <p:nvSpPr>
          <p:cNvPr id="44" name="Ovale 43"/>
          <p:cNvSpPr/>
          <p:nvPr/>
        </p:nvSpPr>
        <p:spPr>
          <a:xfrm>
            <a:off x="7394958" y="5166091"/>
            <a:ext cx="77744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en-GB" dirty="0"/>
          </a:p>
        </p:txBody>
      </p:sp>
      <p:sp>
        <p:nvSpPr>
          <p:cNvPr id="45" name="CasellaDiTesto 44"/>
          <p:cNvSpPr txBox="1"/>
          <p:nvPr/>
        </p:nvSpPr>
        <p:spPr>
          <a:xfrm>
            <a:off x="1509210" y="604933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E</a:t>
            </a:r>
            <a:endParaRPr lang="en-GB" dirty="0"/>
          </a:p>
        </p:txBody>
      </p:sp>
      <p:sp>
        <p:nvSpPr>
          <p:cNvPr id="46" name="CasellaDiTesto 45"/>
          <p:cNvSpPr txBox="1"/>
          <p:nvPr/>
        </p:nvSpPr>
        <p:spPr>
          <a:xfrm>
            <a:off x="2964016" y="6049336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V</a:t>
            </a:r>
            <a:endParaRPr lang="en-GB" dirty="0"/>
          </a:p>
        </p:txBody>
      </p:sp>
      <p:sp>
        <p:nvSpPr>
          <p:cNvPr id="47" name="CasellaDiTesto 46"/>
          <p:cNvSpPr txBox="1"/>
          <p:nvPr/>
        </p:nvSpPr>
        <p:spPr>
          <a:xfrm>
            <a:off x="4505151" y="605168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R</a:t>
            </a:r>
            <a:endParaRPr lang="en-GB" dirty="0"/>
          </a:p>
        </p:txBody>
      </p:sp>
      <p:sp>
        <p:nvSpPr>
          <p:cNvPr id="48" name="CasellaDiTesto 47"/>
          <p:cNvSpPr txBox="1"/>
          <p:nvPr/>
        </p:nvSpPr>
        <p:spPr>
          <a:xfrm>
            <a:off x="6045714" y="604933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N</a:t>
            </a:r>
            <a:endParaRPr lang="en-GB" dirty="0"/>
          </a:p>
        </p:txBody>
      </p:sp>
      <p:sp>
        <p:nvSpPr>
          <p:cNvPr id="49" name="CasellaDiTesto 48"/>
          <p:cNvSpPr txBox="1"/>
          <p:nvPr/>
        </p:nvSpPr>
        <p:spPr>
          <a:xfrm>
            <a:off x="7635241" y="60840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_</a:t>
            </a:r>
            <a:endParaRPr lang="en-GB" dirty="0"/>
          </a:p>
        </p:txBody>
      </p:sp>
      <p:sp>
        <p:nvSpPr>
          <p:cNvPr id="50" name="Ovale 49"/>
          <p:cNvSpPr/>
          <p:nvPr/>
        </p:nvSpPr>
        <p:spPr>
          <a:xfrm>
            <a:off x="6628929" y="3941955"/>
            <a:ext cx="77744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en-GB" dirty="0"/>
          </a:p>
        </p:txBody>
      </p:sp>
      <p:cxnSp>
        <p:nvCxnSpPr>
          <p:cNvPr id="51" name="Connettore 1 50"/>
          <p:cNvCxnSpPr>
            <a:endCxn id="50" idx="3"/>
          </p:cNvCxnSpPr>
          <p:nvPr/>
        </p:nvCxnSpPr>
        <p:spPr>
          <a:xfrm flipV="1">
            <a:off x="6379460" y="4556582"/>
            <a:ext cx="363323" cy="609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1 51"/>
          <p:cNvCxnSpPr>
            <a:stCxn id="44" idx="1"/>
          </p:cNvCxnSpPr>
          <p:nvPr/>
        </p:nvCxnSpPr>
        <p:spPr>
          <a:xfrm flipH="1" flipV="1">
            <a:off x="7173583" y="4662036"/>
            <a:ext cx="335229" cy="609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e 52"/>
          <p:cNvSpPr/>
          <p:nvPr/>
        </p:nvSpPr>
        <p:spPr>
          <a:xfrm>
            <a:off x="3540212" y="3988902"/>
            <a:ext cx="77744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4</a:t>
            </a:r>
            <a:endParaRPr lang="en-GB" dirty="0"/>
          </a:p>
        </p:txBody>
      </p:sp>
      <p:cxnSp>
        <p:nvCxnSpPr>
          <p:cNvPr id="54" name="Connettore 1 53"/>
          <p:cNvCxnSpPr>
            <a:endCxn id="53" idx="3"/>
          </p:cNvCxnSpPr>
          <p:nvPr/>
        </p:nvCxnSpPr>
        <p:spPr>
          <a:xfrm flipV="1">
            <a:off x="3290743" y="4603529"/>
            <a:ext cx="363323" cy="609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1 54"/>
          <p:cNvCxnSpPr/>
          <p:nvPr/>
        </p:nvCxnSpPr>
        <p:spPr>
          <a:xfrm flipH="1" flipV="1">
            <a:off x="4084866" y="4708983"/>
            <a:ext cx="335229" cy="609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e 55"/>
          <p:cNvSpPr/>
          <p:nvPr/>
        </p:nvSpPr>
        <p:spPr>
          <a:xfrm>
            <a:off x="5042310" y="2717819"/>
            <a:ext cx="77744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6</a:t>
            </a:r>
            <a:endParaRPr lang="en-GB" dirty="0"/>
          </a:p>
        </p:txBody>
      </p:sp>
      <p:sp>
        <p:nvSpPr>
          <p:cNvPr id="57" name="Ovale 56"/>
          <p:cNvSpPr/>
          <p:nvPr/>
        </p:nvSpPr>
        <p:spPr>
          <a:xfrm>
            <a:off x="4116430" y="1268760"/>
            <a:ext cx="77744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10</a:t>
            </a:r>
            <a:endParaRPr lang="en-GB" dirty="0"/>
          </a:p>
        </p:txBody>
      </p:sp>
      <p:cxnSp>
        <p:nvCxnSpPr>
          <p:cNvPr id="58" name="Connettore 1 57"/>
          <p:cNvCxnSpPr>
            <a:stCxn id="53" idx="7"/>
            <a:endCxn id="56" idx="3"/>
          </p:cNvCxnSpPr>
          <p:nvPr/>
        </p:nvCxnSpPr>
        <p:spPr>
          <a:xfrm flipV="1">
            <a:off x="4203800" y="3332446"/>
            <a:ext cx="952364" cy="761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1 58"/>
          <p:cNvCxnSpPr>
            <a:stCxn id="56" idx="5"/>
            <a:endCxn id="50" idx="1"/>
          </p:cNvCxnSpPr>
          <p:nvPr/>
        </p:nvCxnSpPr>
        <p:spPr>
          <a:xfrm>
            <a:off x="5705898" y="3332446"/>
            <a:ext cx="1036885" cy="714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1 59"/>
          <p:cNvCxnSpPr>
            <a:stCxn id="56" idx="1"/>
            <a:endCxn id="57" idx="5"/>
          </p:cNvCxnSpPr>
          <p:nvPr/>
        </p:nvCxnSpPr>
        <p:spPr>
          <a:xfrm flipH="1" flipV="1">
            <a:off x="4780018" y="1883387"/>
            <a:ext cx="376146" cy="939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1 60"/>
          <p:cNvCxnSpPr>
            <a:stCxn id="40" idx="0"/>
            <a:endCxn id="57" idx="3"/>
          </p:cNvCxnSpPr>
          <p:nvPr/>
        </p:nvCxnSpPr>
        <p:spPr>
          <a:xfrm flipV="1">
            <a:off x="1657648" y="1883387"/>
            <a:ext cx="2572636" cy="3282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87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431148" y="1062289"/>
            <a:ext cx="3222918" cy="475121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2400" dirty="0"/>
              <a:t>the algorithm assigns a bit for each node and the leaves of tree have a code create by the root-leaf path, so it creates a </a:t>
            </a:r>
            <a:r>
              <a:rPr lang="en-US" sz="2400" b="1" dirty="0">
                <a:solidFill>
                  <a:srgbClr val="FC7500"/>
                </a:solidFill>
              </a:rPr>
              <a:t>code word </a:t>
            </a:r>
            <a:r>
              <a:rPr lang="en-US" sz="2400" dirty="0"/>
              <a:t>for each symbol</a:t>
            </a:r>
            <a:endParaRPr lang="it-IT" sz="2400" dirty="0"/>
          </a:p>
        </p:txBody>
      </p:sp>
      <p:pic>
        <p:nvPicPr>
          <p:cNvPr id="14" name="Immagine 1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7" y="260648"/>
            <a:ext cx="2562999" cy="476302"/>
          </a:xfrm>
          <a:prstGeom prst="rect">
            <a:avLst/>
          </a:prstGeom>
        </p:spPr>
      </p:pic>
      <p:sp>
        <p:nvSpPr>
          <p:cNvPr id="2" name="Rettangolo 1"/>
          <p:cNvSpPr/>
          <p:nvPr/>
        </p:nvSpPr>
        <p:spPr>
          <a:xfrm>
            <a:off x="5768515" y="152174"/>
            <a:ext cx="239302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32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How </a:t>
            </a:r>
            <a:r>
              <a:rPr lang="it-IT" sz="3200" b="0" cap="none" spc="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it</a:t>
            </a:r>
            <a:r>
              <a:rPr lang="it-IT" sz="32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work?</a:t>
            </a:r>
            <a:endParaRPr lang="it-IT" sz="32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Ovale 21"/>
          <p:cNvSpPr/>
          <p:nvPr/>
        </p:nvSpPr>
        <p:spPr>
          <a:xfrm>
            <a:off x="1268927" y="5166091"/>
            <a:ext cx="77744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4</a:t>
            </a:r>
            <a:endParaRPr lang="en-GB" dirty="0"/>
          </a:p>
        </p:txBody>
      </p:sp>
      <p:sp>
        <p:nvSpPr>
          <p:cNvPr id="25" name="Ovale 24"/>
          <p:cNvSpPr/>
          <p:nvPr/>
        </p:nvSpPr>
        <p:spPr>
          <a:xfrm>
            <a:off x="2723733" y="5172000"/>
            <a:ext cx="77744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2</a:t>
            </a:r>
            <a:endParaRPr lang="en-GB" dirty="0"/>
          </a:p>
        </p:txBody>
      </p:sp>
      <p:sp>
        <p:nvSpPr>
          <p:cNvPr id="28" name="Ovale 27"/>
          <p:cNvSpPr/>
          <p:nvPr/>
        </p:nvSpPr>
        <p:spPr>
          <a:xfrm>
            <a:off x="4264868" y="5172000"/>
            <a:ext cx="77744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en-GB" dirty="0"/>
          </a:p>
        </p:txBody>
      </p:sp>
      <p:sp>
        <p:nvSpPr>
          <p:cNvPr id="31" name="Ovale 30"/>
          <p:cNvSpPr/>
          <p:nvPr/>
        </p:nvSpPr>
        <p:spPr>
          <a:xfrm>
            <a:off x="5805431" y="5166091"/>
            <a:ext cx="77744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en-GB" dirty="0"/>
          </a:p>
        </p:txBody>
      </p:sp>
      <p:sp>
        <p:nvSpPr>
          <p:cNvPr id="32" name="Ovale 31"/>
          <p:cNvSpPr/>
          <p:nvPr/>
        </p:nvSpPr>
        <p:spPr>
          <a:xfrm>
            <a:off x="7394958" y="5166091"/>
            <a:ext cx="77744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en-GB" dirty="0"/>
          </a:p>
        </p:txBody>
      </p:sp>
      <p:sp>
        <p:nvSpPr>
          <p:cNvPr id="33" name="CasellaDiTesto 32"/>
          <p:cNvSpPr txBox="1"/>
          <p:nvPr/>
        </p:nvSpPr>
        <p:spPr>
          <a:xfrm>
            <a:off x="1509210" y="604933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E</a:t>
            </a:r>
            <a:endParaRPr lang="en-GB" dirty="0"/>
          </a:p>
        </p:txBody>
      </p:sp>
      <p:sp>
        <p:nvSpPr>
          <p:cNvPr id="34" name="CasellaDiTesto 33"/>
          <p:cNvSpPr txBox="1"/>
          <p:nvPr/>
        </p:nvSpPr>
        <p:spPr>
          <a:xfrm>
            <a:off x="2964016" y="6049336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V</a:t>
            </a:r>
            <a:endParaRPr lang="en-GB" dirty="0"/>
          </a:p>
        </p:txBody>
      </p:sp>
      <p:sp>
        <p:nvSpPr>
          <p:cNvPr id="38" name="CasellaDiTesto 37"/>
          <p:cNvSpPr txBox="1"/>
          <p:nvPr/>
        </p:nvSpPr>
        <p:spPr>
          <a:xfrm>
            <a:off x="4505151" y="605168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R</a:t>
            </a:r>
            <a:endParaRPr lang="en-GB" dirty="0"/>
          </a:p>
        </p:txBody>
      </p:sp>
      <p:sp>
        <p:nvSpPr>
          <p:cNvPr id="39" name="CasellaDiTesto 38"/>
          <p:cNvSpPr txBox="1"/>
          <p:nvPr/>
        </p:nvSpPr>
        <p:spPr>
          <a:xfrm>
            <a:off x="6045714" y="604933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N</a:t>
            </a:r>
            <a:endParaRPr lang="en-GB" dirty="0"/>
          </a:p>
        </p:txBody>
      </p:sp>
      <p:sp>
        <p:nvSpPr>
          <p:cNvPr id="40" name="CasellaDiTesto 39"/>
          <p:cNvSpPr txBox="1"/>
          <p:nvPr/>
        </p:nvSpPr>
        <p:spPr>
          <a:xfrm>
            <a:off x="7635241" y="60840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_</a:t>
            </a:r>
            <a:endParaRPr lang="en-GB" dirty="0"/>
          </a:p>
        </p:txBody>
      </p:sp>
      <p:sp>
        <p:nvSpPr>
          <p:cNvPr id="41" name="Ovale 40"/>
          <p:cNvSpPr/>
          <p:nvPr/>
        </p:nvSpPr>
        <p:spPr>
          <a:xfrm>
            <a:off x="6628929" y="3941955"/>
            <a:ext cx="77744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en-GB" dirty="0"/>
          </a:p>
        </p:txBody>
      </p:sp>
      <p:cxnSp>
        <p:nvCxnSpPr>
          <p:cNvPr id="42" name="Connettore 1 41"/>
          <p:cNvCxnSpPr>
            <a:endCxn id="41" idx="3"/>
          </p:cNvCxnSpPr>
          <p:nvPr/>
        </p:nvCxnSpPr>
        <p:spPr>
          <a:xfrm flipV="1">
            <a:off x="6379460" y="4556582"/>
            <a:ext cx="363323" cy="609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1 42"/>
          <p:cNvCxnSpPr>
            <a:stCxn id="32" idx="1"/>
          </p:cNvCxnSpPr>
          <p:nvPr/>
        </p:nvCxnSpPr>
        <p:spPr>
          <a:xfrm flipH="1" flipV="1">
            <a:off x="7173583" y="4662036"/>
            <a:ext cx="335229" cy="609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e 43"/>
          <p:cNvSpPr/>
          <p:nvPr/>
        </p:nvSpPr>
        <p:spPr>
          <a:xfrm>
            <a:off x="3540212" y="3988902"/>
            <a:ext cx="77744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4</a:t>
            </a:r>
            <a:endParaRPr lang="en-GB" dirty="0"/>
          </a:p>
        </p:txBody>
      </p:sp>
      <p:cxnSp>
        <p:nvCxnSpPr>
          <p:cNvPr id="45" name="Connettore 1 44"/>
          <p:cNvCxnSpPr>
            <a:endCxn id="44" idx="3"/>
          </p:cNvCxnSpPr>
          <p:nvPr/>
        </p:nvCxnSpPr>
        <p:spPr>
          <a:xfrm flipV="1">
            <a:off x="3290743" y="4603529"/>
            <a:ext cx="363323" cy="609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1 45"/>
          <p:cNvCxnSpPr/>
          <p:nvPr/>
        </p:nvCxnSpPr>
        <p:spPr>
          <a:xfrm flipH="1" flipV="1">
            <a:off x="4084866" y="4708983"/>
            <a:ext cx="335229" cy="609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e 46"/>
          <p:cNvSpPr/>
          <p:nvPr/>
        </p:nvSpPr>
        <p:spPr>
          <a:xfrm>
            <a:off x="5042310" y="2717819"/>
            <a:ext cx="77744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6</a:t>
            </a:r>
            <a:endParaRPr lang="en-GB" dirty="0"/>
          </a:p>
        </p:txBody>
      </p:sp>
      <p:sp>
        <p:nvSpPr>
          <p:cNvPr id="48" name="Ovale 47"/>
          <p:cNvSpPr/>
          <p:nvPr/>
        </p:nvSpPr>
        <p:spPr>
          <a:xfrm>
            <a:off x="4116430" y="1268760"/>
            <a:ext cx="77744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10</a:t>
            </a:r>
            <a:endParaRPr lang="en-GB" dirty="0"/>
          </a:p>
        </p:txBody>
      </p:sp>
      <p:cxnSp>
        <p:nvCxnSpPr>
          <p:cNvPr id="49" name="Connettore 1 48"/>
          <p:cNvCxnSpPr>
            <a:stCxn id="44" idx="7"/>
            <a:endCxn id="47" idx="3"/>
          </p:cNvCxnSpPr>
          <p:nvPr/>
        </p:nvCxnSpPr>
        <p:spPr>
          <a:xfrm flipV="1">
            <a:off x="4203800" y="3332446"/>
            <a:ext cx="952364" cy="761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1 49"/>
          <p:cNvCxnSpPr>
            <a:stCxn id="47" idx="5"/>
            <a:endCxn id="41" idx="1"/>
          </p:cNvCxnSpPr>
          <p:nvPr/>
        </p:nvCxnSpPr>
        <p:spPr>
          <a:xfrm>
            <a:off x="5705898" y="3332446"/>
            <a:ext cx="1036885" cy="714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1 50"/>
          <p:cNvCxnSpPr>
            <a:stCxn id="47" idx="1"/>
            <a:endCxn id="48" idx="5"/>
          </p:cNvCxnSpPr>
          <p:nvPr/>
        </p:nvCxnSpPr>
        <p:spPr>
          <a:xfrm flipH="1" flipV="1">
            <a:off x="4780018" y="1883387"/>
            <a:ext cx="376146" cy="939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1 51"/>
          <p:cNvCxnSpPr>
            <a:stCxn id="22" idx="0"/>
            <a:endCxn id="48" idx="3"/>
          </p:cNvCxnSpPr>
          <p:nvPr/>
        </p:nvCxnSpPr>
        <p:spPr>
          <a:xfrm flipV="1">
            <a:off x="1657648" y="1883387"/>
            <a:ext cx="2572636" cy="3282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sellaDiTesto 52"/>
          <p:cNvSpPr txBox="1"/>
          <p:nvPr/>
        </p:nvSpPr>
        <p:spPr>
          <a:xfrm>
            <a:off x="4969169" y="19066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1</a:t>
            </a:r>
            <a:endParaRPr lang="en-GB" dirty="0"/>
          </a:p>
        </p:txBody>
      </p:sp>
      <p:sp>
        <p:nvSpPr>
          <p:cNvPr id="54" name="CasellaDiTesto 53"/>
          <p:cNvSpPr txBox="1"/>
          <p:nvPr/>
        </p:nvSpPr>
        <p:spPr>
          <a:xfrm>
            <a:off x="3760931" y="18833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0</a:t>
            </a:r>
            <a:endParaRPr lang="en-GB" dirty="0"/>
          </a:p>
        </p:txBody>
      </p:sp>
      <p:sp>
        <p:nvSpPr>
          <p:cNvPr id="55" name="CasellaDiTesto 54"/>
          <p:cNvSpPr txBox="1"/>
          <p:nvPr/>
        </p:nvSpPr>
        <p:spPr>
          <a:xfrm>
            <a:off x="4529139" y="33636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0</a:t>
            </a:r>
            <a:endParaRPr lang="en-GB" dirty="0"/>
          </a:p>
        </p:txBody>
      </p:sp>
      <p:sp>
        <p:nvSpPr>
          <p:cNvPr id="56" name="CasellaDiTesto 55"/>
          <p:cNvSpPr txBox="1"/>
          <p:nvPr/>
        </p:nvSpPr>
        <p:spPr>
          <a:xfrm>
            <a:off x="3238526" y="46444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0</a:t>
            </a:r>
            <a:endParaRPr lang="en-GB" dirty="0"/>
          </a:p>
        </p:txBody>
      </p:sp>
      <p:sp>
        <p:nvSpPr>
          <p:cNvPr id="57" name="CasellaDiTesto 56"/>
          <p:cNvSpPr txBox="1"/>
          <p:nvPr/>
        </p:nvSpPr>
        <p:spPr>
          <a:xfrm>
            <a:off x="6282779" y="45974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0</a:t>
            </a:r>
            <a:endParaRPr lang="en-GB" dirty="0"/>
          </a:p>
        </p:txBody>
      </p:sp>
      <p:sp>
        <p:nvSpPr>
          <p:cNvPr id="58" name="CasellaDiTesto 57"/>
          <p:cNvSpPr txBox="1"/>
          <p:nvPr/>
        </p:nvSpPr>
        <p:spPr>
          <a:xfrm>
            <a:off x="6228617" y="33636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1</a:t>
            </a:r>
            <a:endParaRPr lang="en-GB" dirty="0"/>
          </a:p>
        </p:txBody>
      </p:sp>
      <p:sp>
        <p:nvSpPr>
          <p:cNvPr id="59" name="CasellaDiTesto 58"/>
          <p:cNvSpPr txBox="1"/>
          <p:nvPr/>
        </p:nvSpPr>
        <p:spPr>
          <a:xfrm>
            <a:off x="4252480" y="46444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1</a:t>
            </a:r>
            <a:endParaRPr lang="en-GB" dirty="0"/>
          </a:p>
        </p:txBody>
      </p:sp>
      <p:sp>
        <p:nvSpPr>
          <p:cNvPr id="60" name="CasellaDiTesto 59"/>
          <p:cNvSpPr txBox="1"/>
          <p:nvPr/>
        </p:nvSpPr>
        <p:spPr>
          <a:xfrm>
            <a:off x="7357969" y="46444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1</a:t>
            </a:r>
            <a:endParaRPr lang="en-GB" dirty="0"/>
          </a:p>
        </p:txBody>
      </p:sp>
      <p:cxnSp>
        <p:nvCxnSpPr>
          <p:cNvPr id="8" name="Connettore 2 7"/>
          <p:cNvCxnSpPr/>
          <p:nvPr/>
        </p:nvCxnSpPr>
        <p:spPr>
          <a:xfrm>
            <a:off x="4653589" y="2091343"/>
            <a:ext cx="240283" cy="7319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2 60"/>
          <p:cNvCxnSpPr/>
          <p:nvPr/>
        </p:nvCxnSpPr>
        <p:spPr>
          <a:xfrm flipH="1">
            <a:off x="4203800" y="3170756"/>
            <a:ext cx="651013" cy="54605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/>
          <p:cNvCxnSpPr/>
          <p:nvPr/>
        </p:nvCxnSpPr>
        <p:spPr>
          <a:xfrm flipH="1">
            <a:off x="3072331" y="4484723"/>
            <a:ext cx="325508" cy="5290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/>
          <p:cNvSpPr txBox="1"/>
          <p:nvPr/>
        </p:nvSpPr>
        <p:spPr>
          <a:xfrm>
            <a:off x="2843808" y="6385951"/>
            <a:ext cx="945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rgbClr val="FF0000"/>
                </a:solidFill>
              </a:rPr>
              <a:t>100</a:t>
            </a:r>
            <a:endParaRPr lang="en-GB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539552" y="1556792"/>
            <a:ext cx="3222918" cy="164663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2400" dirty="0" smtClean="0"/>
              <a:t>Now algorithm can replace each symbol with it’s </a:t>
            </a:r>
            <a:r>
              <a:rPr lang="en-US" sz="2400" dirty="0" err="1" smtClean="0"/>
              <a:t>codeword</a:t>
            </a:r>
            <a:r>
              <a:rPr lang="en-US" sz="2400" dirty="0"/>
              <a:t>.</a:t>
            </a:r>
            <a:endParaRPr lang="it-IT" sz="2400" dirty="0"/>
          </a:p>
        </p:txBody>
      </p:sp>
      <p:pic>
        <p:nvPicPr>
          <p:cNvPr id="14" name="Immagine 1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7" y="260648"/>
            <a:ext cx="2562999" cy="476302"/>
          </a:xfrm>
          <a:prstGeom prst="rect">
            <a:avLst/>
          </a:prstGeom>
        </p:spPr>
      </p:pic>
      <p:sp>
        <p:nvSpPr>
          <p:cNvPr id="2" name="Rettangolo 1"/>
          <p:cNvSpPr/>
          <p:nvPr/>
        </p:nvSpPr>
        <p:spPr>
          <a:xfrm>
            <a:off x="5768515" y="152174"/>
            <a:ext cx="239302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32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How </a:t>
            </a:r>
            <a:r>
              <a:rPr lang="it-IT" sz="3200" b="0" cap="none" spc="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it</a:t>
            </a:r>
            <a:r>
              <a:rPr lang="it-IT" sz="32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work?</a:t>
            </a:r>
            <a:endParaRPr lang="it-IT" sz="32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aphicFrame>
        <p:nvGraphicFramePr>
          <p:cNvPr id="63" name="Tabella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560666"/>
              </p:ext>
            </p:extLst>
          </p:nvPr>
        </p:nvGraphicFramePr>
        <p:xfrm>
          <a:off x="4211935" y="1193016"/>
          <a:ext cx="3926892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82676"/>
                <a:gridCol w="1944216"/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Character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Codeword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V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100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101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110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_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111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4" name="TextBox 19"/>
          <p:cNvSpPr txBox="1"/>
          <p:nvPr/>
        </p:nvSpPr>
        <p:spPr>
          <a:xfrm>
            <a:off x="431148" y="4293096"/>
            <a:ext cx="7730393" cy="164663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sz="2400" dirty="0" smtClean="0"/>
              <a:t>110 0 100 0 101 111 0 100 0 101</a:t>
            </a:r>
          </a:p>
          <a:p>
            <a:pPr algn="ctr"/>
            <a:r>
              <a:rPr lang="en-US" sz="2400" dirty="0"/>
              <a:t> </a:t>
            </a:r>
            <a:r>
              <a:rPr lang="en-US" sz="2400" dirty="0" smtClean="0"/>
              <a:t> N   E    V   E  R     _    E   V   E   R</a:t>
            </a:r>
          </a:p>
          <a:p>
            <a:pPr algn="ctr"/>
            <a:endParaRPr lang="en-US" sz="2400" dirty="0"/>
          </a:p>
          <a:p>
            <a:pPr algn="ctr"/>
            <a:r>
              <a:rPr lang="en-US" sz="2800" b="1" dirty="0" smtClean="0">
                <a:solidFill>
                  <a:srgbClr val="FC7500"/>
                </a:solidFill>
              </a:rPr>
              <a:t>1100100010111101000101</a:t>
            </a:r>
            <a:endParaRPr lang="en-US" sz="2800" b="1" dirty="0">
              <a:solidFill>
                <a:srgbClr val="FC7500"/>
              </a:solidFill>
            </a:endParaRPr>
          </a:p>
          <a:p>
            <a:pPr algn="ctr"/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25372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lbum foto urban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UrbanPhotoAlbum</Template>
  <TotalTime>0</TotalTime>
  <Words>605</Words>
  <Application>Microsoft Office PowerPoint</Application>
  <PresentationFormat>Presentazione su schermo (4:3)</PresentationFormat>
  <Paragraphs>177</Paragraphs>
  <Slides>24</Slides>
  <Notes>23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25" baseType="lpstr">
      <vt:lpstr>Album foto urbane</vt:lpstr>
      <vt:lpstr>Presentazione standard di PowerPoint</vt:lpstr>
      <vt:lpstr>huffman algorithm by marini silvio, moscioni jacopo and basile cosimo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2014-01-12T18:34:21Z</dcterms:created>
  <dcterms:modified xsi:type="dcterms:W3CDTF">2014-01-24T02:03:06Z</dcterms:modified>
</cp:coreProperties>
</file>