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noProof="0" dirty="0"/>
              <a:t>Energy</a:t>
            </a:r>
            <a:r>
              <a:rPr lang="en-US" baseline="0" noProof="0" dirty="0"/>
              <a:t> consumption of  mainly used applications</a:t>
            </a:r>
            <a:endParaRPr lang="en-US" noProof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2.9604084645669292E-2"/>
          <c:y val="6.9137852538271857E-2"/>
          <c:w val="0.94539591535433076"/>
          <c:h val="0.767729591059941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(min)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Facebook</c:v>
                </c:pt>
                <c:pt idx="1">
                  <c:v>Youtube</c:v>
                </c:pt>
                <c:pt idx="2">
                  <c:v>X</c:v>
                </c:pt>
                <c:pt idx="3">
                  <c:v>SonicRoutes</c:v>
                </c:pt>
                <c:pt idx="4">
                  <c:v>Google Maps</c:v>
                </c:pt>
                <c:pt idx="5">
                  <c:v>Telegram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71.78</c:v>
                </c:pt>
                <c:pt idx="1">
                  <c:v>18.7</c:v>
                </c:pt>
                <c:pt idx="2">
                  <c:v>41.36</c:v>
                </c:pt>
                <c:pt idx="3">
                  <c:v>40.6</c:v>
                </c:pt>
                <c:pt idx="4">
                  <c:v>9.5</c:v>
                </c:pt>
                <c:pt idx="5">
                  <c:v>41.05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8C-4D99-8BCC-6CAFEC4CF2C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Battery consuption (%)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Facebook</c:v>
                </c:pt>
                <c:pt idx="1">
                  <c:v>Youtube</c:v>
                </c:pt>
                <c:pt idx="2">
                  <c:v>X</c:v>
                </c:pt>
                <c:pt idx="3">
                  <c:v>SonicRoutes</c:v>
                </c:pt>
                <c:pt idx="4">
                  <c:v>Google Maps</c:v>
                </c:pt>
                <c:pt idx="5">
                  <c:v>Telegram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18.05</c:v>
                </c:pt>
                <c:pt idx="1">
                  <c:v>3.82</c:v>
                </c:pt>
                <c:pt idx="2">
                  <c:v>3.77</c:v>
                </c:pt>
                <c:pt idx="3">
                  <c:v>3.33</c:v>
                </c:pt>
                <c:pt idx="4">
                  <c:v>0.67</c:v>
                </c:pt>
                <c:pt idx="5">
                  <c:v>2.85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8C-4D99-8BCC-6CAFEC4CF2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4324255"/>
        <c:axId val="1564338175"/>
      </c:barChart>
      <c:catAx>
        <c:axId val="1564324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64338175"/>
        <c:crosses val="autoZero"/>
        <c:auto val="1"/>
        <c:lblAlgn val="ctr"/>
        <c:lblOffset val="100"/>
        <c:noMultiLvlLbl val="0"/>
      </c:catAx>
      <c:valAx>
        <c:axId val="1564338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64324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Battery</a:t>
            </a:r>
            <a:r>
              <a:rPr lang="en-US" baseline="0" dirty="0"/>
              <a:t> consumption rate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7.993233267716536E-2"/>
          <c:y val="1.7121000423166804E-2"/>
          <c:w val="0.92006766732283463"/>
          <c:h val="0.767729591059941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of battery / minute consumed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Facebook</c:v>
                </c:pt>
                <c:pt idx="1">
                  <c:v>Youtube</c:v>
                </c:pt>
                <c:pt idx="2">
                  <c:v>X</c:v>
                </c:pt>
                <c:pt idx="3">
                  <c:v>SonicRoutes</c:v>
                </c:pt>
                <c:pt idx="4">
                  <c:v>Google Maps</c:v>
                </c:pt>
                <c:pt idx="5">
                  <c:v>Telegram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0.251</c:v>
                </c:pt>
                <c:pt idx="1">
                  <c:v>0.20399999999999999</c:v>
                </c:pt>
                <c:pt idx="2">
                  <c:v>9.0999999999999998E-2</c:v>
                </c:pt>
                <c:pt idx="3">
                  <c:v>8.2000000000000003E-2</c:v>
                </c:pt>
                <c:pt idx="4">
                  <c:v>7.0999999999999994E-2</c:v>
                </c:pt>
                <c:pt idx="5">
                  <c:v>6.9000000000000006E-2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A9-4C0A-BA51-28C85BF2E6F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64329055"/>
        <c:axId val="1564331455"/>
      </c:barChart>
      <c:catAx>
        <c:axId val="1564329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64331455"/>
        <c:crosses val="autoZero"/>
        <c:auto val="1"/>
        <c:lblAlgn val="ctr"/>
        <c:lblOffset val="100"/>
        <c:noMultiLvlLbl val="0"/>
      </c:catAx>
      <c:valAx>
        <c:axId val="1564331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64329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A8C12-D4F7-8525-F63A-579B04E1C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DD6E7-EBB8-C83D-1619-A31BA5FAF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829BC-9F52-15C5-6321-39F30F00E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5A93-12E4-45CF-B1A7-127356D5F448}" type="datetimeFigureOut">
              <a:rPr lang="it-IT" smtClean="0"/>
              <a:t>25/05/2024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2489D-61AD-36C1-1D05-6F5CF780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B5B3F-C10F-63ED-3540-2F766D68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E0-024D-460C-9094-9807DD1764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699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89B2-4B75-CBED-433D-9F2FF62F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DF489-E3BB-560E-54F5-0144D582C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69707-52FF-2F5C-A68B-D40A839D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5A93-12E4-45CF-B1A7-127356D5F448}" type="datetimeFigureOut">
              <a:rPr lang="it-IT" smtClean="0"/>
              <a:t>25/05/2024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A966F-E9B6-B4C6-AC63-58D0DBD9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DECB2-EDD8-31DB-C29C-FD3538FE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E0-024D-460C-9094-9807DD1764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221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99607-0856-7CCB-2536-EB562F65C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EEA41-6F1F-894A-8C03-E6BA576CF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C27BB-F696-E381-F6FA-2337EC4B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5A93-12E4-45CF-B1A7-127356D5F448}" type="datetimeFigureOut">
              <a:rPr lang="it-IT" smtClean="0"/>
              <a:t>25/05/2024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61859-27B8-F3DE-4C1B-1CCC5BEE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B4FD1-F4DC-C4D2-DD56-64D75EA8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E0-024D-460C-9094-9807DD1764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525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FCD8-A61B-EC73-A226-337B018B8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024B3-19DB-F771-36E1-C17C4786D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BAECB-4FEB-84FE-E07A-5118E1CE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5A93-12E4-45CF-B1A7-127356D5F448}" type="datetimeFigureOut">
              <a:rPr lang="it-IT" smtClean="0"/>
              <a:t>25/05/2024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56461-884C-415B-B250-27C56521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4274F-DFF5-A322-8BEB-94D1452E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E0-024D-460C-9094-9807DD1764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892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960F-6665-8249-7AE7-7B2EC80B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01E1C-2F41-39B8-1B62-F37E6DE8E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22E4-7691-102A-53E1-09F2A497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5A93-12E4-45CF-B1A7-127356D5F448}" type="datetimeFigureOut">
              <a:rPr lang="it-IT" smtClean="0"/>
              <a:t>25/05/2024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36DAE-219C-656E-61F9-7385C777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2652B-1052-D125-E0E5-7DA7DDA5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E0-024D-460C-9094-9807DD1764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296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9B537-80C5-F726-0079-1F3357A9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3D521-858A-9656-333B-1F6902826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C4352-FA01-4DE3-783B-3E0C0B2ED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3F426-AAF2-6FE1-C572-D6CCD9FA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5A93-12E4-45CF-B1A7-127356D5F448}" type="datetimeFigureOut">
              <a:rPr lang="it-IT" smtClean="0"/>
              <a:t>25/05/2024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0EFDB-7E61-9111-62B6-3B58ABF7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893A7-2A37-CE60-F56E-598DADEC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E0-024D-460C-9094-9807DD1764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777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12BEC-F92B-DCEB-F439-EF594794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DEA4C-D510-2C4D-8B3F-F1F251110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9E830-90B7-098F-ADD3-B6A5B315B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19019-5159-1F11-94F3-0205D0E24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581A04-09A2-BD78-F20E-716522F17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3F4795-A9E6-36C5-6008-9BF284AE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5A93-12E4-45CF-B1A7-127356D5F448}" type="datetimeFigureOut">
              <a:rPr lang="it-IT" smtClean="0"/>
              <a:t>25/05/2024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4BD1D-C95F-063E-81F9-4D7C053E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3C423-C4BE-62D8-AB27-932A8580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E0-024D-460C-9094-9807DD1764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264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A8CB-9733-F692-1D9F-65684E00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82779-2F53-09EF-171F-C79C0A22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5A93-12E4-45CF-B1A7-127356D5F448}" type="datetimeFigureOut">
              <a:rPr lang="it-IT" smtClean="0"/>
              <a:t>25/05/2024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99231-A856-5CA7-4496-1B7C0D64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3D41E-0C77-6681-40D9-DD2E33DB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E0-024D-460C-9094-9807DD1764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436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3957AA-39F0-4460-8699-297E67525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5A93-12E4-45CF-B1A7-127356D5F448}" type="datetimeFigureOut">
              <a:rPr lang="it-IT" smtClean="0"/>
              <a:t>25/05/2024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A317C-4C03-3C86-6B29-9A77D8C3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77100-3A2C-A6F6-B55E-930A9526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E0-024D-460C-9094-9807DD1764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579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3964-9D33-9D4E-1CA8-8C78E2DA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D18EE-7940-547C-343E-D3D0E9115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7AEF2-FE32-68B0-B62D-D12C146EE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4EAA1-E8E2-60C9-F1B8-90AAE9EE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5A93-12E4-45CF-B1A7-127356D5F448}" type="datetimeFigureOut">
              <a:rPr lang="it-IT" smtClean="0"/>
              <a:t>25/05/2024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465A2-9564-7E6E-4CDA-8BFD5D52C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04697-B926-1938-FC24-165AEC2E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E0-024D-460C-9094-9807DD1764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41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6A26-543F-9B16-BDC7-B69B1BF30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E7828-2B5A-AD1D-8137-7EBBDF303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79F50-19D0-0147-4C1F-71F33D153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766DA-EFF2-FF4B-C6F1-96D8C792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5A93-12E4-45CF-B1A7-127356D5F448}" type="datetimeFigureOut">
              <a:rPr lang="it-IT" smtClean="0"/>
              <a:t>25/05/2024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67EFD-BCCA-23D4-4931-8780C4A9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C64A6-B3EF-EDE4-1DD0-432EA69D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38EE0-024D-460C-9094-9807DD1764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155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31491-2F79-F9D7-DCF6-5DB4E18CB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B3D40-3A60-70C4-ABE7-8E099BA51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224C0-5056-8DF5-A658-82DA8109D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B35A93-12E4-45CF-B1A7-127356D5F448}" type="datetimeFigureOut">
              <a:rPr lang="it-IT" smtClean="0"/>
              <a:t>25/05/2024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659A5-A4C1-8DA3-DB03-E7D554D68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B454A-52F6-9283-21DA-5460F5594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F38EE0-024D-460C-9094-9807DD1764B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223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0FEB915-957C-9BB3-AE59-339E684803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00965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436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10883ED-1875-C5D4-E78B-13B2D173C0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480875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9283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Frati</dc:creator>
  <cp:lastModifiedBy>Federico Frati</cp:lastModifiedBy>
  <cp:revision>3</cp:revision>
  <dcterms:created xsi:type="dcterms:W3CDTF">2024-05-24T15:37:51Z</dcterms:created>
  <dcterms:modified xsi:type="dcterms:W3CDTF">2024-05-25T09:54:19Z</dcterms:modified>
</cp:coreProperties>
</file>