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Energy</a:t>
            </a:r>
            <a:r>
              <a:rPr lang="en-US" baseline="0" noProof="0" dirty="0"/>
              <a:t> consumption of  mainly used applications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9604084645669292E-2"/>
          <c:y val="6.9137852538271857E-2"/>
          <c:w val="0.94539591535433076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71.78</c:v>
                </c:pt>
                <c:pt idx="1">
                  <c:v>41.36</c:v>
                </c:pt>
                <c:pt idx="2">
                  <c:v>40.6</c:v>
                </c:pt>
                <c:pt idx="3">
                  <c:v>41.05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C-4D99-8BCC-6CAFEC4CF2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Battery consuption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18.05</c:v>
                </c:pt>
                <c:pt idx="1">
                  <c:v>3.77</c:v>
                </c:pt>
                <c:pt idx="2">
                  <c:v>3.33</c:v>
                </c:pt>
                <c:pt idx="3">
                  <c:v>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C-4D99-8BCC-6CAFEC4CF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324255"/>
        <c:axId val="1564338175"/>
      </c:barChart>
      <c:catAx>
        <c:axId val="156432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8175"/>
        <c:crosses val="autoZero"/>
        <c:auto val="1"/>
        <c:lblAlgn val="ctr"/>
        <c:lblOffset val="100"/>
        <c:noMultiLvlLbl val="0"/>
      </c:catAx>
      <c:valAx>
        <c:axId val="156433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Battery</a:t>
            </a:r>
            <a:r>
              <a:rPr lang="en-US" baseline="0" dirty="0"/>
              <a:t> consumption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993233267716536E-2"/>
          <c:y val="1.7121000423166804E-2"/>
          <c:w val="0.92006766732283463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battery / minute consumed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0.251</c:v>
                </c:pt>
                <c:pt idx="1">
                  <c:v>9.0999999999999998E-2</c:v>
                </c:pt>
                <c:pt idx="2">
                  <c:v>8.2000000000000003E-2</c:v>
                </c:pt>
                <c:pt idx="3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9-4C0A-BA51-28C85BF2E6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329055"/>
        <c:axId val="1564331455"/>
      </c:barChart>
      <c:catAx>
        <c:axId val="156432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1455"/>
        <c:crosses val="autoZero"/>
        <c:auto val="1"/>
        <c:lblAlgn val="ctr"/>
        <c:lblOffset val="100"/>
        <c:noMultiLvlLbl val="0"/>
      </c:catAx>
      <c:valAx>
        <c:axId val="156433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C12-D4F7-8525-F63A-579B04E1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6E7-EBB8-C83D-1619-A31BA5FAF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29BC-9F52-15C5-6321-39F30F0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489D-61AD-36C1-1D05-6F5CF780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5B3F-C10F-63ED-3540-2F766D6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99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89B2-4B75-CBED-433D-9F2FF62F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F489-E3BB-560E-54F5-0144D582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9707-52FF-2F5C-A68B-D40A839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966F-E9B6-B4C6-AC63-58D0DBD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ECB2-EDD8-31DB-C29C-FD3538F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2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9607-0856-7CCB-2536-EB562F65C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EA41-6F1F-894A-8C03-E6BA576C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27BB-F696-E381-F6FA-2337EC4B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1859-27B8-F3DE-4C1B-1CCC5BE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4FD1-F4DC-C4D2-DD56-64D75EA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FCD8-A61B-EC73-A226-337B018B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24B3-19DB-F771-36E1-C17C4786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AECB-4FEB-84FE-E07A-5118E1CE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6461-884C-415B-B250-27C56521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274F-DFF5-A322-8BEB-94D1452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960F-6665-8249-7AE7-7B2EC80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1E1C-2F41-39B8-1B62-F37E6DE8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22E4-7691-102A-53E1-09F2A497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6DAE-219C-656E-61F9-7385C77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652B-1052-D125-E0E5-7DA7DDA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96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B537-80C5-F726-0079-1F3357A9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521-858A-9656-333B-1F6902826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4352-FA01-4DE3-783B-3E0C0B2E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F426-AAF2-6FE1-C572-D6CCD9F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EFDB-7E61-9111-62B6-3B58ABF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93A7-2A37-CE60-F56E-598DADEC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7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2BEC-F92B-DCEB-F439-EF594794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EA4C-D510-2C4D-8B3F-F1F25111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E830-90B7-098F-ADD3-B6A5B31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9019-5159-1F11-94F3-0205D0E2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81A04-09A2-BD78-F20E-716522F1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4795-A9E6-36C5-6008-9BF284AE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4BD1D-C95F-063E-81F9-4D7C053E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3C423-C4BE-62D8-AB27-932A8580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8CB-9733-F692-1D9F-65684E0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82779-2F53-09EF-171F-C79C0A2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9231-A856-5CA7-4496-1B7C0D64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3D41E-0C77-6681-40D9-DD2E33D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957AA-39F0-4460-8699-297E6752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317C-4C03-3C86-6B29-9A77D8C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7100-3A2C-A6F6-B55E-930A9526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7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3964-9D33-9D4E-1CA8-8C78E2D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18EE-7940-547C-343E-D3D0E911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AEF2-FE32-68B0-B62D-D12C146E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EAA1-E8E2-60C9-F1B8-90AAE9EE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65A2-9564-7E6E-4CDA-8BFD5D5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4697-B926-1938-FC24-165AEC2E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4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A26-543F-9B16-BDC7-B69B1BF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E7828-2B5A-AD1D-8137-7EBBDF30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9F50-19D0-0147-4C1F-71F33D15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66DA-EFF2-FF4B-C6F1-96D8C792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7EFD-BCCA-23D4-4931-8780C4A9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64A6-B3EF-EDE4-1DD0-432EA69D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5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1491-2F79-F9D7-DCF6-5DB4E18C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3D40-3A60-70C4-ABE7-8E099BA5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24C0-5056-8DF5-A658-82DA8109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59A5-A4C1-8DA3-DB03-E7D554D6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454A-52F6-9283-21DA-5460F5594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2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FEB915-957C-9BB3-AE59-339E6848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9122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3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883ED-1875-C5D4-E78B-13B2D173C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480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28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Frati</dc:creator>
  <cp:lastModifiedBy>Federico Frati</cp:lastModifiedBy>
  <cp:revision>1</cp:revision>
  <dcterms:created xsi:type="dcterms:W3CDTF">2024-05-24T15:37:51Z</dcterms:created>
  <dcterms:modified xsi:type="dcterms:W3CDTF">2024-05-24T16:01:13Z</dcterms:modified>
</cp:coreProperties>
</file>