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378" r:id="rId3"/>
    <p:sldId id="310" r:id="rId4"/>
    <p:sldId id="303" r:id="rId5"/>
    <p:sldId id="290" r:id="rId6"/>
    <p:sldId id="373" r:id="rId7"/>
    <p:sldId id="305" r:id="rId8"/>
    <p:sldId id="374" r:id="rId9"/>
    <p:sldId id="375" r:id="rId10"/>
    <p:sldId id="376" r:id="rId11"/>
    <p:sldId id="325" r:id="rId12"/>
    <p:sldId id="328" r:id="rId13"/>
    <p:sldId id="377" r:id="rId14"/>
    <p:sldId id="274"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
    <a:wholeTbl>
      <a:tcTxStyle>
        <a:font>
          <a:latin typeface="+mn-lt"/>
          <a:ea typeface="+mn-ea"/>
          <a:cs typeface="+mn-cs"/>
        </a:font>
        <a:srgbClr val="000000"/>
      </a:tcTxStyle>
      <a:tcStyle>
        <a:tcBdr>
          <a:left>
            <a:ln w="12701" cap="flat" cmpd="sng" algn="ctr">
              <a:solidFill>
                <a:srgbClr val="4472C4"/>
              </a:solidFill>
              <a:prstDash val="solid"/>
              <a:round/>
              <a:headEnd type="none" w="med" len="med"/>
              <a:tailEnd type="none" w="med" len="med"/>
            </a:ln>
          </a:left>
          <a:right>
            <a:ln w="12701" cap="flat" cmpd="sng" algn="ctr">
              <a:solidFill>
                <a:srgbClr val="4472C4"/>
              </a:solidFill>
              <a:prstDash val="solid"/>
              <a:round/>
              <a:headEnd type="none" w="med" len="med"/>
              <a:tailEnd type="none" w="med" len="med"/>
            </a:ln>
          </a:right>
          <a:top>
            <a:ln w="12701" cap="flat" cmpd="sng" algn="ctr">
              <a:solidFill>
                <a:srgbClr val="4472C4"/>
              </a:solidFill>
              <a:prstDash val="solid"/>
              <a:round/>
              <a:headEnd type="none" w="med" len="med"/>
              <a:tailEnd type="none" w="med" len="med"/>
            </a:ln>
          </a:top>
          <a:bottom>
            <a:ln w="12701" cap="flat" cmpd="sng" algn="ctr">
              <a:solidFill>
                <a:srgbClr val="4472C4"/>
              </a:solidFill>
              <a:prstDash val="solid"/>
              <a:round/>
              <a:headEnd type="none" w="med" len="med"/>
              <a:tailEnd type="none" w="med" len="med"/>
            </a:ln>
          </a:bottom>
        </a:tcBdr>
        <a:fill>
          <a:solidFill>
            <a:srgbClr val="FFFFFF"/>
          </a:solidFill>
        </a:fill>
      </a:tcStyle>
    </a:wholeTbl>
    <a:band1H>
      <a:tcStyle>
        <a:tcBdr/>
        <a:fill>
          <a:solidFill>
            <a:srgbClr val="E9EBF5"/>
          </a:solidFill>
        </a:fill>
      </a:tcStyle>
    </a:band1H>
    <a:band1V>
      <a:tcStyle>
        <a:tcBdr/>
        <a:fill>
          <a:solidFill>
            <a:srgbClr val="E9EBF5"/>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4472C4"/>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fill>
          <a:solidFill>
            <a:srgbClr val="4472C4"/>
          </a:solidFill>
        </a:fill>
      </a:tcStyle>
    </a:firstRow>
  </a:tblStyle>
  <a:tblStyle styleId="{1FECB4D8-DB02-4DC6-A0A2-4F2EBAE1DC90}" styleName="">
    <a:wholeTbl>
      <a:tcTxStyle>
        <a:font>
          <a:latin typeface="+mn-lt"/>
          <a:ea typeface="+mn-ea"/>
          <a:cs typeface="+mn-cs"/>
        </a:font>
        <a:srgbClr val="000000"/>
      </a:tcTxStyle>
      <a:tcStyle>
        <a:tcBdr>
          <a:left>
            <a:ln w="12701" cap="flat" cmpd="sng" algn="ctr">
              <a:solidFill>
                <a:srgbClr val="A5A5A5"/>
              </a:solidFill>
              <a:prstDash val="solid"/>
              <a:round/>
              <a:headEnd type="none" w="med" len="med"/>
              <a:tailEnd type="none" w="med" len="med"/>
            </a:ln>
          </a:left>
          <a:right>
            <a:ln w="12701" cap="flat" cmpd="sng" algn="ctr">
              <a:solidFill>
                <a:srgbClr val="A5A5A5"/>
              </a:solidFill>
              <a:prstDash val="solid"/>
              <a:round/>
              <a:headEnd type="none" w="med" len="med"/>
              <a:tailEnd type="none" w="med" len="med"/>
            </a:ln>
          </a:right>
          <a:top>
            <a:ln w="12701" cap="flat" cmpd="sng" algn="ctr">
              <a:solidFill>
                <a:srgbClr val="A5A5A5"/>
              </a:solidFill>
              <a:prstDash val="solid"/>
              <a:round/>
              <a:headEnd type="none" w="med" len="med"/>
              <a:tailEnd type="none" w="med" len="med"/>
            </a:ln>
          </a:top>
          <a:bottom>
            <a:ln w="12701" cap="flat" cmpd="sng" algn="ctr">
              <a:solidFill>
                <a:srgbClr val="A5A5A5"/>
              </a:solidFill>
              <a:prstDash val="solid"/>
              <a:round/>
              <a:headEnd type="none" w="med" len="med"/>
              <a:tailEnd type="none" w="med" len="med"/>
            </a:ln>
          </a:bottom>
        </a:tcBdr>
        <a:fill>
          <a:solidFill>
            <a:srgbClr val="FFFFFF"/>
          </a:solidFill>
        </a:fill>
      </a:tcStyle>
    </a:wholeTbl>
    <a:band1H>
      <a:tcStyle>
        <a:tcBdr/>
        <a:fill>
          <a:solidFill>
            <a:srgbClr val="F0F0F0"/>
          </a:solidFill>
        </a:fill>
      </a:tcStyle>
    </a:band1H>
    <a:band1V>
      <a:tcStyle>
        <a:tcBdr/>
        <a:fill>
          <a:solidFill>
            <a:srgbClr val="F0F0F0"/>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A5A5A5"/>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fill>
          <a:solidFill>
            <a:srgbClr val="A5A5A5"/>
          </a:solidFill>
        </a:fill>
      </a:tcStyle>
    </a:firstRow>
  </a:tblStyle>
  <a:tblStyle styleId="{9DCAF9ED-07DC-4A11-8D7F-57B35C25682E}" styleName="">
    <a:wholeTbl>
      <a:tcTxStyle>
        <a:font>
          <a:latin typeface="+mn-lt"/>
          <a:ea typeface="+mn-ea"/>
          <a:cs typeface="+mn-cs"/>
        </a:font>
        <a:srgbClr val="000000"/>
      </a:tcTxStyle>
      <a:tcStyle>
        <a:tcBdr>
          <a:left>
            <a:ln w="12701" cap="flat" cmpd="sng" algn="ctr">
              <a:solidFill>
                <a:srgbClr val="ED7D31"/>
              </a:solidFill>
              <a:prstDash val="solid"/>
              <a:round/>
              <a:headEnd type="none" w="med" len="med"/>
              <a:tailEnd type="none" w="med" len="med"/>
            </a:ln>
          </a:left>
          <a:right>
            <a:ln w="12701" cap="flat" cmpd="sng" algn="ctr">
              <a:solidFill>
                <a:srgbClr val="ED7D31"/>
              </a:solidFill>
              <a:prstDash val="solid"/>
              <a:round/>
              <a:headEnd type="none" w="med" len="med"/>
              <a:tailEnd type="none" w="med" len="med"/>
            </a:ln>
          </a:right>
          <a:top>
            <a:ln w="12701" cap="flat" cmpd="sng" algn="ctr">
              <a:solidFill>
                <a:srgbClr val="ED7D31"/>
              </a:solidFill>
              <a:prstDash val="solid"/>
              <a:round/>
              <a:headEnd type="none" w="med" len="med"/>
              <a:tailEnd type="none" w="med" len="med"/>
            </a:ln>
          </a:top>
          <a:bottom>
            <a:ln w="12701" cap="flat" cmpd="sng" algn="ctr">
              <a:solidFill>
                <a:srgbClr val="ED7D31"/>
              </a:solidFill>
              <a:prstDash val="solid"/>
              <a:round/>
              <a:headEnd type="none" w="med" len="med"/>
              <a:tailEnd type="none" w="med" len="med"/>
            </a:ln>
          </a:bottom>
        </a:tcBdr>
        <a:fill>
          <a:solidFill>
            <a:srgbClr val="FFFFFF"/>
          </a:solidFill>
        </a:fill>
      </a:tcStyle>
    </a:wholeTbl>
    <a:band1H>
      <a:tcStyle>
        <a:tcBdr/>
        <a:fill>
          <a:solidFill>
            <a:srgbClr val="FCECE8"/>
          </a:solidFill>
        </a:fill>
      </a:tcStyle>
    </a:band1H>
    <a:band1V>
      <a:tcStyle>
        <a:tcBdr/>
        <a:fill>
          <a:solidFill>
            <a:srgbClr val="FCECE8"/>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ED7D31"/>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fill>
          <a:solidFill>
            <a:srgbClr val="ED7D31"/>
          </a:solidFill>
        </a:fill>
      </a:tcStyle>
    </a:firstRow>
  </a:tblStyle>
  <a:tblStyle styleId="{FABFCF23-3B69-468F-B69F-88F6DE6A72F2}" styleName="">
    <a:wholeTbl>
      <a:tcTxStyle>
        <a:font>
          <a:latin typeface="+mn-lt"/>
          <a:ea typeface="+mn-ea"/>
          <a:cs typeface="+mn-cs"/>
        </a:font>
        <a:srgbClr val="000000"/>
      </a:tcTxStyle>
      <a:tcStyle>
        <a:tcBdr>
          <a:left>
            <a:ln w="12701" cap="flat" cmpd="sng" algn="ctr">
              <a:solidFill>
                <a:srgbClr val="5B9BD5"/>
              </a:solidFill>
              <a:prstDash val="solid"/>
              <a:round/>
              <a:headEnd type="none" w="med" len="med"/>
              <a:tailEnd type="none" w="med" len="med"/>
            </a:ln>
          </a:left>
          <a:right>
            <a:ln w="12701" cap="flat" cmpd="sng" algn="ctr">
              <a:solidFill>
                <a:srgbClr val="5B9BD5"/>
              </a:solidFill>
              <a:prstDash val="solid"/>
              <a:round/>
              <a:headEnd type="none" w="med" len="med"/>
              <a:tailEnd type="none" w="med" len="med"/>
            </a:ln>
          </a:right>
          <a:top>
            <a:ln w="12701" cap="flat" cmpd="sng" algn="ctr">
              <a:solidFill>
                <a:srgbClr val="5B9BD5"/>
              </a:solidFill>
              <a:prstDash val="solid"/>
              <a:round/>
              <a:headEnd type="none" w="med" len="med"/>
              <a:tailEnd type="none" w="med" len="med"/>
            </a:ln>
          </a:top>
          <a:bottom>
            <a:ln w="12701" cap="flat" cmpd="sng" algn="ctr">
              <a:solidFill>
                <a:srgbClr val="5B9BD5"/>
              </a:solidFill>
              <a:prstDash val="solid"/>
              <a:round/>
              <a:headEnd type="none" w="med" len="med"/>
              <a:tailEnd type="none" w="med" len="med"/>
            </a:ln>
          </a:bottom>
        </a:tcBdr>
        <a:fill>
          <a:solidFill>
            <a:srgbClr val="FFFFFF"/>
          </a:solidFill>
        </a:fill>
      </a:tcStyle>
    </a:wholeTbl>
    <a:band1H>
      <a:tcStyle>
        <a:tcBdr/>
        <a:fill>
          <a:solidFill>
            <a:srgbClr val="EAEFF7"/>
          </a:solidFill>
        </a:fill>
      </a:tcStyle>
    </a:band1H>
    <a:band1V>
      <a:tcStyle>
        <a:tcBdr/>
        <a:fill>
          <a:solidFill>
            <a:srgbClr val="EAEFF7"/>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5B9BD5"/>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fill>
          <a:solidFill>
            <a:srgbClr val="5B9B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autoTitleDeleted val="1"/>
    <c:plotArea>
      <c:layout>
        <c:manualLayout>
          <c:xMode val="edge"/>
          <c:yMode val="edge"/>
          <c:x val="0"/>
          <c:y val="0"/>
          <c:w val="0.96932211752814079"/>
          <c:h val="0.89415404477994742"/>
        </c:manualLayout>
      </c:layout>
      <c:barChart>
        <c:barDir val="col"/>
        <c:grouping val="clustered"/>
        <c:varyColors val="0"/>
        <c:ser>
          <c:idx val="0"/>
          <c:order val="0"/>
          <c:tx>
            <c:v>Serie 1</c:v>
          </c:tx>
          <c:spPr>
            <a:solidFill>
              <a:srgbClr val="FD8686">
                <a:alpha val="70000"/>
              </a:srgbClr>
            </a:solidFill>
            <a:ln>
              <a:noFill/>
            </a:ln>
          </c:spPr>
          <c:invertIfNegative val="0"/>
          <c:dLbls>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sz="1197" b="0" i="0" u="none" strike="noStrike" kern="1200" baseline="0">
                    <a:solidFill>
                      <a:srgbClr val="404040"/>
                    </a:solidFill>
                    <a:latin typeface="Avenir Next LT Pro"/>
                  </a:defRPr>
                </a:pPr>
                <a:endParaRPr lang="it-IT"/>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ext>
            </c:extLst>
          </c:dLbls>
          <c:cat>
            <c:strLit>
              <c:ptCount val="4"/>
              <c:pt idx="0">
                <c:v>Categoria 1</c:v>
              </c:pt>
              <c:pt idx="1">
                <c:v>Categoria 2</c:v>
              </c:pt>
              <c:pt idx="2">
                <c:v>Categoria 3</c:v>
              </c:pt>
              <c:pt idx="3">
                <c:v>Categoria 4</c:v>
              </c:pt>
            </c:strLit>
          </c:cat>
          <c:val>
            <c:numLit>
              <c:formatCode>General</c:formatCode>
              <c:ptCount val="4"/>
              <c:pt idx="0">
                <c:v>4.3</c:v>
              </c:pt>
              <c:pt idx="1">
                <c:v>2.5</c:v>
              </c:pt>
              <c:pt idx="2">
                <c:v>3.5</c:v>
              </c:pt>
              <c:pt idx="3">
                <c:v>4.5</c:v>
              </c:pt>
            </c:numLit>
          </c:val>
          <c:extLst>
            <c:ext xmlns:c16="http://schemas.microsoft.com/office/drawing/2014/chart" uri="{C3380CC4-5D6E-409C-BE32-E72D297353CC}">
              <c16:uniqueId val="{00000000-8F2F-4B85-A475-EE05CD071BAF}"/>
            </c:ext>
          </c:extLst>
        </c:ser>
        <c:ser>
          <c:idx val="1"/>
          <c:order val="1"/>
          <c:tx>
            <c:v>Serie 2</c:v>
          </c:tx>
          <c:spPr>
            <a:solidFill>
              <a:srgbClr val="B495C2">
                <a:alpha val="70000"/>
              </a:srgbClr>
            </a:solidFill>
            <a:ln>
              <a:noFill/>
            </a:ln>
          </c:spPr>
          <c:invertIfNegative val="0"/>
          <c:dLbls>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sz="1197" b="0" i="0" u="none" strike="noStrike" kern="1200" baseline="0">
                    <a:solidFill>
                      <a:srgbClr val="404040"/>
                    </a:solidFill>
                    <a:latin typeface="Avenir Next LT Pro"/>
                  </a:defRPr>
                </a:pPr>
                <a:endParaRPr lang="it-IT"/>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ext>
            </c:extLst>
          </c:dLbls>
          <c:cat>
            <c:strLit>
              <c:ptCount val="4"/>
              <c:pt idx="0">
                <c:v>Categoria 1</c:v>
              </c:pt>
              <c:pt idx="1">
                <c:v>Categoria 2</c:v>
              </c:pt>
              <c:pt idx="2">
                <c:v>Categoria 3</c:v>
              </c:pt>
              <c:pt idx="3">
                <c:v>Categoria 4</c:v>
              </c:pt>
            </c:strLit>
          </c:cat>
          <c:val>
            <c:numLit>
              <c:formatCode>General</c:formatCode>
              <c:ptCount val="4"/>
              <c:pt idx="0">
                <c:v>2.4</c:v>
              </c:pt>
              <c:pt idx="1">
                <c:v>4.4000000000000004</c:v>
              </c:pt>
              <c:pt idx="2">
                <c:v>1.8</c:v>
              </c:pt>
              <c:pt idx="3">
                <c:v>2.8</c:v>
              </c:pt>
            </c:numLit>
          </c:val>
          <c:extLst>
            <c:ext xmlns:c16="http://schemas.microsoft.com/office/drawing/2014/chart" uri="{C3380CC4-5D6E-409C-BE32-E72D297353CC}">
              <c16:uniqueId val="{00000001-8F2F-4B85-A475-EE05CD071BAF}"/>
            </c:ext>
          </c:extLst>
        </c:ser>
        <c:ser>
          <c:idx val="2"/>
          <c:order val="2"/>
          <c:tx>
            <c:v>Serie 3</c:v>
          </c:tx>
          <c:spPr>
            <a:solidFill>
              <a:srgbClr val="8F99BB">
                <a:alpha val="70000"/>
              </a:srgbClr>
            </a:solidFill>
            <a:ln>
              <a:noFill/>
            </a:ln>
          </c:spPr>
          <c:invertIfNegative val="0"/>
          <c:dLbls>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sz="1197" b="0" i="0" u="none" strike="noStrike" kern="1200" baseline="0">
                    <a:solidFill>
                      <a:srgbClr val="404040"/>
                    </a:solidFill>
                    <a:latin typeface="Avenir Next LT Pro"/>
                  </a:defRPr>
                </a:pPr>
                <a:endParaRPr lang="it-IT"/>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ext>
            </c:extLst>
          </c:dLbls>
          <c:cat>
            <c:strLit>
              <c:ptCount val="4"/>
              <c:pt idx="0">
                <c:v>Categoria 1</c:v>
              </c:pt>
              <c:pt idx="1">
                <c:v>Categoria 2</c:v>
              </c:pt>
              <c:pt idx="2">
                <c:v>Categoria 3</c:v>
              </c:pt>
              <c:pt idx="3">
                <c:v>Categoria 4</c:v>
              </c:pt>
            </c:strLit>
          </c:cat>
          <c:val>
            <c:numLit>
              <c:formatCode>General</c:formatCode>
              <c:ptCount val="4"/>
              <c:pt idx="0">
                <c:v>2</c:v>
              </c:pt>
              <c:pt idx="1">
                <c:v>2</c:v>
              </c:pt>
              <c:pt idx="2">
                <c:v>3</c:v>
              </c:pt>
              <c:pt idx="3">
                <c:v>5</c:v>
              </c:pt>
            </c:numLit>
          </c:val>
          <c:extLst>
            <c:ext xmlns:c16="http://schemas.microsoft.com/office/drawing/2014/chart" uri="{C3380CC4-5D6E-409C-BE32-E72D297353CC}">
              <c16:uniqueId val="{00000002-8F2F-4B85-A475-EE05CD071BAF}"/>
            </c:ext>
          </c:extLst>
        </c:ser>
        <c:dLbls>
          <c:showLegendKey val="0"/>
          <c:showVal val="0"/>
          <c:showCatName val="0"/>
          <c:showSerName val="0"/>
          <c:showPercent val="0"/>
          <c:showBubbleSize val="0"/>
        </c:dLbls>
        <c:gapWidth val="80"/>
        <c:overlap val="25"/>
        <c:axId val="1907765952"/>
        <c:axId val="1970378592"/>
      </c:barChart>
      <c:valAx>
        <c:axId val="1970378592"/>
        <c:scaling>
          <c:orientation val="minMax"/>
        </c:scaling>
        <c:delete val="0"/>
        <c:axPos val="l"/>
        <c:majorGridlines>
          <c:spPr>
            <a:ln w="9528" cap="flat">
              <a:solidFill>
                <a:srgbClr val="F2F2F2"/>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1197" b="0" i="0" u="none" strike="noStrike" kern="1200" spc="20" baseline="0">
                <a:solidFill>
                  <a:srgbClr val="595959"/>
                </a:solidFill>
                <a:latin typeface="Avenir Next LT Pro"/>
              </a:defRPr>
            </a:pPr>
            <a:endParaRPr lang="it-IT"/>
          </a:p>
        </c:txPr>
        <c:crossAx val="1907765952"/>
        <c:crosses val="autoZero"/>
        <c:crossBetween val="between"/>
      </c:valAx>
      <c:catAx>
        <c:axId val="1907765952"/>
        <c:scaling>
          <c:orientation val="minMax"/>
        </c:scaling>
        <c:delete val="0"/>
        <c:axPos val="b"/>
        <c:numFmt formatCode="General" sourceLinked="0"/>
        <c:majorTickMark val="none"/>
        <c:minorTickMark val="none"/>
        <c:tickLblPos val="nextTo"/>
        <c:spPr>
          <a:noFill/>
          <a:ln w="15873" cap="flat">
            <a:solidFill>
              <a:srgbClr val="BFBFBF"/>
            </a:solidFill>
            <a:prstDash val="solid"/>
            <a:round/>
          </a:ln>
        </c:spPr>
        <c:txPr>
          <a:bodyPr lIns="0" tIns="0" rIns="0" bIns="0"/>
          <a:lstStyle/>
          <a:p>
            <a:pPr marL="0" marR="0" indent="0" defTabSz="914400" fontAlgn="auto" hangingPunct="1">
              <a:lnSpc>
                <a:spcPct val="100000"/>
              </a:lnSpc>
              <a:spcBef>
                <a:spcPts val="0"/>
              </a:spcBef>
              <a:spcAft>
                <a:spcPts val="0"/>
              </a:spcAft>
              <a:tabLst/>
              <a:defRPr sz="1197" b="0" i="0" u="none" strike="noStrike" kern="1200" cap="none" spc="20" baseline="0">
                <a:solidFill>
                  <a:srgbClr val="595959"/>
                </a:solidFill>
                <a:latin typeface="Avenir Next LT Pro"/>
              </a:defRPr>
            </a:pPr>
            <a:endParaRPr lang="it-IT"/>
          </a:p>
        </c:txPr>
        <c:crossAx val="1970378592"/>
        <c:crosses val="autoZero"/>
        <c:auto val="1"/>
        <c:lblAlgn val="ctr"/>
        <c:lblOffset val="100"/>
        <c:noMultiLvlLbl val="0"/>
      </c:catAx>
      <c:spPr>
        <a:noFill/>
        <a:ln>
          <a:noFill/>
        </a:ln>
      </c:spPr>
    </c:plotArea>
    <c:legend>
      <c:legendPos val="r"/>
      <c:layout>
        <c:manualLayout>
          <c:xMode val="edge"/>
          <c:yMode val="edge"/>
          <c:x val="0.3780639808485709"/>
          <c:y val="0.80130197361651545"/>
        </c:manualLayout>
      </c:layout>
      <c:overlay val="0"/>
      <c:spPr>
        <a:noFill/>
        <a:ln>
          <a:noFill/>
        </a:ln>
      </c:spPr>
      <c:txPr>
        <a:bodyPr lIns="0" tIns="0" rIns="0" bIns="0"/>
        <a:lstStyle/>
        <a:p>
          <a:pPr marL="0" marR="0" indent="0" defTabSz="914400" fontAlgn="auto" hangingPunct="1">
            <a:lnSpc>
              <a:spcPct val="100000"/>
            </a:lnSpc>
            <a:spcBef>
              <a:spcPts val="0"/>
            </a:spcBef>
            <a:spcAft>
              <a:spcPts val="0"/>
            </a:spcAft>
            <a:tabLst/>
            <a:defRPr sz="1197" b="0" i="0" u="none" strike="noStrike" kern="1200" baseline="0">
              <a:solidFill>
                <a:srgbClr val="595959"/>
              </a:solidFill>
              <a:latin typeface="Avenir Next LT Pro"/>
            </a:defRPr>
          </a:pPr>
          <a:endParaRPr lang="it-IT"/>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197" b="0" i="0" u="none" strike="noStrike" kern="1200" baseline="0">
          <a:solidFill>
            <a:srgbClr val="000000"/>
          </a:solidFill>
          <a:latin typeface="Avenir Next LT Pro"/>
        </a:defRPr>
      </a:pPr>
      <a:endParaRPr lang="it-IT"/>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007C57E7-9C08-1DF4-9967-2BF6CAF28766}"/>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a:solidFill>
                <a:srgbClr val="000000"/>
              </a:solidFill>
              <a:uFillTx/>
              <a:latin typeface="Calibri"/>
            </a:endParaRPr>
          </a:p>
        </p:txBody>
      </p:sp>
      <p:sp>
        <p:nvSpPr>
          <p:cNvPr id="3" name="Segnaposto data 2">
            <a:extLst>
              <a:ext uri="{FF2B5EF4-FFF2-40B4-BE49-F238E27FC236}">
                <a16:creationId xmlns:a16="http://schemas.microsoft.com/office/drawing/2014/main" id="{FD79D8C8-AD55-45BE-94AB-0BC0E30C8D0D}"/>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6A6036E-72BE-423F-BB82-EA91D195C94E}" type="datetime1">
              <a:rPr lang="it-IT"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19/02/2024</a:t>
            </a:fld>
            <a:endParaRPr lang="it-IT" sz="1200" b="0" i="0" u="none" strike="noStrike" kern="1200" cap="none" spc="0" baseline="0">
              <a:solidFill>
                <a:srgbClr val="000000"/>
              </a:solidFill>
              <a:uFillTx/>
              <a:latin typeface="Calibri"/>
            </a:endParaRPr>
          </a:p>
        </p:txBody>
      </p:sp>
      <p:sp>
        <p:nvSpPr>
          <p:cNvPr id="4" name="Segnaposto piè di pagina 3">
            <a:extLst>
              <a:ext uri="{FF2B5EF4-FFF2-40B4-BE49-F238E27FC236}">
                <a16:creationId xmlns:a16="http://schemas.microsoft.com/office/drawing/2014/main" id="{61E9D8C0-5CC7-4001-48FC-0AEA3BC7F2D0}"/>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200" b="0" i="0" u="none" strike="noStrike" kern="1200" cap="none" spc="0" baseline="0">
              <a:solidFill>
                <a:srgbClr val="000000"/>
              </a:solidFill>
              <a:uFillTx/>
              <a:latin typeface="Calibri"/>
            </a:endParaRPr>
          </a:p>
        </p:txBody>
      </p:sp>
      <p:sp>
        <p:nvSpPr>
          <p:cNvPr id="5" name="Segnaposto numero diapositiva 4">
            <a:extLst>
              <a:ext uri="{FF2B5EF4-FFF2-40B4-BE49-F238E27FC236}">
                <a16:creationId xmlns:a16="http://schemas.microsoft.com/office/drawing/2014/main" id="{7765993F-7C03-0A54-31CC-AAC849839572}"/>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B5AA6EE-524F-4985-A06C-C7545B30401A}" type="slidenum">
              <a:t>‹#›</a:t>
            </a:fld>
            <a:endParaRPr lang="it-IT"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173801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D0F1738-0289-AE8B-FE87-379B9632C522}"/>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3" name="Segnaposto data 2">
            <a:extLst>
              <a:ext uri="{FF2B5EF4-FFF2-40B4-BE49-F238E27FC236}">
                <a16:creationId xmlns:a16="http://schemas.microsoft.com/office/drawing/2014/main" id="{41256E10-5F22-6132-C4A8-32CCCDAE4992}"/>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1E84140B-01C3-4FF5-8D30-5CB7184A8D0E}" type="datetime1">
              <a:rPr lang="it-IT"/>
              <a:pPr lvl="0"/>
              <a:t>19/02/2024</a:t>
            </a:fld>
            <a:endParaRPr lang="it-IT"/>
          </a:p>
        </p:txBody>
      </p:sp>
      <p:sp>
        <p:nvSpPr>
          <p:cNvPr id="4" name="Segnaposto immagine diapositiva 3">
            <a:extLst>
              <a:ext uri="{FF2B5EF4-FFF2-40B4-BE49-F238E27FC236}">
                <a16:creationId xmlns:a16="http://schemas.microsoft.com/office/drawing/2014/main" id="{5890058C-54E4-3EA3-08F8-3A4F673BFFD6}"/>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Segnaposto note 4">
            <a:extLst>
              <a:ext uri="{FF2B5EF4-FFF2-40B4-BE49-F238E27FC236}">
                <a16:creationId xmlns:a16="http://schemas.microsoft.com/office/drawing/2014/main" id="{967A8CD1-4F90-3A6D-41E9-2964A85B9EC7}"/>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it-IT"/>
              <a:t>Fare clic per modificare lo stile del titolo</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a:extLst>
              <a:ext uri="{FF2B5EF4-FFF2-40B4-BE49-F238E27FC236}">
                <a16:creationId xmlns:a16="http://schemas.microsoft.com/office/drawing/2014/main" id="{DBD2794C-6B8F-3073-EDA4-6E1D2B0AFA0E}"/>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7" name="Segnaposto numero diapositiva 6">
            <a:extLst>
              <a:ext uri="{FF2B5EF4-FFF2-40B4-BE49-F238E27FC236}">
                <a16:creationId xmlns:a16="http://schemas.microsoft.com/office/drawing/2014/main" id="{C50C2970-A3B7-3FCD-49B0-AFB0E55D32AB}"/>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4EFF65F9-445D-4DE2-8D79-B5D5771DA9F2}" type="slidenum">
              <a:t>‹#›</a:t>
            </a:fld>
            <a:endParaRPr lang="it-IT"/>
          </a:p>
        </p:txBody>
      </p:sp>
    </p:spTree>
    <p:extLst>
      <p:ext uri="{BB962C8B-B14F-4D97-AF65-F5344CB8AC3E}">
        <p14:creationId xmlns:p14="http://schemas.microsoft.com/office/powerpoint/2010/main" val="3669639484"/>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8535FF8-88E3-2035-BF48-AAF7F8D92B4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1932424-F086-F2D1-FC8A-A14B5FD81E86}"/>
              </a:ext>
            </a:extLst>
          </p:cNvPr>
          <p:cNvSpPr txBox="1">
            <a:spLocks noGrp="1"/>
          </p:cNvSpPr>
          <p:nvPr>
            <p:ph type="body" sz="quarter" idx="1"/>
          </p:nvPr>
        </p:nvSpPr>
        <p:spPr/>
        <p:txBody>
          <a:bodyPr/>
          <a:lstStyle/>
          <a:p>
            <a:endParaRPr lang="it-IT"/>
          </a:p>
        </p:txBody>
      </p:sp>
      <p:sp>
        <p:nvSpPr>
          <p:cNvPr id="4" name="Segnaposto numero diapositiva 3">
            <a:extLst>
              <a:ext uri="{FF2B5EF4-FFF2-40B4-BE49-F238E27FC236}">
                <a16:creationId xmlns:a16="http://schemas.microsoft.com/office/drawing/2014/main" id="{118548C3-6234-8F1C-4B82-0D55EAB0C5D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DC272B-F6FB-4EE0-820F-6F5F165CB4D6}" type="slidenum">
              <a:t>1</a:t>
            </a:fld>
            <a:endParaRPr lang="it-IT"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81F1781-9A05-77D3-ABB9-2FB6A98672D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E0523BB-34DB-86D3-F76C-65015CC07F5F}"/>
              </a:ext>
            </a:extLst>
          </p:cNvPr>
          <p:cNvSpPr txBox="1">
            <a:spLocks noGrp="1"/>
          </p:cNvSpPr>
          <p:nvPr>
            <p:ph type="body" sz="quarter" idx="1"/>
          </p:nvPr>
        </p:nvSpPr>
        <p:spPr/>
        <p:txBody>
          <a:bodyPr/>
          <a:lstStyle/>
          <a:p>
            <a:endParaRPr lang="it-IT"/>
          </a:p>
        </p:txBody>
      </p:sp>
      <p:sp>
        <p:nvSpPr>
          <p:cNvPr id="4" name="Segnaposto numero diapositiva 3">
            <a:extLst>
              <a:ext uri="{FF2B5EF4-FFF2-40B4-BE49-F238E27FC236}">
                <a16:creationId xmlns:a16="http://schemas.microsoft.com/office/drawing/2014/main" id="{449DCF62-0D99-5FBE-C142-D84465BB352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AEF72D-0E5F-4BED-97CC-B01AA361E947}" type="slidenum">
              <a:t>10</a:t>
            </a:fld>
            <a:endParaRPr lang="it-IT" sz="1200" b="0" i="0" u="none" strike="noStrike" kern="1200" cap="none" spc="0" baseline="0">
              <a:solidFill>
                <a:srgbClr val="000000"/>
              </a:solidFill>
              <a:uFillTx/>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0C8AFED-798C-CA73-EDD0-8205BF3FF08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389FB6-BF5C-9139-B864-36C479B9576A}"/>
              </a:ext>
            </a:extLst>
          </p:cNvPr>
          <p:cNvSpPr txBox="1">
            <a:spLocks noGrp="1"/>
          </p:cNvSpPr>
          <p:nvPr>
            <p:ph type="body" sz="quarter" idx="1"/>
          </p:nvPr>
        </p:nvSpPr>
        <p:spPr/>
        <p:txBody>
          <a:bodyPr/>
          <a:lstStyle/>
          <a:p>
            <a:endParaRPr lang="it-IT"/>
          </a:p>
        </p:txBody>
      </p:sp>
      <p:sp>
        <p:nvSpPr>
          <p:cNvPr id="4" name="Segnaposto numero diapositiva 3">
            <a:extLst>
              <a:ext uri="{FF2B5EF4-FFF2-40B4-BE49-F238E27FC236}">
                <a16:creationId xmlns:a16="http://schemas.microsoft.com/office/drawing/2014/main" id="{6297B3FA-DD5E-87DF-8AEE-FBC472CCB51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F48BADE-F6B1-48B4-9234-A4C270BA0E4B}" type="slidenum">
              <a:t>11</a:t>
            </a:fld>
            <a:endParaRPr lang="it-IT" sz="1200" b="0" i="0" u="none" strike="noStrike" kern="1200" cap="none" spc="0" baseline="0">
              <a:solidFill>
                <a:srgbClr val="000000"/>
              </a:solidFill>
              <a:uFillTx/>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3E12400-BCED-3AA3-D44F-9839425531D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F2A5D8B-148A-B820-2ABC-AC6BE538FBEF}"/>
              </a:ext>
            </a:extLst>
          </p:cNvPr>
          <p:cNvSpPr txBox="1">
            <a:spLocks noGrp="1"/>
          </p:cNvSpPr>
          <p:nvPr>
            <p:ph type="body" sz="quarter" idx="1"/>
          </p:nvPr>
        </p:nvSpPr>
        <p:spPr/>
        <p:txBody>
          <a:bodyPr/>
          <a:lstStyle/>
          <a:p>
            <a:endParaRPr lang="it-IT"/>
          </a:p>
        </p:txBody>
      </p:sp>
      <p:sp>
        <p:nvSpPr>
          <p:cNvPr id="4" name="Segnaposto numero diapositiva 3">
            <a:extLst>
              <a:ext uri="{FF2B5EF4-FFF2-40B4-BE49-F238E27FC236}">
                <a16:creationId xmlns:a16="http://schemas.microsoft.com/office/drawing/2014/main" id="{6EF0293B-76BD-33C0-16DA-ACA3FBBC20A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F45077C-264A-4896-A11A-770A89B06331}" type="slidenum">
              <a:t>12</a:t>
            </a:fld>
            <a:endParaRPr lang="it-IT" sz="1200" b="0" i="0" u="none" strike="noStrike" kern="1200" cap="none" spc="0" baseline="0">
              <a:solidFill>
                <a:srgbClr val="000000"/>
              </a:solidFill>
              <a:uFillTx/>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D45AEAB-13D9-04D2-5FC1-7FA8FA80288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2B9AADD-E2FD-EEF1-9701-EA0C834E42C2}"/>
              </a:ext>
            </a:extLst>
          </p:cNvPr>
          <p:cNvSpPr txBox="1">
            <a:spLocks noGrp="1"/>
          </p:cNvSpPr>
          <p:nvPr>
            <p:ph type="body" sz="quarter" idx="1"/>
          </p:nvPr>
        </p:nvSpPr>
        <p:spPr/>
        <p:txBody>
          <a:bodyPr/>
          <a:lstStyle/>
          <a:p>
            <a:endParaRPr lang="it-IT"/>
          </a:p>
        </p:txBody>
      </p:sp>
      <p:sp>
        <p:nvSpPr>
          <p:cNvPr id="4" name="Segnaposto numero diapositiva 3">
            <a:extLst>
              <a:ext uri="{FF2B5EF4-FFF2-40B4-BE49-F238E27FC236}">
                <a16:creationId xmlns:a16="http://schemas.microsoft.com/office/drawing/2014/main" id="{943A28F9-21EC-5368-890F-A03AD4E519E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A0BDB67-485F-46DE-9F80-DE573634E7B3}" type="slidenum">
              <a:t>13</a:t>
            </a:fld>
            <a:endParaRPr lang="it-IT" sz="1200" b="0" i="0" u="none" strike="noStrike" kern="1200" cap="none" spc="0" baseline="0">
              <a:solidFill>
                <a:srgbClr val="000000"/>
              </a:solidFill>
              <a:uFillTx/>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704ABB-3210-8014-6A1D-7B94C0B6BEE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F0011D2-3B92-FCE7-5B6C-FE5B22DA3C11}"/>
              </a:ext>
            </a:extLst>
          </p:cNvPr>
          <p:cNvSpPr txBox="1">
            <a:spLocks noGrp="1"/>
          </p:cNvSpPr>
          <p:nvPr>
            <p:ph type="body" sz="quarter" idx="1"/>
          </p:nvPr>
        </p:nvSpPr>
        <p:spPr/>
        <p:txBody>
          <a:bodyPr/>
          <a:lstStyle/>
          <a:p>
            <a:endParaRPr lang="it-IT"/>
          </a:p>
        </p:txBody>
      </p:sp>
      <p:sp>
        <p:nvSpPr>
          <p:cNvPr id="4" name="Segnaposto numero diapositiva 3">
            <a:extLst>
              <a:ext uri="{FF2B5EF4-FFF2-40B4-BE49-F238E27FC236}">
                <a16:creationId xmlns:a16="http://schemas.microsoft.com/office/drawing/2014/main" id="{DF075985-7482-6B2A-BA64-20C51929568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C4839C1-8478-42C3-A4C7-510B48CA2A83}" type="slidenum">
              <a:t>14</a:t>
            </a:fld>
            <a:endParaRPr lang="it-IT"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CE59478-0B15-5648-31E2-8E4F8ECDD2D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FA400B1-3A43-14C6-18E5-4B3AEE1C1005}"/>
              </a:ext>
            </a:extLst>
          </p:cNvPr>
          <p:cNvSpPr txBox="1">
            <a:spLocks noGrp="1"/>
          </p:cNvSpPr>
          <p:nvPr>
            <p:ph type="body" sz="quarter" idx="1"/>
          </p:nvPr>
        </p:nvSpPr>
        <p:spPr/>
        <p:txBody>
          <a:bodyPr/>
          <a:lstStyle/>
          <a:p>
            <a:endParaRPr lang="it-IT"/>
          </a:p>
        </p:txBody>
      </p:sp>
      <p:sp>
        <p:nvSpPr>
          <p:cNvPr id="4" name="Segnaposto numero diapositiva 3">
            <a:extLst>
              <a:ext uri="{FF2B5EF4-FFF2-40B4-BE49-F238E27FC236}">
                <a16:creationId xmlns:a16="http://schemas.microsoft.com/office/drawing/2014/main" id="{6DC4F0EE-2837-DD1A-6005-3C10D1F420D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CB5CDC-7BC7-4F80-8F2B-DBAAB4D78846}" type="slidenum">
              <a:t>2</a:t>
            </a:fld>
            <a:endParaRPr lang="it-IT"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538F098-A407-2D78-8C7D-8B5F5C77A629}"/>
              </a:ext>
            </a:extLst>
          </p:cNvPr>
          <p:cNvSpPr>
            <a:spLocks noGrp="1" noRot="1" noChangeAspect="1"/>
          </p:cNvSpPr>
          <p:nvPr>
            <p:ph type="sldImg"/>
          </p:nvPr>
        </p:nvSpPr>
        <p:spPr>
          <a:xfrm>
            <a:off x="685800" y="1143000"/>
            <a:ext cx="5486400" cy="3086100"/>
          </a:xfrm>
        </p:spPr>
      </p:sp>
      <p:sp>
        <p:nvSpPr>
          <p:cNvPr id="3" name="Segnaposto note 2">
            <a:extLst>
              <a:ext uri="{FF2B5EF4-FFF2-40B4-BE49-F238E27FC236}">
                <a16:creationId xmlns:a16="http://schemas.microsoft.com/office/drawing/2014/main" id="{6FD01955-6038-AA75-66BE-5B24D4A42D96}"/>
              </a:ext>
            </a:extLst>
          </p:cNvPr>
          <p:cNvSpPr txBox="1">
            <a:spLocks noGrp="1"/>
          </p:cNvSpPr>
          <p:nvPr>
            <p:ph type="body" sz="quarter" idx="1"/>
          </p:nvPr>
        </p:nvSpPr>
        <p:spPr/>
        <p:txBody>
          <a:bodyPr/>
          <a:lstStyle/>
          <a:p>
            <a:endParaRPr lang="it-IT"/>
          </a:p>
        </p:txBody>
      </p:sp>
      <p:sp>
        <p:nvSpPr>
          <p:cNvPr id="4" name="Segnaposto numero diapositiva 3">
            <a:extLst>
              <a:ext uri="{FF2B5EF4-FFF2-40B4-BE49-F238E27FC236}">
                <a16:creationId xmlns:a16="http://schemas.microsoft.com/office/drawing/2014/main" id="{9CED26E5-AA88-E108-154C-BBA1C954F61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245F4C-17F2-4F9F-9E6E-1F8B376D41AE}" type="slidenum">
              <a:t>3</a:t>
            </a:fld>
            <a:endParaRPr lang="it-IT"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BCD1B96-220C-7FA6-3749-D4F3340F8EF7}"/>
              </a:ext>
            </a:extLst>
          </p:cNvPr>
          <p:cNvSpPr>
            <a:spLocks noGrp="1" noRot="1" noChangeAspect="1"/>
          </p:cNvSpPr>
          <p:nvPr>
            <p:ph type="sldImg"/>
          </p:nvPr>
        </p:nvSpPr>
        <p:spPr>
          <a:xfrm>
            <a:off x="685800" y="1143000"/>
            <a:ext cx="5486400" cy="3086100"/>
          </a:xfrm>
        </p:spPr>
      </p:sp>
      <p:sp>
        <p:nvSpPr>
          <p:cNvPr id="3" name="Segnaposto note 2">
            <a:extLst>
              <a:ext uri="{FF2B5EF4-FFF2-40B4-BE49-F238E27FC236}">
                <a16:creationId xmlns:a16="http://schemas.microsoft.com/office/drawing/2014/main" id="{4CB4E76B-A77B-633E-C4E2-2D14D14D3C69}"/>
              </a:ext>
            </a:extLst>
          </p:cNvPr>
          <p:cNvSpPr txBox="1">
            <a:spLocks noGrp="1"/>
          </p:cNvSpPr>
          <p:nvPr>
            <p:ph type="body" sz="quarter" idx="1"/>
          </p:nvPr>
        </p:nvSpPr>
        <p:spPr/>
        <p:txBody>
          <a:bodyPr/>
          <a:lstStyle/>
          <a:p>
            <a:endParaRPr lang="it-IT"/>
          </a:p>
        </p:txBody>
      </p:sp>
      <p:sp>
        <p:nvSpPr>
          <p:cNvPr id="4" name="Segnaposto numero diapositiva 3">
            <a:extLst>
              <a:ext uri="{FF2B5EF4-FFF2-40B4-BE49-F238E27FC236}">
                <a16:creationId xmlns:a16="http://schemas.microsoft.com/office/drawing/2014/main" id="{100C39AC-0533-D5AA-58D7-F3CF0A14473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910C92D-52FF-4343-8555-73F400E19404}" type="slidenum">
              <a:t>4</a:t>
            </a:fld>
            <a:endParaRPr lang="it-IT"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1577B8E-DA00-E374-5BA5-F7C4EE3AE4F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0BAD1D2-75DD-BDD7-5FC9-7EC2B014127D}"/>
              </a:ext>
            </a:extLst>
          </p:cNvPr>
          <p:cNvSpPr txBox="1">
            <a:spLocks noGrp="1"/>
          </p:cNvSpPr>
          <p:nvPr>
            <p:ph type="body" sz="quarter" idx="1"/>
          </p:nvPr>
        </p:nvSpPr>
        <p:spPr/>
        <p:txBody>
          <a:bodyPr/>
          <a:lstStyle/>
          <a:p>
            <a:endParaRPr lang="it-IT"/>
          </a:p>
        </p:txBody>
      </p:sp>
      <p:sp>
        <p:nvSpPr>
          <p:cNvPr id="4" name="Segnaposto numero diapositiva 3">
            <a:extLst>
              <a:ext uri="{FF2B5EF4-FFF2-40B4-BE49-F238E27FC236}">
                <a16:creationId xmlns:a16="http://schemas.microsoft.com/office/drawing/2014/main" id="{52837D42-BE1C-9413-2047-567720D2F16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DD763C0-E988-49C6-B78A-46987290C6C5}" type="slidenum">
              <a:t>5</a:t>
            </a:fld>
            <a:endParaRPr lang="it-IT"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ABB9EFF-49C8-323B-305D-162787BD3C3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B6AFF97-00CF-41EB-9354-C833AE6F7B50}"/>
              </a:ext>
            </a:extLst>
          </p:cNvPr>
          <p:cNvSpPr txBox="1">
            <a:spLocks noGrp="1"/>
          </p:cNvSpPr>
          <p:nvPr>
            <p:ph type="body" sz="quarter" idx="1"/>
          </p:nvPr>
        </p:nvSpPr>
        <p:spPr/>
        <p:txBody>
          <a:bodyPr/>
          <a:lstStyle/>
          <a:p>
            <a:endParaRPr lang="it-IT"/>
          </a:p>
        </p:txBody>
      </p:sp>
      <p:sp>
        <p:nvSpPr>
          <p:cNvPr id="4" name="Segnaposto numero diapositiva 3">
            <a:extLst>
              <a:ext uri="{FF2B5EF4-FFF2-40B4-BE49-F238E27FC236}">
                <a16:creationId xmlns:a16="http://schemas.microsoft.com/office/drawing/2014/main" id="{BD05C8B4-6F51-6561-24D0-D58D2D3342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664194-7C7B-4677-8D07-3768811FA953}" type="slidenum">
              <a:t>6</a:t>
            </a:fld>
            <a:endParaRPr lang="it-IT"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00A597B-F803-B3F7-6FFC-69307DFC16A5}"/>
              </a:ext>
            </a:extLst>
          </p:cNvPr>
          <p:cNvSpPr>
            <a:spLocks noGrp="1" noRot="1" noChangeAspect="1"/>
          </p:cNvSpPr>
          <p:nvPr>
            <p:ph type="sldImg"/>
          </p:nvPr>
        </p:nvSpPr>
        <p:spPr>
          <a:xfrm>
            <a:off x="685800" y="1143000"/>
            <a:ext cx="5486400" cy="3086100"/>
          </a:xfrm>
        </p:spPr>
      </p:sp>
      <p:sp>
        <p:nvSpPr>
          <p:cNvPr id="3" name="Segnaposto note 2">
            <a:extLst>
              <a:ext uri="{FF2B5EF4-FFF2-40B4-BE49-F238E27FC236}">
                <a16:creationId xmlns:a16="http://schemas.microsoft.com/office/drawing/2014/main" id="{554C3C16-5D3E-BB5B-DBE8-D68622E8A682}"/>
              </a:ext>
            </a:extLst>
          </p:cNvPr>
          <p:cNvSpPr txBox="1">
            <a:spLocks noGrp="1"/>
          </p:cNvSpPr>
          <p:nvPr>
            <p:ph type="body" sz="quarter" idx="1"/>
          </p:nvPr>
        </p:nvSpPr>
        <p:spPr/>
        <p:txBody>
          <a:bodyPr/>
          <a:lstStyle/>
          <a:p>
            <a:endParaRPr lang="it-IT"/>
          </a:p>
        </p:txBody>
      </p:sp>
      <p:sp>
        <p:nvSpPr>
          <p:cNvPr id="4" name="Segnaposto numero diapositiva 3">
            <a:extLst>
              <a:ext uri="{FF2B5EF4-FFF2-40B4-BE49-F238E27FC236}">
                <a16:creationId xmlns:a16="http://schemas.microsoft.com/office/drawing/2014/main" id="{A8CD6A7C-DFE1-9932-FCB6-F3FCACBC71F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1C71DD7-6BD6-460B-AACC-8815E9B6A094}" type="slidenum">
              <a:t>7</a:t>
            </a:fld>
            <a:endParaRPr lang="it-IT"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CF6E74E-BCBF-3742-20E7-C7789B0EE92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EDF0225-4CE3-438C-37A2-9AA740A53799}"/>
              </a:ext>
            </a:extLst>
          </p:cNvPr>
          <p:cNvSpPr txBox="1">
            <a:spLocks noGrp="1"/>
          </p:cNvSpPr>
          <p:nvPr>
            <p:ph type="body" sz="quarter" idx="1"/>
          </p:nvPr>
        </p:nvSpPr>
        <p:spPr/>
        <p:txBody>
          <a:bodyPr/>
          <a:lstStyle/>
          <a:p>
            <a:endParaRPr lang="it-IT"/>
          </a:p>
        </p:txBody>
      </p:sp>
      <p:sp>
        <p:nvSpPr>
          <p:cNvPr id="4" name="Segnaposto numero diapositiva 3">
            <a:extLst>
              <a:ext uri="{FF2B5EF4-FFF2-40B4-BE49-F238E27FC236}">
                <a16:creationId xmlns:a16="http://schemas.microsoft.com/office/drawing/2014/main" id="{059EBCDB-2315-F95D-78A0-DE8843884F8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FD3B0B9-BBB0-4E68-98F2-A8F9B0644524}" type="slidenum">
              <a:t>8</a:t>
            </a:fld>
            <a:endParaRPr lang="it-IT"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FA8022E-49FF-8480-A631-6D2D178F7A4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88380F1-7738-8E59-B3B8-DE74A8730168}"/>
              </a:ext>
            </a:extLst>
          </p:cNvPr>
          <p:cNvSpPr txBox="1">
            <a:spLocks noGrp="1"/>
          </p:cNvSpPr>
          <p:nvPr>
            <p:ph type="body" sz="quarter" idx="1"/>
          </p:nvPr>
        </p:nvSpPr>
        <p:spPr/>
        <p:txBody>
          <a:bodyPr/>
          <a:lstStyle/>
          <a:p>
            <a:endParaRPr lang="it-IT"/>
          </a:p>
        </p:txBody>
      </p:sp>
      <p:sp>
        <p:nvSpPr>
          <p:cNvPr id="4" name="Segnaposto numero diapositiva 3">
            <a:extLst>
              <a:ext uri="{FF2B5EF4-FFF2-40B4-BE49-F238E27FC236}">
                <a16:creationId xmlns:a16="http://schemas.microsoft.com/office/drawing/2014/main" id="{086DF7D9-AB0E-4410-3F3C-5236F668A15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EBEB342-8A74-46F0-B56C-90F73FA9AB47}" type="slidenum">
              <a:t>9</a:t>
            </a:fld>
            <a:endParaRPr lang="it-IT"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A59745-732F-CFAC-7198-CB3EDE106CB8}"/>
              </a:ext>
            </a:extLst>
          </p:cNvPr>
          <p:cNvSpPr txBox="1">
            <a:spLocks noGrp="1"/>
          </p:cNvSpPr>
          <p:nvPr>
            <p:ph type="title"/>
          </p:nvPr>
        </p:nvSpPr>
        <p:spPr>
          <a:xfrm>
            <a:off x="0" y="3672870"/>
            <a:ext cx="12191996" cy="3200134"/>
          </a:xfrm>
          <a:prstGeom prst="rect">
            <a:avLst/>
          </a:prstGeom>
          <a:solidFill>
            <a:srgbClr val="7162FE"/>
          </a:solidFill>
          <a:ln>
            <a:noFill/>
          </a:ln>
        </p:spPr>
        <p:txBody>
          <a:bodyPr vert="horz" wrap="square" lIns="182880" tIns="0" rIns="91440" bIns="45720" anchor="ctr" anchorCtr="0" compatLnSpc="1">
            <a:noAutofit/>
          </a:bodyPr>
          <a:lstStyle>
            <a:lvl1pPr marL="731520" marR="0" lvl="0" indent="0" fontAlgn="auto">
              <a:lnSpc>
                <a:spcPct val="100000"/>
              </a:lnSpc>
              <a:spcBef>
                <a:spcPts val="800"/>
              </a:spcBef>
              <a:spcAft>
                <a:spcPts val="0"/>
              </a:spcAft>
              <a:tabLst/>
              <a:defRPr lang="it-IT" sz="5400" b="0" i="0" u="none" strike="noStrike" cap="none" spc="0" baseline="0">
                <a:solidFill>
                  <a:srgbClr val="FFFFFF"/>
                </a:solidFill>
                <a:uFillTx/>
                <a:latin typeface="Posterama"/>
              </a:defRPr>
            </a:lvl1pPr>
          </a:lstStyle>
          <a:p>
            <a:pPr lvl="0"/>
            <a:r>
              <a:rPr lang="it-IT"/>
              <a:t>Fare clic sul titolo</a:t>
            </a:r>
          </a:p>
        </p:txBody>
      </p:sp>
      <p:sp>
        <p:nvSpPr>
          <p:cNvPr id="3" name="Segnaposto immagine 5">
            <a:extLst>
              <a:ext uri="{FF2B5EF4-FFF2-40B4-BE49-F238E27FC236}">
                <a16:creationId xmlns:a16="http://schemas.microsoft.com/office/drawing/2014/main" id="{0509E2B6-F60F-87FD-4FB2-ABE9EC463C58}"/>
              </a:ext>
            </a:extLst>
          </p:cNvPr>
          <p:cNvSpPr txBox="1">
            <a:spLocks noGrp="1"/>
          </p:cNvSpPr>
          <p:nvPr>
            <p:ph type="pic" sz="quarter" idx="4294967295"/>
          </p:nvPr>
        </p:nvSpPr>
        <p:spPr>
          <a:xfrm>
            <a:off x="0" y="0"/>
            <a:ext cx="12191996" cy="4151558"/>
          </a:xfrm>
          <a:prstGeom prst="rect">
            <a:avLst/>
          </a:prstGeom>
          <a:noFill/>
          <a:ln>
            <a:noFill/>
          </a:ln>
        </p:spPr>
        <p:txBody>
          <a:bodyPr vert="horz" wrap="square" lIns="91440" tIns="45720" rIns="91440" bIns="45720" anchor="t" anchorCtr="1" compatLnSpc="1">
            <a:noAutofit/>
          </a:bodyPr>
          <a:lstStyle>
            <a:lvl1pPr marL="0" marR="0" lvl="0" indent="0" algn="ctr" fontAlgn="auto">
              <a:lnSpc>
                <a:spcPct val="110000"/>
              </a:lnSpc>
              <a:spcAft>
                <a:spcPts val="0"/>
              </a:spcAft>
              <a:buNone/>
              <a:tabLst/>
              <a:defRPr lang="it-IT" b="0" i="0" u="none" strike="noStrike" cap="none" spc="0" baseline="0">
                <a:solidFill>
                  <a:srgbClr val="7162FE"/>
                </a:solidFill>
                <a:uFillTx/>
                <a:latin typeface="Avenir Next LT Pro"/>
              </a:defRPr>
            </a:lvl1pPr>
          </a:lstStyle>
          <a:p>
            <a:pPr lvl="0"/>
            <a:r>
              <a:rPr lang="it-IT"/>
              <a:t>Inserire una foto qui</a:t>
            </a:r>
          </a:p>
        </p:txBody>
      </p:sp>
      <p:sp>
        <p:nvSpPr>
          <p:cNvPr id="4" name="Segnaposto testo 7">
            <a:extLst>
              <a:ext uri="{FF2B5EF4-FFF2-40B4-BE49-F238E27FC236}">
                <a16:creationId xmlns:a16="http://schemas.microsoft.com/office/drawing/2014/main" id="{332DC4F8-9E1E-E6F3-E76D-BB858F4E7C59}"/>
              </a:ext>
            </a:extLst>
          </p:cNvPr>
          <p:cNvSpPr txBox="1">
            <a:spLocks noGrp="1"/>
          </p:cNvSpPr>
          <p:nvPr>
            <p:ph type="body" sz="quarter" idx="4294967295"/>
          </p:nvPr>
        </p:nvSpPr>
        <p:spPr>
          <a:xfrm>
            <a:off x="7924803" y="4246793"/>
            <a:ext cx="3581403" cy="2081210"/>
          </a:xfrm>
          <a:prstGeom prst="rect">
            <a:avLst/>
          </a:prstGeom>
          <a:noFill/>
          <a:ln>
            <a:noFill/>
          </a:ln>
        </p:spPr>
        <p:txBody>
          <a:bodyPr vert="horz" wrap="square" lIns="91440" tIns="45720" rIns="91440" bIns="45720" anchor="ctr" anchorCtr="0" compatLnSpc="1">
            <a:noAutofit/>
          </a:bodyPr>
          <a:lstStyle>
            <a:lvl1pPr marL="0" marR="0" lvl="0" indent="0" fontAlgn="auto">
              <a:lnSpc>
                <a:spcPct val="110000"/>
              </a:lnSpc>
              <a:spcAft>
                <a:spcPts val="0"/>
              </a:spcAft>
              <a:buNone/>
              <a:tabLst/>
              <a:defRPr lang="it-IT" b="0" i="0" u="none" strike="noStrike" cap="none" spc="0" baseline="0">
                <a:solidFill>
                  <a:srgbClr val="FFFFFF"/>
                </a:solidFill>
                <a:uFillTx/>
                <a:latin typeface="Avenir Next LT Pro"/>
              </a:defRPr>
            </a:lvl1pPr>
          </a:lstStyle>
          <a:p>
            <a:pPr lvl="0"/>
            <a:r>
              <a:rPr lang="it-IT"/>
              <a:t>Fare clic per inserire il sottotitolo</a:t>
            </a:r>
          </a:p>
        </p:txBody>
      </p:sp>
    </p:spTree>
    <p:extLst>
      <p:ext uri="{BB962C8B-B14F-4D97-AF65-F5344CB8AC3E}">
        <p14:creationId xmlns:p14="http://schemas.microsoft.com/office/powerpoint/2010/main" val="10694444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lonna contenuto 2">
    <p:spTree>
      <p:nvGrpSpPr>
        <p:cNvPr id="1" name=""/>
        <p:cNvGrpSpPr/>
        <p:nvPr/>
      </p:nvGrpSpPr>
      <p:grpSpPr>
        <a:xfrm>
          <a:off x="0" y="0"/>
          <a:ext cx="0" cy="0"/>
          <a:chOff x="0" y="0"/>
          <a:chExt cx="0" cy="0"/>
        </a:xfrm>
      </p:grpSpPr>
      <p:sp>
        <p:nvSpPr>
          <p:cNvPr id="2" name="Rettangolo 41">
            <a:extLst>
              <a:ext uri="{FF2B5EF4-FFF2-40B4-BE49-F238E27FC236}">
                <a16:creationId xmlns:a16="http://schemas.microsoft.com/office/drawing/2014/main" id="{15945A01-C07E-2924-3F5C-030DCEFB8650}"/>
              </a:ext>
            </a:extLst>
          </p:cNvPr>
          <p:cNvSpPr/>
          <p:nvPr/>
        </p:nvSpPr>
        <p:spPr>
          <a:xfrm>
            <a:off x="0" y="0"/>
            <a:ext cx="12188952"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grpSp>
        <p:nvGrpSpPr>
          <p:cNvPr id="3" name="Gruppo 89">
            <a:extLst>
              <a:ext uri="{FF2B5EF4-FFF2-40B4-BE49-F238E27FC236}">
                <a16:creationId xmlns:a16="http://schemas.microsoft.com/office/drawing/2014/main" id="{E365B14B-5E99-8B30-13D3-FFB086D12EC1}"/>
              </a:ext>
            </a:extLst>
          </p:cNvPr>
          <p:cNvGrpSpPr/>
          <p:nvPr/>
        </p:nvGrpSpPr>
        <p:grpSpPr>
          <a:xfrm>
            <a:off x="17510" y="0"/>
            <a:ext cx="12214830" cy="6858000"/>
            <a:chOff x="17510" y="0"/>
            <a:chExt cx="12214830" cy="6858000"/>
          </a:xfrm>
        </p:grpSpPr>
        <p:cxnSp>
          <p:nvCxnSpPr>
            <p:cNvPr id="4" name="Connettore diritto 90">
              <a:extLst>
                <a:ext uri="{FF2B5EF4-FFF2-40B4-BE49-F238E27FC236}">
                  <a16:creationId xmlns:a16="http://schemas.microsoft.com/office/drawing/2014/main" id="{C222931E-AA02-0013-EF69-5F5B146AC13B}"/>
                </a:ext>
              </a:extLst>
            </p:cNvPr>
            <p:cNvCxnSpPr/>
            <p:nvPr/>
          </p:nvCxnSpPr>
          <p:spPr>
            <a:xfrm>
              <a:off x="17510" y="6686284"/>
              <a:ext cx="12192006" cy="0"/>
            </a:xfrm>
            <a:prstGeom prst="straightConnector1">
              <a:avLst/>
            </a:prstGeom>
            <a:noFill/>
            <a:ln w="19046" cap="flat">
              <a:solidFill>
                <a:srgbClr val="B495C2">
                  <a:alpha val="25000"/>
                </a:srgbClr>
              </a:solidFill>
              <a:custDash>
                <a:ds d="100000" sp="100000"/>
              </a:custDash>
              <a:miter/>
            </a:ln>
          </p:spPr>
        </p:cxnSp>
        <p:cxnSp>
          <p:nvCxnSpPr>
            <p:cNvPr id="5" name="Connettore diritto 91">
              <a:extLst>
                <a:ext uri="{FF2B5EF4-FFF2-40B4-BE49-F238E27FC236}">
                  <a16:creationId xmlns:a16="http://schemas.microsoft.com/office/drawing/2014/main" id="{D6F9B928-1899-20D3-0D1A-8690AE7483F5}"/>
                </a:ext>
              </a:extLst>
            </p:cNvPr>
            <p:cNvCxnSpPr/>
            <p:nvPr/>
          </p:nvCxnSpPr>
          <p:spPr>
            <a:xfrm>
              <a:off x="23728" y="0"/>
              <a:ext cx="0" cy="6858000"/>
            </a:xfrm>
            <a:prstGeom prst="straightConnector1">
              <a:avLst/>
            </a:prstGeom>
            <a:noFill/>
            <a:ln w="19046" cap="flat">
              <a:solidFill>
                <a:srgbClr val="B495C2">
                  <a:alpha val="25000"/>
                </a:srgbClr>
              </a:solidFill>
              <a:custDash>
                <a:ds d="100000" sp="100000"/>
              </a:custDash>
              <a:miter/>
            </a:ln>
          </p:spPr>
        </p:cxnSp>
        <p:cxnSp>
          <p:nvCxnSpPr>
            <p:cNvPr id="6" name="Connettore diritto 92">
              <a:extLst>
                <a:ext uri="{FF2B5EF4-FFF2-40B4-BE49-F238E27FC236}">
                  <a16:creationId xmlns:a16="http://schemas.microsoft.com/office/drawing/2014/main" id="{7E6BC966-23BB-238A-D011-F3761D454BF4}"/>
                </a:ext>
              </a:extLst>
            </p:cNvPr>
            <p:cNvCxnSpPr/>
            <p:nvPr/>
          </p:nvCxnSpPr>
          <p:spPr>
            <a:xfrm>
              <a:off x="12016989" y="0"/>
              <a:ext cx="0" cy="6858000"/>
            </a:xfrm>
            <a:prstGeom prst="straightConnector1">
              <a:avLst/>
            </a:prstGeom>
            <a:noFill/>
            <a:ln w="19046" cap="flat">
              <a:solidFill>
                <a:srgbClr val="B495C2">
                  <a:alpha val="25000"/>
                </a:srgbClr>
              </a:solidFill>
              <a:custDash>
                <a:ds d="100000" sp="100000"/>
              </a:custDash>
              <a:miter/>
            </a:ln>
          </p:spPr>
        </p:cxnSp>
        <p:cxnSp>
          <p:nvCxnSpPr>
            <p:cNvPr id="7" name="Connettore diritto 93">
              <a:extLst>
                <a:ext uri="{FF2B5EF4-FFF2-40B4-BE49-F238E27FC236}">
                  <a16:creationId xmlns:a16="http://schemas.microsoft.com/office/drawing/2014/main" id="{B2499C26-3B85-1C48-C1F4-2A06BEDA85BD}"/>
                </a:ext>
              </a:extLst>
            </p:cNvPr>
            <p:cNvCxnSpPr/>
            <p:nvPr/>
          </p:nvCxnSpPr>
          <p:spPr>
            <a:xfrm>
              <a:off x="216255" y="0"/>
              <a:ext cx="0" cy="6858000"/>
            </a:xfrm>
            <a:prstGeom prst="straightConnector1">
              <a:avLst/>
            </a:prstGeom>
            <a:noFill/>
            <a:ln w="19046" cap="flat">
              <a:solidFill>
                <a:srgbClr val="B495C2">
                  <a:alpha val="25000"/>
                </a:srgbClr>
              </a:solidFill>
              <a:custDash>
                <a:ds d="100000" sp="100000"/>
              </a:custDash>
              <a:miter/>
            </a:ln>
          </p:spPr>
        </p:cxnSp>
        <p:cxnSp>
          <p:nvCxnSpPr>
            <p:cNvPr id="8" name="Connettore diritto 94">
              <a:extLst>
                <a:ext uri="{FF2B5EF4-FFF2-40B4-BE49-F238E27FC236}">
                  <a16:creationId xmlns:a16="http://schemas.microsoft.com/office/drawing/2014/main" id="{5145AE46-CA1E-BD6F-513E-8DD0BDD5348A}"/>
                </a:ext>
              </a:extLst>
            </p:cNvPr>
            <p:cNvCxnSpPr/>
            <p:nvPr/>
          </p:nvCxnSpPr>
          <p:spPr>
            <a:xfrm>
              <a:off x="1215694" y="0"/>
              <a:ext cx="0" cy="6858000"/>
            </a:xfrm>
            <a:prstGeom prst="straightConnector1">
              <a:avLst/>
            </a:prstGeom>
            <a:noFill/>
            <a:ln w="19046" cap="flat">
              <a:solidFill>
                <a:srgbClr val="B495C2">
                  <a:alpha val="25000"/>
                </a:srgbClr>
              </a:solidFill>
              <a:custDash>
                <a:ds d="100000" sp="100000"/>
              </a:custDash>
              <a:miter/>
            </a:ln>
          </p:spPr>
        </p:cxnSp>
        <p:cxnSp>
          <p:nvCxnSpPr>
            <p:cNvPr id="9" name="Connettore diritto 95">
              <a:extLst>
                <a:ext uri="{FF2B5EF4-FFF2-40B4-BE49-F238E27FC236}">
                  <a16:creationId xmlns:a16="http://schemas.microsoft.com/office/drawing/2014/main" id="{E6EBB4E2-1F2A-9370-5BFE-45FDF9DC7550}"/>
                </a:ext>
              </a:extLst>
            </p:cNvPr>
            <p:cNvCxnSpPr/>
            <p:nvPr/>
          </p:nvCxnSpPr>
          <p:spPr>
            <a:xfrm>
              <a:off x="2215134" y="0"/>
              <a:ext cx="0" cy="6858000"/>
            </a:xfrm>
            <a:prstGeom prst="straightConnector1">
              <a:avLst/>
            </a:prstGeom>
            <a:noFill/>
            <a:ln w="19046" cap="flat">
              <a:solidFill>
                <a:srgbClr val="B495C2">
                  <a:alpha val="25000"/>
                </a:srgbClr>
              </a:solidFill>
              <a:custDash>
                <a:ds d="100000" sp="100000"/>
              </a:custDash>
              <a:miter/>
            </a:ln>
          </p:spPr>
        </p:cxnSp>
        <p:cxnSp>
          <p:nvCxnSpPr>
            <p:cNvPr id="10" name="Connettore diritto 96">
              <a:extLst>
                <a:ext uri="{FF2B5EF4-FFF2-40B4-BE49-F238E27FC236}">
                  <a16:creationId xmlns:a16="http://schemas.microsoft.com/office/drawing/2014/main" id="{765F11C5-F8B4-5D48-4C1E-39291D4E3236}"/>
                </a:ext>
              </a:extLst>
            </p:cNvPr>
            <p:cNvCxnSpPr/>
            <p:nvPr/>
          </p:nvCxnSpPr>
          <p:spPr>
            <a:xfrm>
              <a:off x="3214573" y="0"/>
              <a:ext cx="0" cy="6858000"/>
            </a:xfrm>
            <a:prstGeom prst="straightConnector1">
              <a:avLst/>
            </a:prstGeom>
            <a:noFill/>
            <a:ln w="19046" cap="flat">
              <a:solidFill>
                <a:srgbClr val="B495C2">
                  <a:alpha val="25000"/>
                </a:srgbClr>
              </a:solidFill>
              <a:custDash>
                <a:ds d="100000" sp="100000"/>
              </a:custDash>
              <a:miter/>
            </a:ln>
          </p:spPr>
        </p:cxnSp>
        <p:cxnSp>
          <p:nvCxnSpPr>
            <p:cNvPr id="11" name="Connettore diritto 97">
              <a:extLst>
                <a:ext uri="{FF2B5EF4-FFF2-40B4-BE49-F238E27FC236}">
                  <a16:creationId xmlns:a16="http://schemas.microsoft.com/office/drawing/2014/main" id="{26698CC6-BA95-73C4-1972-A1F7E9D6576F}"/>
                </a:ext>
              </a:extLst>
            </p:cNvPr>
            <p:cNvCxnSpPr/>
            <p:nvPr/>
          </p:nvCxnSpPr>
          <p:spPr>
            <a:xfrm>
              <a:off x="4214012" y="0"/>
              <a:ext cx="0" cy="6858000"/>
            </a:xfrm>
            <a:prstGeom prst="straightConnector1">
              <a:avLst/>
            </a:prstGeom>
            <a:noFill/>
            <a:ln w="19046" cap="flat">
              <a:solidFill>
                <a:srgbClr val="B495C2">
                  <a:alpha val="25000"/>
                </a:srgbClr>
              </a:solidFill>
              <a:custDash>
                <a:ds d="100000" sp="100000"/>
              </a:custDash>
              <a:miter/>
            </a:ln>
          </p:spPr>
        </p:cxnSp>
        <p:cxnSp>
          <p:nvCxnSpPr>
            <p:cNvPr id="12" name="Connettore diritto 98">
              <a:extLst>
                <a:ext uri="{FF2B5EF4-FFF2-40B4-BE49-F238E27FC236}">
                  <a16:creationId xmlns:a16="http://schemas.microsoft.com/office/drawing/2014/main" id="{FB27DE10-3A75-E6E5-43DA-C2BA432DFC01}"/>
                </a:ext>
              </a:extLst>
            </p:cNvPr>
            <p:cNvCxnSpPr/>
            <p:nvPr/>
          </p:nvCxnSpPr>
          <p:spPr>
            <a:xfrm>
              <a:off x="5213442" y="0"/>
              <a:ext cx="0" cy="6858000"/>
            </a:xfrm>
            <a:prstGeom prst="straightConnector1">
              <a:avLst/>
            </a:prstGeom>
            <a:noFill/>
            <a:ln w="19046" cap="flat">
              <a:solidFill>
                <a:srgbClr val="B495C2">
                  <a:alpha val="25000"/>
                </a:srgbClr>
              </a:solidFill>
              <a:custDash>
                <a:ds d="100000" sp="100000"/>
              </a:custDash>
              <a:miter/>
            </a:ln>
          </p:spPr>
        </p:cxnSp>
        <p:cxnSp>
          <p:nvCxnSpPr>
            <p:cNvPr id="13" name="Connettore diritto 99">
              <a:extLst>
                <a:ext uri="{FF2B5EF4-FFF2-40B4-BE49-F238E27FC236}">
                  <a16:creationId xmlns:a16="http://schemas.microsoft.com/office/drawing/2014/main" id="{736DA50D-127B-7235-60F9-6C918C5AB311}"/>
                </a:ext>
              </a:extLst>
            </p:cNvPr>
            <p:cNvCxnSpPr/>
            <p:nvPr/>
          </p:nvCxnSpPr>
          <p:spPr>
            <a:xfrm>
              <a:off x="6212881" y="0"/>
              <a:ext cx="0" cy="6858000"/>
            </a:xfrm>
            <a:prstGeom prst="straightConnector1">
              <a:avLst/>
            </a:prstGeom>
            <a:noFill/>
            <a:ln w="19046" cap="flat">
              <a:solidFill>
                <a:srgbClr val="B495C2">
                  <a:alpha val="25000"/>
                </a:srgbClr>
              </a:solidFill>
              <a:custDash>
                <a:ds d="100000" sp="100000"/>
              </a:custDash>
              <a:miter/>
            </a:ln>
          </p:spPr>
        </p:cxnSp>
        <p:cxnSp>
          <p:nvCxnSpPr>
            <p:cNvPr id="14" name="Connettore diritto 100">
              <a:extLst>
                <a:ext uri="{FF2B5EF4-FFF2-40B4-BE49-F238E27FC236}">
                  <a16:creationId xmlns:a16="http://schemas.microsoft.com/office/drawing/2014/main" id="{E76FCB37-FD2F-A135-AA40-EF4D33C6D622}"/>
                </a:ext>
              </a:extLst>
            </p:cNvPr>
            <p:cNvCxnSpPr/>
            <p:nvPr/>
          </p:nvCxnSpPr>
          <p:spPr>
            <a:xfrm>
              <a:off x="7212320" y="0"/>
              <a:ext cx="0" cy="6858000"/>
            </a:xfrm>
            <a:prstGeom prst="straightConnector1">
              <a:avLst/>
            </a:prstGeom>
            <a:noFill/>
            <a:ln w="19046" cap="flat">
              <a:solidFill>
                <a:srgbClr val="B495C2">
                  <a:alpha val="25000"/>
                </a:srgbClr>
              </a:solidFill>
              <a:custDash>
                <a:ds d="100000" sp="100000"/>
              </a:custDash>
              <a:miter/>
            </a:ln>
          </p:spPr>
        </p:cxnSp>
        <p:cxnSp>
          <p:nvCxnSpPr>
            <p:cNvPr id="15" name="Connettore diritto 101">
              <a:extLst>
                <a:ext uri="{FF2B5EF4-FFF2-40B4-BE49-F238E27FC236}">
                  <a16:creationId xmlns:a16="http://schemas.microsoft.com/office/drawing/2014/main" id="{614222F3-D879-B7AC-7F32-41EBEECCA963}"/>
                </a:ext>
              </a:extLst>
            </p:cNvPr>
            <p:cNvCxnSpPr/>
            <p:nvPr/>
          </p:nvCxnSpPr>
          <p:spPr>
            <a:xfrm>
              <a:off x="8211760" y="0"/>
              <a:ext cx="0" cy="6858000"/>
            </a:xfrm>
            <a:prstGeom prst="straightConnector1">
              <a:avLst/>
            </a:prstGeom>
            <a:noFill/>
            <a:ln w="19046" cap="flat">
              <a:solidFill>
                <a:srgbClr val="B495C2">
                  <a:alpha val="25000"/>
                </a:srgbClr>
              </a:solidFill>
              <a:custDash>
                <a:ds d="100000" sp="100000"/>
              </a:custDash>
              <a:miter/>
            </a:ln>
          </p:spPr>
        </p:cxnSp>
        <p:cxnSp>
          <p:nvCxnSpPr>
            <p:cNvPr id="16" name="Connettore diritto 102">
              <a:extLst>
                <a:ext uri="{FF2B5EF4-FFF2-40B4-BE49-F238E27FC236}">
                  <a16:creationId xmlns:a16="http://schemas.microsoft.com/office/drawing/2014/main" id="{7B8A7A56-2DE6-3100-7ED4-A50D3112FD4D}"/>
                </a:ext>
              </a:extLst>
            </p:cNvPr>
            <p:cNvCxnSpPr/>
            <p:nvPr/>
          </p:nvCxnSpPr>
          <p:spPr>
            <a:xfrm>
              <a:off x="9211199" y="0"/>
              <a:ext cx="0" cy="6858000"/>
            </a:xfrm>
            <a:prstGeom prst="straightConnector1">
              <a:avLst/>
            </a:prstGeom>
            <a:noFill/>
            <a:ln w="19046" cap="flat">
              <a:solidFill>
                <a:srgbClr val="B495C2">
                  <a:alpha val="25000"/>
                </a:srgbClr>
              </a:solidFill>
              <a:custDash>
                <a:ds d="100000" sp="100000"/>
              </a:custDash>
              <a:miter/>
            </a:ln>
          </p:spPr>
        </p:cxnSp>
        <p:cxnSp>
          <p:nvCxnSpPr>
            <p:cNvPr id="17" name="Connettore diritto 103">
              <a:extLst>
                <a:ext uri="{FF2B5EF4-FFF2-40B4-BE49-F238E27FC236}">
                  <a16:creationId xmlns:a16="http://schemas.microsoft.com/office/drawing/2014/main" id="{75802762-8E8A-6A5C-643A-EEE6FDBAAC89}"/>
                </a:ext>
              </a:extLst>
            </p:cNvPr>
            <p:cNvCxnSpPr/>
            <p:nvPr/>
          </p:nvCxnSpPr>
          <p:spPr>
            <a:xfrm>
              <a:off x="10210638" y="0"/>
              <a:ext cx="0" cy="6858000"/>
            </a:xfrm>
            <a:prstGeom prst="straightConnector1">
              <a:avLst/>
            </a:prstGeom>
            <a:noFill/>
            <a:ln w="19046" cap="flat">
              <a:solidFill>
                <a:srgbClr val="B495C2">
                  <a:alpha val="25000"/>
                </a:srgbClr>
              </a:solidFill>
              <a:custDash>
                <a:ds d="100000" sp="100000"/>
              </a:custDash>
              <a:miter/>
            </a:ln>
          </p:spPr>
        </p:cxnSp>
        <p:cxnSp>
          <p:nvCxnSpPr>
            <p:cNvPr id="18" name="Connettore diritto 104">
              <a:extLst>
                <a:ext uri="{FF2B5EF4-FFF2-40B4-BE49-F238E27FC236}">
                  <a16:creationId xmlns:a16="http://schemas.microsoft.com/office/drawing/2014/main" id="{A729D0BC-5196-ED83-0485-71BFCDE06F98}"/>
                </a:ext>
              </a:extLst>
            </p:cNvPr>
            <p:cNvCxnSpPr/>
            <p:nvPr/>
          </p:nvCxnSpPr>
          <p:spPr>
            <a:xfrm>
              <a:off x="11210077" y="0"/>
              <a:ext cx="0" cy="6858000"/>
            </a:xfrm>
            <a:prstGeom prst="straightConnector1">
              <a:avLst/>
            </a:prstGeom>
            <a:noFill/>
            <a:ln w="19046" cap="flat">
              <a:solidFill>
                <a:srgbClr val="B495C2">
                  <a:alpha val="25000"/>
                </a:srgbClr>
              </a:solidFill>
              <a:custDash>
                <a:ds d="100000" sp="100000"/>
              </a:custDash>
              <a:miter/>
            </a:ln>
          </p:spPr>
        </p:cxnSp>
        <p:cxnSp>
          <p:nvCxnSpPr>
            <p:cNvPr id="19" name="Connettore diritto 105">
              <a:extLst>
                <a:ext uri="{FF2B5EF4-FFF2-40B4-BE49-F238E27FC236}">
                  <a16:creationId xmlns:a16="http://schemas.microsoft.com/office/drawing/2014/main" id="{95A1EAFE-06FC-B6DE-5E8B-0473351647D5}"/>
                </a:ext>
              </a:extLst>
            </p:cNvPr>
            <p:cNvCxnSpPr/>
            <p:nvPr/>
          </p:nvCxnSpPr>
          <p:spPr>
            <a:xfrm>
              <a:off x="12209516" y="0"/>
              <a:ext cx="0" cy="6858000"/>
            </a:xfrm>
            <a:prstGeom prst="straightConnector1">
              <a:avLst/>
            </a:prstGeom>
            <a:noFill/>
            <a:ln w="19046" cap="flat">
              <a:solidFill>
                <a:srgbClr val="B495C2">
                  <a:alpha val="25000"/>
                </a:srgbClr>
              </a:solidFill>
              <a:custDash>
                <a:ds d="100000" sp="100000"/>
              </a:custDash>
              <a:miter/>
            </a:ln>
          </p:spPr>
        </p:cxnSp>
        <p:cxnSp>
          <p:nvCxnSpPr>
            <p:cNvPr id="20" name="Connettore diritto 106">
              <a:extLst>
                <a:ext uri="{FF2B5EF4-FFF2-40B4-BE49-F238E27FC236}">
                  <a16:creationId xmlns:a16="http://schemas.microsoft.com/office/drawing/2014/main" id="{D261FEBE-BB34-B383-EED3-48EE616835DB}"/>
                </a:ext>
              </a:extLst>
            </p:cNvPr>
            <p:cNvCxnSpPr/>
            <p:nvPr/>
          </p:nvCxnSpPr>
          <p:spPr>
            <a:xfrm>
              <a:off x="23728" y="171715"/>
              <a:ext cx="12191997" cy="0"/>
            </a:xfrm>
            <a:prstGeom prst="straightConnector1">
              <a:avLst/>
            </a:prstGeom>
            <a:noFill/>
            <a:ln w="19046" cap="flat">
              <a:solidFill>
                <a:srgbClr val="B495C2">
                  <a:alpha val="25000"/>
                </a:srgbClr>
              </a:solidFill>
              <a:custDash>
                <a:ds d="100000" sp="100000"/>
              </a:custDash>
              <a:miter/>
            </a:ln>
          </p:spPr>
        </p:cxnSp>
        <p:cxnSp>
          <p:nvCxnSpPr>
            <p:cNvPr id="21" name="Connettore diritto 107">
              <a:extLst>
                <a:ext uri="{FF2B5EF4-FFF2-40B4-BE49-F238E27FC236}">
                  <a16:creationId xmlns:a16="http://schemas.microsoft.com/office/drawing/2014/main" id="{979A10B7-E536-1E71-11D4-D5EF9FB4ACE1}"/>
                </a:ext>
              </a:extLst>
            </p:cNvPr>
            <p:cNvCxnSpPr/>
            <p:nvPr/>
          </p:nvCxnSpPr>
          <p:spPr>
            <a:xfrm>
              <a:off x="23728" y="728904"/>
              <a:ext cx="12191997" cy="0"/>
            </a:xfrm>
            <a:prstGeom prst="straightConnector1">
              <a:avLst/>
            </a:prstGeom>
            <a:noFill/>
            <a:ln w="19046" cap="flat">
              <a:solidFill>
                <a:srgbClr val="B495C2">
                  <a:alpha val="25000"/>
                </a:srgbClr>
              </a:solidFill>
              <a:custDash>
                <a:ds d="100000" sp="100000"/>
              </a:custDash>
              <a:miter/>
            </a:ln>
          </p:spPr>
        </p:cxnSp>
        <p:cxnSp>
          <p:nvCxnSpPr>
            <p:cNvPr id="22" name="Connettore diritto 108">
              <a:extLst>
                <a:ext uri="{FF2B5EF4-FFF2-40B4-BE49-F238E27FC236}">
                  <a16:creationId xmlns:a16="http://schemas.microsoft.com/office/drawing/2014/main" id="{53E3B1F1-6856-C5C4-F11E-C64C161FA7EB}"/>
                </a:ext>
              </a:extLst>
            </p:cNvPr>
            <p:cNvCxnSpPr/>
            <p:nvPr/>
          </p:nvCxnSpPr>
          <p:spPr>
            <a:xfrm>
              <a:off x="23728" y="1286094"/>
              <a:ext cx="12191997" cy="0"/>
            </a:xfrm>
            <a:prstGeom prst="straightConnector1">
              <a:avLst/>
            </a:prstGeom>
            <a:noFill/>
            <a:ln w="19046" cap="flat">
              <a:solidFill>
                <a:srgbClr val="B495C2">
                  <a:alpha val="25000"/>
                </a:srgbClr>
              </a:solidFill>
              <a:custDash>
                <a:ds d="100000" sp="100000"/>
              </a:custDash>
              <a:miter/>
            </a:ln>
          </p:spPr>
        </p:cxnSp>
        <p:cxnSp>
          <p:nvCxnSpPr>
            <p:cNvPr id="23" name="Connettore diritto 109">
              <a:extLst>
                <a:ext uri="{FF2B5EF4-FFF2-40B4-BE49-F238E27FC236}">
                  <a16:creationId xmlns:a16="http://schemas.microsoft.com/office/drawing/2014/main" id="{77F60F77-8D52-9FC6-BEFE-A4E7528530F3}"/>
                </a:ext>
              </a:extLst>
            </p:cNvPr>
            <p:cNvCxnSpPr/>
            <p:nvPr/>
          </p:nvCxnSpPr>
          <p:spPr>
            <a:xfrm>
              <a:off x="23728" y="1843284"/>
              <a:ext cx="12191997" cy="0"/>
            </a:xfrm>
            <a:prstGeom prst="straightConnector1">
              <a:avLst/>
            </a:prstGeom>
            <a:noFill/>
            <a:ln w="19046" cap="flat">
              <a:solidFill>
                <a:srgbClr val="B495C2">
                  <a:alpha val="25000"/>
                </a:srgbClr>
              </a:solidFill>
              <a:custDash>
                <a:ds d="100000" sp="100000"/>
              </a:custDash>
              <a:miter/>
            </a:ln>
          </p:spPr>
        </p:cxnSp>
        <p:cxnSp>
          <p:nvCxnSpPr>
            <p:cNvPr id="24" name="Connettore diritto 110">
              <a:extLst>
                <a:ext uri="{FF2B5EF4-FFF2-40B4-BE49-F238E27FC236}">
                  <a16:creationId xmlns:a16="http://schemas.microsoft.com/office/drawing/2014/main" id="{992034A7-DB8B-6F2E-9A5B-E98A17EA33B6}"/>
                </a:ext>
              </a:extLst>
            </p:cNvPr>
            <p:cNvCxnSpPr/>
            <p:nvPr/>
          </p:nvCxnSpPr>
          <p:spPr>
            <a:xfrm>
              <a:off x="23728" y="2400473"/>
              <a:ext cx="12191997" cy="0"/>
            </a:xfrm>
            <a:prstGeom prst="straightConnector1">
              <a:avLst/>
            </a:prstGeom>
            <a:noFill/>
            <a:ln w="19046" cap="flat">
              <a:solidFill>
                <a:srgbClr val="B495C2">
                  <a:alpha val="25000"/>
                </a:srgbClr>
              </a:solidFill>
              <a:custDash>
                <a:ds d="100000" sp="100000"/>
              </a:custDash>
              <a:miter/>
            </a:ln>
          </p:spPr>
        </p:cxnSp>
        <p:cxnSp>
          <p:nvCxnSpPr>
            <p:cNvPr id="25" name="Connettore diritto 111">
              <a:extLst>
                <a:ext uri="{FF2B5EF4-FFF2-40B4-BE49-F238E27FC236}">
                  <a16:creationId xmlns:a16="http://schemas.microsoft.com/office/drawing/2014/main" id="{B600B3AA-8F35-85F9-A3CC-E27A7A9C3121}"/>
                </a:ext>
              </a:extLst>
            </p:cNvPr>
            <p:cNvCxnSpPr/>
            <p:nvPr/>
          </p:nvCxnSpPr>
          <p:spPr>
            <a:xfrm>
              <a:off x="23728" y="2957663"/>
              <a:ext cx="12191997" cy="0"/>
            </a:xfrm>
            <a:prstGeom prst="straightConnector1">
              <a:avLst/>
            </a:prstGeom>
            <a:noFill/>
            <a:ln w="19046" cap="flat">
              <a:solidFill>
                <a:srgbClr val="B495C2">
                  <a:alpha val="25000"/>
                </a:srgbClr>
              </a:solidFill>
              <a:custDash>
                <a:ds d="100000" sp="100000"/>
              </a:custDash>
              <a:miter/>
            </a:ln>
          </p:spPr>
        </p:cxnSp>
        <p:cxnSp>
          <p:nvCxnSpPr>
            <p:cNvPr id="26" name="Connettore diritto 112">
              <a:extLst>
                <a:ext uri="{FF2B5EF4-FFF2-40B4-BE49-F238E27FC236}">
                  <a16:creationId xmlns:a16="http://schemas.microsoft.com/office/drawing/2014/main" id="{AC150F77-7C92-6E7A-C3F5-B51C54CA95D6}"/>
                </a:ext>
              </a:extLst>
            </p:cNvPr>
            <p:cNvCxnSpPr/>
            <p:nvPr/>
          </p:nvCxnSpPr>
          <p:spPr>
            <a:xfrm>
              <a:off x="23728" y="3514853"/>
              <a:ext cx="12191997" cy="0"/>
            </a:xfrm>
            <a:prstGeom prst="straightConnector1">
              <a:avLst/>
            </a:prstGeom>
            <a:noFill/>
            <a:ln w="19046" cap="flat">
              <a:solidFill>
                <a:srgbClr val="B495C2">
                  <a:alpha val="25000"/>
                </a:srgbClr>
              </a:solidFill>
              <a:custDash>
                <a:ds d="100000" sp="100000"/>
              </a:custDash>
              <a:miter/>
            </a:ln>
          </p:spPr>
        </p:cxnSp>
        <p:cxnSp>
          <p:nvCxnSpPr>
            <p:cNvPr id="27" name="Connettore diritto 113">
              <a:extLst>
                <a:ext uri="{FF2B5EF4-FFF2-40B4-BE49-F238E27FC236}">
                  <a16:creationId xmlns:a16="http://schemas.microsoft.com/office/drawing/2014/main" id="{4DA5CABA-07E7-5533-CB72-271D2A049AD2}"/>
                </a:ext>
              </a:extLst>
            </p:cNvPr>
            <p:cNvCxnSpPr/>
            <p:nvPr/>
          </p:nvCxnSpPr>
          <p:spPr>
            <a:xfrm>
              <a:off x="23728" y="4072042"/>
              <a:ext cx="12191997" cy="0"/>
            </a:xfrm>
            <a:prstGeom prst="straightConnector1">
              <a:avLst/>
            </a:prstGeom>
            <a:noFill/>
            <a:ln w="19046" cap="flat">
              <a:solidFill>
                <a:srgbClr val="B495C2">
                  <a:alpha val="25000"/>
                </a:srgbClr>
              </a:solidFill>
              <a:custDash>
                <a:ds d="100000" sp="100000"/>
              </a:custDash>
              <a:miter/>
            </a:ln>
          </p:spPr>
        </p:cxnSp>
        <p:cxnSp>
          <p:nvCxnSpPr>
            <p:cNvPr id="28" name="Connettore diritto 114">
              <a:extLst>
                <a:ext uri="{FF2B5EF4-FFF2-40B4-BE49-F238E27FC236}">
                  <a16:creationId xmlns:a16="http://schemas.microsoft.com/office/drawing/2014/main" id="{CA0C2392-2D5F-6576-3053-031B3921213D}"/>
                </a:ext>
              </a:extLst>
            </p:cNvPr>
            <p:cNvCxnSpPr/>
            <p:nvPr/>
          </p:nvCxnSpPr>
          <p:spPr>
            <a:xfrm>
              <a:off x="23728" y="4629232"/>
              <a:ext cx="12191997" cy="0"/>
            </a:xfrm>
            <a:prstGeom prst="straightConnector1">
              <a:avLst/>
            </a:prstGeom>
            <a:noFill/>
            <a:ln w="19046" cap="flat">
              <a:solidFill>
                <a:srgbClr val="B495C2">
                  <a:alpha val="25000"/>
                </a:srgbClr>
              </a:solidFill>
              <a:custDash>
                <a:ds d="100000" sp="100000"/>
              </a:custDash>
              <a:miter/>
            </a:ln>
          </p:spPr>
        </p:cxnSp>
        <p:cxnSp>
          <p:nvCxnSpPr>
            <p:cNvPr id="29" name="Connettore diritto 115">
              <a:extLst>
                <a:ext uri="{FF2B5EF4-FFF2-40B4-BE49-F238E27FC236}">
                  <a16:creationId xmlns:a16="http://schemas.microsoft.com/office/drawing/2014/main" id="{4A41F654-4607-EC66-E55E-2AB48051312C}"/>
                </a:ext>
              </a:extLst>
            </p:cNvPr>
            <p:cNvCxnSpPr/>
            <p:nvPr/>
          </p:nvCxnSpPr>
          <p:spPr>
            <a:xfrm>
              <a:off x="23728" y="5186421"/>
              <a:ext cx="12191997" cy="0"/>
            </a:xfrm>
            <a:prstGeom prst="straightConnector1">
              <a:avLst/>
            </a:prstGeom>
            <a:noFill/>
            <a:ln w="19046" cap="flat">
              <a:solidFill>
                <a:srgbClr val="B495C2">
                  <a:alpha val="25000"/>
                </a:srgbClr>
              </a:solidFill>
              <a:custDash>
                <a:ds d="100000" sp="100000"/>
              </a:custDash>
              <a:miter/>
            </a:ln>
          </p:spPr>
        </p:cxnSp>
        <p:cxnSp>
          <p:nvCxnSpPr>
            <p:cNvPr id="30" name="Connettore diritto 116">
              <a:extLst>
                <a:ext uri="{FF2B5EF4-FFF2-40B4-BE49-F238E27FC236}">
                  <a16:creationId xmlns:a16="http://schemas.microsoft.com/office/drawing/2014/main" id="{7EF0577B-C35C-2103-6C95-756BDBCAD0CD}"/>
                </a:ext>
              </a:extLst>
            </p:cNvPr>
            <p:cNvCxnSpPr/>
            <p:nvPr/>
          </p:nvCxnSpPr>
          <p:spPr>
            <a:xfrm>
              <a:off x="23728" y="5743611"/>
              <a:ext cx="12191997" cy="0"/>
            </a:xfrm>
            <a:prstGeom prst="straightConnector1">
              <a:avLst/>
            </a:prstGeom>
            <a:noFill/>
            <a:ln w="19046" cap="flat">
              <a:solidFill>
                <a:srgbClr val="B495C2">
                  <a:alpha val="25000"/>
                </a:srgbClr>
              </a:solidFill>
              <a:custDash>
                <a:ds d="100000" sp="100000"/>
              </a:custDash>
              <a:miter/>
            </a:ln>
          </p:spPr>
        </p:cxnSp>
        <p:cxnSp>
          <p:nvCxnSpPr>
            <p:cNvPr id="31" name="Connettore diritto 117">
              <a:extLst>
                <a:ext uri="{FF2B5EF4-FFF2-40B4-BE49-F238E27FC236}">
                  <a16:creationId xmlns:a16="http://schemas.microsoft.com/office/drawing/2014/main" id="{8E61680B-2579-DA3A-498C-39E13FBED9D4}"/>
                </a:ext>
              </a:extLst>
            </p:cNvPr>
            <p:cNvCxnSpPr/>
            <p:nvPr/>
          </p:nvCxnSpPr>
          <p:spPr>
            <a:xfrm>
              <a:off x="23728" y="6858000"/>
              <a:ext cx="12191997" cy="0"/>
            </a:xfrm>
            <a:prstGeom prst="straightConnector1">
              <a:avLst/>
            </a:prstGeom>
            <a:noFill/>
            <a:ln w="19046" cap="flat">
              <a:solidFill>
                <a:srgbClr val="B495C2">
                  <a:alpha val="25000"/>
                </a:srgbClr>
              </a:solidFill>
              <a:custDash>
                <a:ds d="100000" sp="100000"/>
              </a:custDash>
              <a:miter/>
            </a:ln>
          </p:spPr>
        </p:cxnSp>
        <p:cxnSp>
          <p:nvCxnSpPr>
            <p:cNvPr id="32" name="Connettore diritto 118">
              <a:extLst>
                <a:ext uri="{FF2B5EF4-FFF2-40B4-BE49-F238E27FC236}">
                  <a16:creationId xmlns:a16="http://schemas.microsoft.com/office/drawing/2014/main" id="{8312E748-0137-94A0-C12B-AD79EC1E882B}"/>
                </a:ext>
              </a:extLst>
            </p:cNvPr>
            <p:cNvCxnSpPr/>
            <p:nvPr/>
          </p:nvCxnSpPr>
          <p:spPr>
            <a:xfrm>
              <a:off x="40343" y="6248396"/>
              <a:ext cx="12191997" cy="0"/>
            </a:xfrm>
            <a:prstGeom prst="straightConnector1">
              <a:avLst/>
            </a:prstGeom>
            <a:noFill/>
            <a:ln w="19046" cap="flat">
              <a:solidFill>
                <a:srgbClr val="B495C2">
                  <a:alpha val="25000"/>
                </a:srgbClr>
              </a:solidFill>
              <a:custDash>
                <a:ds d="100000" sp="100000"/>
              </a:custDash>
              <a:miter/>
            </a:ln>
          </p:spPr>
        </p:cxnSp>
      </p:grpSp>
      <p:sp>
        <p:nvSpPr>
          <p:cNvPr id="33" name="Rettangolo 1">
            <a:extLst>
              <a:ext uri="{FF2B5EF4-FFF2-40B4-BE49-F238E27FC236}">
                <a16:creationId xmlns:a16="http://schemas.microsoft.com/office/drawing/2014/main" id="{8C5AAF1D-E239-DF7C-2151-464C08532C05}"/>
              </a:ext>
            </a:extLst>
          </p:cNvPr>
          <p:cNvSpPr/>
          <p:nvPr/>
        </p:nvSpPr>
        <p:spPr>
          <a:xfrm>
            <a:off x="0" y="0"/>
            <a:ext cx="12191996" cy="6858000"/>
          </a:xfrm>
          <a:prstGeom prst="rect">
            <a:avLst/>
          </a:prstGeom>
          <a:solidFill>
            <a:srgbClr val="FECFCF">
              <a:alpha val="7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4" name="Triangolo rettangolo 76">
            <a:extLst>
              <a:ext uri="{FF2B5EF4-FFF2-40B4-BE49-F238E27FC236}">
                <a16:creationId xmlns:a16="http://schemas.microsoft.com/office/drawing/2014/main" id="{337006EC-BC76-AB99-4604-12B9038ACCD6}"/>
              </a:ext>
            </a:extLst>
          </p:cNvPr>
          <p:cNvSpPr/>
          <p:nvPr/>
        </p:nvSpPr>
        <p:spPr>
          <a:xfrm rot="18900010">
            <a:off x="5905024" y="-284145"/>
            <a:ext cx="568290" cy="568290"/>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FFFFFF">
              <a:alpha val="17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5" name="Titolo 2">
            <a:extLst>
              <a:ext uri="{FF2B5EF4-FFF2-40B4-BE49-F238E27FC236}">
                <a16:creationId xmlns:a16="http://schemas.microsoft.com/office/drawing/2014/main" id="{69F8F3F2-C769-F228-55D6-4F4DE876AD5F}"/>
              </a:ext>
            </a:extLst>
          </p:cNvPr>
          <p:cNvSpPr txBox="1">
            <a:spLocks noGrp="1"/>
          </p:cNvSpPr>
          <p:nvPr>
            <p:ph type="title"/>
          </p:nvPr>
        </p:nvSpPr>
        <p:spPr>
          <a:xfrm>
            <a:off x="767812" y="456532"/>
            <a:ext cx="10656371" cy="1126421"/>
          </a:xfrm>
          <a:prstGeom prst="rect">
            <a:avLst/>
          </a:prstGeom>
          <a:noFill/>
          <a:ln>
            <a:noFill/>
          </a:ln>
        </p:spPr>
        <p:txBody>
          <a:bodyPr vert="horz" wrap="square" lIns="91440" tIns="45720" rIns="91440" bIns="45720" anchor="ctr" anchorCtr="1" compatLnSpc="1">
            <a:noAutofit/>
          </a:bodyPr>
          <a:lstStyle>
            <a:lvl1pPr marL="0" marR="0" lvl="0" indent="0" algn="ctr" fontAlgn="auto">
              <a:spcBef>
                <a:spcPts val="0"/>
              </a:spcBef>
              <a:spcAft>
                <a:spcPts val="0"/>
              </a:spcAft>
              <a:tabLst/>
              <a:defRPr lang="it-IT" b="0" i="0" u="none" strike="noStrike" cap="none" spc="0" baseline="0">
                <a:solidFill>
                  <a:srgbClr val="12154E"/>
                </a:solidFill>
                <a:uFillTx/>
                <a:latin typeface="Posterama"/>
              </a:defRPr>
            </a:lvl1pPr>
          </a:lstStyle>
          <a:p>
            <a:pPr lvl="0"/>
            <a:r>
              <a:rPr lang="it-IT"/>
              <a:t>Fare clic per inserire il titolo</a:t>
            </a:r>
          </a:p>
        </p:txBody>
      </p:sp>
      <p:sp>
        <p:nvSpPr>
          <p:cNvPr id="36" name="Segnaposto testo 81">
            <a:extLst>
              <a:ext uri="{FF2B5EF4-FFF2-40B4-BE49-F238E27FC236}">
                <a16:creationId xmlns:a16="http://schemas.microsoft.com/office/drawing/2014/main" id="{C43AB731-C24D-C592-DAB4-DC769BD139EF}"/>
              </a:ext>
            </a:extLst>
          </p:cNvPr>
          <p:cNvSpPr txBox="1">
            <a:spLocks noGrp="1"/>
          </p:cNvSpPr>
          <p:nvPr>
            <p:ph type="body" sz="quarter" idx="4294967295"/>
          </p:nvPr>
        </p:nvSpPr>
        <p:spPr>
          <a:xfrm>
            <a:off x="697385" y="1816400"/>
            <a:ext cx="5164138" cy="772969"/>
          </a:xfrm>
          <a:prstGeom prst="rect">
            <a:avLst/>
          </a:prstGeom>
          <a:noFill/>
          <a:ln>
            <a:noFill/>
          </a:ln>
        </p:spPr>
        <p:txBody>
          <a:bodyPr vert="horz" wrap="square" lIns="91440" tIns="45720" rIns="91440" bIns="45720" anchor="t" anchorCtr="0" compatLnSpc="1">
            <a:noAutofit/>
          </a:bodyPr>
          <a:lstStyle>
            <a:lvl1pPr marL="0" marR="0" lvl="0" indent="0" fontAlgn="auto">
              <a:lnSpc>
                <a:spcPct val="110000"/>
              </a:lnSpc>
              <a:spcAft>
                <a:spcPts val="0"/>
              </a:spcAft>
              <a:buNone/>
              <a:tabLst/>
              <a:defRPr lang="it-IT" b="1" i="0" u="none" strike="noStrike" cap="none" spc="0" baseline="0">
                <a:solidFill>
                  <a:srgbClr val="7162FE"/>
                </a:solidFill>
                <a:uFillTx/>
                <a:latin typeface="Posterama"/>
              </a:defRPr>
            </a:lvl1pPr>
          </a:lstStyle>
          <a:p>
            <a:pPr lvl="0"/>
            <a:r>
              <a:rPr lang="it-IT"/>
              <a:t>Inserire il sottotitolo qui</a:t>
            </a:r>
          </a:p>
        </p:txBody>
      </p:sp>
      <p:sp>
        <p:nvSpPr>
          <p:cNvPr id="37" name="Segnaposto testo 84">
            <a:extLst>
              <a:ext uri="{FF2B5EF4-FFF2-40B4-BE49-F238E27FC236}">
                <a16:creationId xmlns:a16="http://schemas.microsoft.com/office/drawing/2014/main" id="{C27E7F51-BC18-EF03-A1B1-7A52512174D2}"/>
              </a:ext>
            </a:extLst>
          </p:cNvPr>
          <p:cNvSpPr txBox="1">
            <a:spLocks noGrp="1"/>
          </p:cNvSpPr>
          <p:nvPr>
            <p:ph type="body" sz="quarter" idx="4294967295"/>
          </p:nvPr>
        </p:nvSpPr>
        <p:spPr>
          <a:xfrm>
            <a:off x="696909" y="2597974"/>
            <a:ext cx="5164138" cy="3119439"/>
          </a:xfrm>
          <a:prstGeom prst="rect">
            <a:avLst/>
          </a:prstGeom>
          <a:noFill/>
          <a:ln>
            <a:noFill/>
          </a:ln>
        </p:spPr>
        <p:txBody>
          <a:bodyPr vert="horz" wrap="square" lIns="91440" tIns="45720" rIns="91440" bIns="45720" anchor="t" anchorCtr="0" compatLnSpc="1">
            <a:noAutofit/>
          </a:bodyPr>
          <a:lstStyle>
            <a:lvl1pPr marL="457200" marR="0" lvl="0" indent="-457200" fontAlgn="auto">
              <a:lnSpc>
                <a:spcPct val="100000"/>
              </a:lnSpc>
              <a:spcAft>
                <a:spcPts val="0"/>
              </a:spcAft>
              <a:buSzPct val="75000"/>
              <a:buFont typeface="Posterama"/>
              <a:buAutoNum type="arabicPeriod"/>
              <a:tabLst/>
              <a:defRPr lang="it-IT" sz="1800" b="0" i="0" u="none" strike="noStrike" cap="none" spc="0" baseline="0">
                <a:solidFill>
                  <a:srgbClr val="000000"/>
                </a:solidFill>
                <a:uFillTx/>
                <a:latin typeface="Avenir Next LT Pro"/>
              </a:defRPr>
            </a:lvl1pPr>
          </a:lstStyle>
          <a:p>
            <a:pPr lvl="0"/>
            <a:r>
              <a:rPr lang="it-IT"/>
              <a:t>Inserire il testo qui</a:t>
            </a:r>
          </a:p>
        </p:txBody>
      </p:sp>
      <p:sp>
        <p:nvSpPr>
          <p:cNvPr id="38" name="Segnaposto testo 81">
            <a:extLst>
              <a:ext uri="{FF2B5EF4-FFF2-40B4-BE49-F238E27FC236}">
                <a16:creationId xmlns:a16="http://schemas.microsoft.com/office/drawing/2014/main" id="{1E228791-8567-C8DA-45EA-369ED60F5CBB}"/>
              </a:ext>
            </a:extLst>
          </p:cNvPr>
          <p:cNvSpPr txBox="1">
            <a:spLocks noGrp="1"/>
          </p:cNvSpPr>
          <p:nvPr>
            <p:ph type="body" sz="quarter" idx="4294967295"/>
          </p:nvPr>
        </p:nvSpPr>
        <p:spPr>
          <a:xfrm>
            <a:off x="6189152" y="1816400"/>
            <a:ext cx="5164138" cy="772969"/>
          </a:xfrm>
          <a:prstGeom prst="rect">
            <a:avLst/>
          </a:prstGeom>
          <a:noFill/>
          <a:ln>
            <a:noFill/>
          </a:ln>
        </p:spPr>
        <p:txBody>
          <a:bodyPr vert="horz" wrap="square" lIns="91440" tIns="45720" rIns="91440" bIns="45720" anchor="t" anchorCtr="0" compatLnSpc="1">
            <a:noAutofit/>
          </a:bodyPr>
          <a:lstStyle>
            <a:lvl1pPr marL="0" marR="0" lvl="0" indent="0" fontAlgn="auto">
              <a:lnSpc>
                <a:spcPct val="110000"/>
              </a:lnSpc>
              <a:spcAft>
                <a:spcPts val="0"/>
              </a:spcAft>
              <a:buNone/>
              <a:tabLst/>
              <a:defRPr lang="it-IT" b="1" i="0" u="none" strike="noStrike" cap="none" spc="0" baseline="0">
                <a:solidFill>
                  <a:srgbClr val="7162FE"/>
                </a:solidFill>
                <a:uFillTx/>
                <a:latin typeface="Posterama"/>
              </a:defRPr>
            </a:lvl1pPr>
          </a:lstStyle>
          <a:p>
            <a:pPr lvl="0"/>
            <a:r>
              <a:rPr lang="it-IT"/>
              <a:t>Inserire il sottotitolo qui</a:t>
            </a:r>
          </a:p>
        </p:txBody>
      </p:sp>
      <p:sp>
        <p:nvSpPr>
          <p:cNvPr id="39" name="Segnaposto testo 84">
            <a:extLst>
              <a:ext uri="{FF2B5EF4-FFF2-40B4-BE49-F238E27FC236}">
                <a16:creationId xmlns:a16="http://schemas.microsoft.com/office/drawing/2014/main" id="{FC687639-84B8-9226-6F5F-5D68933F2F6F}"/>
              </a:ext>
            </a:extLst>
          </p:cNvPr>
          <p:cNvSpPr txBox="1">
            <a:spLocks noGrp="1"/>
          </p:cNvSpPr>
          <p:nvPr>
            <p:ph type="body" sz="quarter" idx="4294967295"/>
          </p:nvPr>
        </p:nvSpPr>
        <p:spPr>
          <a:xfrm>
            <a:off x="6189152" y="2597974"/>
            <a:ext cx="5164138" cy="3119439"/>
          </a:xfrm>
          <a:prstGeom prst="rect">
            <a:avLst/>
          </a:prstGeom>
          <a:noFill/>
          <a:ln>
            <a:noFill/>
          </a:ln>
        </p:spPr>
        <p:txBody>
          <a:bodyPr vert="horz" wrap="square" lIns="91440" tIns="45720" rIns="91440" bIns="45720" anchor="t" anchorCtr="0" compatLnSpc="1">
            <a:noAutofit/>
          </a:bodyPr>
          <a:lstStyle>
            <a:lvl1pPr marL="457200" marR="0" lvl="0" indent="-457200" fontAlgn="auto">
              <a:lnSpc>
                <a:spcPct val="100000"/>
              </a:lnSpc>
              <a:spcAft>
                <a:spcPts val="0"/>
              </a:spcAft>
              <a:buSzPct val="75000"/>
              <a:buFont typeface="Posterama"/>
              <a:buAutoNum type="arabicPeriod"/>
              <a:tabLst/>
              <a:defRPr lang="it-IT" sz="1800" b="0" i="0" u="none" strike="noStrike" cap="none" spc="0" baseline="0">
                <a:solidFill>
                  <a:srgbClr val="000000"/>
                </a:solidFill>
                <a:uFillTx/>
                <a:latin typeface="Avenir Next LT Pro"/>
              </a:defRPr>
            </a:lvl1pPr>
          </a:lstStyle>
          <a:p>
            <a:pPr lvl="0"/>
            <a:r>
              <a:rPr lang="it-IT"/>
              <a:t>Inserire il testo qui</a:t>
            </a:r>
          </a:p>
        </p:txBody>
      </p:sp>
      <p:sp>
        <p:nvSpPr>
          <p:cNvPr id="40" name="Segnaposto data 3">
            <a:extLst>
              <a:ext uri="{FF2B5EF4-FFF2-40B4-BE49-F238E27FC236}">
                <a16:creationId xmlns:a16="http://schemas.microsoft.com/office/drawing/2014/main" id="{3AD831C8-9778-1CE4-68F9-82EB34C8B0E9}"/>
              </a:ext>
            </a:extLst>
          </p:cNvPr>
          <p:cNvSpPr txBox="1">
            <a:spLocks noGrp="1"/>
          </p:cNvSpPr>
          <p:nvPr>
            <p:ph type="dt" sz="quarter" idx="7"/>
          </p:nvPr>
        </p:nvSpPr>
        <p:spPr>
          <a:xfrm>
            <a:off x="457200" y="6324603"/>
            <a:ext cx="2560219"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r>
              <a:rPr lang="it-IT"/>
              <a:t>02/02/20XX</a:t>
            </a:r>
          </a:p>
        </p:txBody>
      </p:sp>
      <p:sp>
        <p:nvSpPr>
          <p:cNvPr id="41" name="Segnaposto piè di pagina 4">
            <a:extLst>
              <a:ext uri="{FF2B5EF4-FFF2-40B4-BE49-F238E27FC236}">
                <a16:creationId xmlns:a16="http://schemas.microsoft.com/office/drawing/2014/main" id="{DBB46407-91B8-D11B-8467-8C2C32542BE4}"/>
              </a:ext>
            </a:extLst>
          </p:cNvPr>
          <p:cNvSpPr txBox="1">
            <a:spLocks noGrp="1"/>
          </p:cNvSpPr>
          <p:nvPr>
            <p:ph type="ftr" sz="quarter" idx="9"/>
          </p:nvPr>
        </p:nvSpPr>
        <p:spPr>
          <a:xfrm>
            <a:off x="4200863" y="6319839"/>
            <a:ext cx="3982778"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r>
              <a:rPr lang="it-IT"/>
              <a:t>TITOLO PRESENTAZIONE</a:t>
            </a:r>
          </a:p>
        </p:txBody>
      </p:sp>
      <p:sp>
        <p:nvSpPr>
          <p:cNvPr id="42" name="Segnaposto numero diapositiva 5">
            <a:extLst>
              <a:ext uri="{FF2B5EF4-FFF2-40B4-BE49-F238E27FC236}">
                <a16:creationId xmlns:a16="http://schemas.microsoft.com/office/drawing/2014/main" id="{1B2523BD-FF3B-F76A-B2ED-6BD1B1D9A8DA}"/>
              </a:ext>
            </a:extLst>
          </p:cNvPr>
          <p:cNvSpPr txBox="1">
            <a:spLocks noGrp="1"/>
          </p:cNvSpPr>
          <p:nvPr>
            <p:ph type="sldNum" sz="quarter" idx="8"/>
          </p:nvPr>
        </p:nvSpPr>
        <p:spPr>
          <a:xfrm>
            <a:off x="11190802" y="6324603"/>
            <a:ext cx="799075"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fld id="{CEA8C1B6-8C79-452D-BAA7-87218A1A6B18}" type="slidenum">
              <a:t>‹#›</a:t>
            </a:fld>
            <a:endParaRPr lang="it-IT"/>
          </a:p>
        </p:txBody>
      </p:sp>
    </p:spTree>
    <p:extLst>
      <p:ext uri="{BB962C8B-B14F-4D97-AF65-F5344CB8AC3E}">
        <p14:creationId xmlns:p14="http://schemas.microsoft.com/office/powerpoint/2010/main" val="165374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lonna contenuto 3">
    <p:spTree>
      <p:nvGrpSpPr>
        <p:cNvPr id="1" name=""/>
        <p:cNvGrpSpPr/>
        <p:nvPr/>
      </p:nvGrpSpPr>
      <p:grpSpPr>
        <a:xfrm>
          <a:off x="0" y="0"/>
          <a:ext cx="0" cy="0"/>
          <a:chOff x="0" y="0"/>
          <a:chExt cx="0" cy="0"/>
        </a:xfrm>
      </p:grpSpPr>
      <p:sp>
        <p:nvSpPr>
          <p:cNvPr id="2" name="Rettangolo 85">
            <a:extLst>
              <a:ext uri="{FF2B5EF4-FFF2-40B4-BE49-F238E27FC236}">
                <a16:creationId xmlns:a16="http://schemas.microsoft.com/office/drawing/2014/main" id="{40E7ACEB-C553-7E9F-2896-CAD3A1A8A338}"/>
              </a:ext>
            </a:extLst>
          </p:cNvPr>
          <p:cNvSpPr/>
          <p:nvPr/>
        </p:nvSpPr>
        <p:spPr>
          <a:xfrm>
            <a:off x="0" y="0"/>
            <a:ext cx="12188952"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 name="Rettangolo 116">
            <a:extLst>
              <a:ext uri="{FF2B5EF4-FFF2-40B4-BE49-F238E27FC236}">
                <a16:creationId xmlns:a16="http://schemas.microsoft.com/office/drawing/2014/main" id="{37605FB8-E529-777F-BE4A-19BC90763A8E}"/>
              </a:ext>
            </a:extLst>
          </p:cNvPr>
          <p:cNvSpPr/>
          <p:nvPr/>
        </p:nvSpPr>
        <p:spPr>
          <a:xfrm>
            <a:off x="0" y="0"/>
            <a:ext cx="12188952" cy="6858000"/>
          </a:xfrm>
          <a:prstGeom prst="rect">
            <a:avLst/>
          </a:prstGeom>
          <a:solidFill>
            <a:srgbClr val="FFFFFF">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grpSp>
        <p:nvGrpSpPr>
          <p:cNvPr id="4" name="Gruppo 86">
            <a:extLst>
              <a:ext uri="{FF2B5EF4-FFF2-40B4-BE49-F238E27FC236}">
                <a16:creationId xmlns:a16="http://schemas.microsoft.com/office/drawing/2014/main" id="{46341ED0-6862-2390-D735-61E0DA4913F0}"/>
              </a:ext>
            </a:extLst>
          </p:cNvPr>
          <p:cNvGrpSpPr/>
          <p:nvPr/>
        </p:nvGrpSpPr>
        <p:grpSpPr>
          <a:xfrm>
            <a:off x="17510" y="0"/>
            <a:ext cx="12214830" cy="6858000"/>
            <a:chOff x="17510" y="0"/>
            <a:chExt cx="12214830" cy="6858000"/>
          </a:xfrm>
        </p:grpSpPr>
        <p:cxnSp>
          <p:nvCxnSpPr>
            <p:cNvPr id="5" name="Connettore diritto 87">
              <a:extLst>
                <a:ext uri="{FF2B5EF4-FFF2-40B4-BE49-F238E27FC236}">
                  <a16:creationId xmlns:a16="http://schemas.microsoft.com/office/drawing/2014/main" id="{48C083B3-4C16-B9B9-0E36-DADD20F6158F}"/>
                </a:ext>
              </a:extLst>
            </p:cNvPr>
            <p:cNvCxnSpPr/>
            <p:nvPr/>
          </p:nvCxnSpPr>
          <p:spPr>
            <a:xfrm>
              <a:off x="17510" y="6686284"/>
              <a:ext cx="12192006" cy="0"/>
            </a:xfrm>
            <a:prstGeom prst="straightConnector1">
              <a:avLst/>
            </a:prstGeom>
            <a:noFill/>
            <a:ln w="19046" cap="flat">
              <a:solidFill>
                <a:srgbClr val="B495C2">
                  <a:alpha val="25000"/>
                </a:srgbClr>
              </a:solidFill>
              <a:custDash>
                <a:ds d="100000" sp="100000"/>
              </a:custDash>
              <a:miter/>
            </a:ln>
          </p:spPr>
        </p:cxnSp>
        <p:cxnSp>
          <p:nvCxnSpPr>
            <p:cNvPr id="6" name="Connettore diritto 88">
              <a:extLst>
                <a:ext uri="{FF2B5EF4-FFF2-40B4-BE49-F238E27FC236}">
                  <a16:creationId xmlns:a16="http://schemas.microsoft.com/office/drawing/2014/main" id="{D90D29C5-7581-54F4-973F-45930166B369}"/>
                </a:ext>
              </a:extLst>
            </p:cNvPr>
            <p:cNvCxnSpPr/>
            <p:nvPr/>
          </p:nvCxnSpPr>
          <p:spPr>
            <a:xfrm>
              <a:off x="23728" y="0"/>
              <a:ext cx="0" cy="6858000"/>
            </a:xfrm>
            <a:prstGeom prst="straightConnector1">
              <a:avLst/>
            </a:prstGeom>
            <a:noFill/>
            <a:ln w="19046" cap="flat">
              <a:solidFill>
                <a:srgbClr val="B495C2">
                  <a:alpha val="25000"/>
                </a:srgbClr>
              </a:solidFill>
              <a:custDash>
                <a:ds d="100000" sp="100000"/>
              </a:custDash>
              <a:miter/>
            </a:ln>
          </p:spPr>
        </p:cxnSp>
        <p:cxnSp>
          <p:nvCxnSpPr>
            <p:cNvPr id="7" name="Connettore diritto 89">
              <a:extLst>
                <a:ext uri="{FF2B5EF4-FFF2-40B4-BE49-F238E27FC236}">
                  <a16:creationId xmlns:a16="http://schemas.microsoft.com/office/drawing/2014/main" id="{0FC2C3F3-4582-AEAF-1502-F6241599CD33}"/>
                </a:ext>
              </a:extLst>
            </p:cNvPr>
            <p:cNvCxnSpPr/>
            <p:nvPr/>
          </p:nvCxnSpPr>
          <p:spPr>
            <a:xfrm>
              <a:off x="12016989" y="0"/>
              <a:ext cx="0" cy="6858000"/>
            </a:xfrm>
            <a:prstGeom prst="straightConnector1">
              <a:avLst/>
            </a:prstGeom>
            <a:noFill/>
            <a:ln w="19046" cap="flat">
              <a:solidFill>
                <a:srgbClr val="B495C2">
                  <a:alpha val="25000"/>
                </a:srgbClr>
              </a:solidFill>
              <a:custDash>
                <a:ds d="100000" sp="100000"/>
              </a:custDash>
              <a:miter/>
            </a:ln>
          </p:spPr>
        </p:cxnSp>
        <p:cxnSp>
          <p:nvCxnSpPr>
            <p:cNvPr id="8" name="Connettore diritto 90">
              <a:extLst>
                <a:ext uri="{FF2B5EF4-FFF2-40B4-BE49-F238E27FC236}">
                  <a16:creationId xmlns:a16="http://schemas.microsoft.com/office/drawing/2014/main" id="{42337BA8-AC43-83BB-DF14-8C03A3E9B058}"/>
                </a:ext>
              </a:extLst>
            </p:cNvPr>
            <p:cNvCxnSpPr/>
            <p:nvPr/>
          </p:nvCxnSpPr>
          <p:spPr>
            <a:xfrm>
              <a:off x="216255" y="0"/>
              <a:ext cx="0" cy="6858000"/>
            </a:xfrm>
            <a:prstGeom prst="straightConnector1">
              <a:avLst/>
            </a:prstGeom>
            <a:noFill/>
            <a:ln w="19046" cap="flat">
              <a:solidFill>
                <a:srgbClr val="B495C2">
                  <a:alpha val="25000"/>
                </a:srgbClr>
              </a:solidFill>
              <a:custDash>
                <a:ds d="100000" sp="100000"/>
              </a:custDash>
              <a:miter/>
            </a:ln>
          </p:spPr>
        </p:cxnSp>
        <p:cxnSp>
          <p:nvCxnSpPr>
            <p:cNvPr id="9" name="Connettore diritto 91">
              <a:extLst>
                <a:ext uri="{FF2B5EF4-FFF2-40B4-BE49-F238E27FC236}">
                  <a16:creationId xmlns:a16="http://schemas.microsoft.com/office/drawing/2014/main" id="{E33B61EA-FDE5-595C-7A4B-34B6B0E9AED1}"/>
                </a:ext>
              </a:extLst>
            </p:cNvPr>
            <p:cNvCxnSpPr/>
            <p:nvPr/>
          </p:nvCxnSpPr>
          <p:spPr>
            <a:xfrm>
              <a:off x="1215694" y="0"/>
              <a:ext cx="0" cy="6858000"/>
            </a:xfrm>
            <a:prstGeom prst="straightConnector1">
              <a:avLst/>
            </a:prstGeom>
            <a:noFill/>
            <a:ln w="19046" cap="flat">
              <a:solidFill>
                <a:srgbClr val="B495C2">
                  <a:alpha val="25000"/>
                </a:srgbClr>
              </a:solidFill>
              <a:custDash>
                <a:ds d="100000" sp="100000"/>
              </a:custDash>
              <a:miter/>
            </a:ln>
          </p:spPr>
        </p:cxnSp>
        <p:cxnSp>
          <p:nvCxnSpPr>
            <p:cNvPr id="10" name="Connettore diritto 92">
              <a:extLst>
                <a:ext uri="{FF2B5EF4-FFF2-40B4-BE49-F238E27FC236}">
                  <a16:creationId xmlns:a16="http://schemas.microsoft.com/office/drawing/2014/main" id="{1DEAB819-3E42-E0F1-89F2-CB93D0566D3F}"/>
                </a:ext>
              </a:extLst>
            </p:cNvPr>
            <p:cNvCxnSpPr/>
            <p:nvPr/>
          </p:nvCxnSpPr>
          <p:spPr>
            <a:xfrm>
              <a:off x="2215134" y="0"/>
              <a:ext cx="0" cy="6858000"/>
            </a:xfrm>
            <a:prstGeom prst="straightConnector1">
              <a:avLst/>
            </a:prstGeom>
            <a:noFill/>
            <a:ln w="19046" cap="flat">
              <a:solidFill>
                <a:srgbClr val="B495C2">
                  <a:alpha val="25000"/>
                </a:srgbClr>
              </a:solidFill>
              <a:custDash>
                <a:ds d="100000" sp="100000"/>
              </a:custDash>
              <a:miter/>
            </a:ln>
          </p:spPr>
        </p:cxnSp>
        <p:cxnSp>
          <p:nvCxnSpPr>
            <p:cNvPr id="11" name="Connettore diritto 93">
              <a:extLst>
                <a:ext uri="{FF2B5EF4-FFF2-40B4-BE49-F238E27FC236}">
                  <a16:creationId xmlns:a16="http://schemas.microsoft.com/office/drawing/2014/main" id="{3B28F844-7107-F551-F071-DF6F89471A74}"/>
                </a:ext>
              </a:extLst>
            </p:cNvPr>
            <p:cNvCxnSpPr/>
            <p:nvPr/>
          </p:nvCxnSpPr>
          <p:spPr>
            <a:xfrm>
              <a:off x="3214573" y="0"/>
              <a:ext cx="0" cy="6858000"/>
            </a:xfrm>
            <a:prstGeom prst="straightConnector1">
              <a:avLst/>
            </a:prstGeom>
            <a:noFill/>
            <a:ln w="19046" cap="flat">
              <a:solidFill>
                <a:srgbClr val="B495C2">
                  <a:alpha val="25000"/>
                </a:srgbClr>
              </a:solidFill>
              <a:custDash>
                <a:ds d="100000" sp="100000"/>
              </a:custDash>
              <a:miter/>
            </a:ln>
          </p:spPr>
        </p:cxnSp>
        <p:cxnSp>
          <p:nvCxnSpPr>
            <p:cNvPr id="12" name="Connettore diritto 94">
              <a:extLst>
                <a:ext uri="{FF2B5EF4-FFF2-40B4-BE49-F238E27FC236}">
                  <a16:creationId xmlns:a16="http://schemas.microsoft.com/office/drawing/2014/main" id="{2472874D-D6C5-C4BA-B306-1948F5CAE6A3}"/>
                </a:ext>
              </a:extLst>
            </p:cNvPr>
            <p:cNvCxnSpPr/>
            <p:nvPr/>
          </p:nvCxnSpPr>
          <p:spPr>
            <a:xfrm>
              <a:off x="4214012" y="0"/>
              <a:ext cx="0" cy="6858000"/>
            </a:xfrm>
            <a:prstGeom prst="straightConnector1">
              <a:avLst/>
            </a:prstGeom>
            <a:noFill/>
            <a:ln w="19046" cap="flat">
              <a:solidFill>
                <a:srgbClr val="B495C2">
                  <a:alpha val="25000"/>
                </a:srgbClr>
              </a:solidFill>
              <a:custDash>
                <a:ds d="100000" sp="100000"/>
              </a:custDash>
              <a:miter/>
            </a:ln>
          </p:spPr>
        </p:cxnSp>
        <p:cxnSp>
          <p:nvCxnSpPr>
            <p:cNvPr id="13" name="Connettore diritto 95">
              <a:extLst>
                <a:ext uri="{FF2B5EF4-FFF2-40B4-BE49-F238E27FC236}">
                  <a16:creationId xmlns:a16="http://schemas.microsoft.com/office/drawing/2014/main" id="{CEA0FF53-7FDC-EF74-16FD-CF7FB9C264C1}"/>
                </a:ext>
              </a:extLst>
            </p:cNvPr>
            <p:cNvCxnSpPr/>
            <p:nvPr/>
          </p:nvCxnSpPr>
          <p:spPr>
            <a:xfrm>
              <a:off x="5213442" y="0"/>
              <a:ext cx="0" cy="6858000"/>
            </a:xfrm>
            <a:prstGeom prst="straightConnector1">
              <a:avLst/>
            </a:prstGeom>
            <a:noFill/>
            <a:ln w="19046" cap="flat">
              <a:solidFill>
                <a:srgbClr val="B495C2">
                  <a:alpha val="25000"/>
                </a:srgbClr>
              </a:solidFill>
              <a:custDash>
                <a:ds d="100000" sp="100000"/>
              </a:custDash>
              <a:miter/>
            </a:ln>
          </p:spPr>
        </p:cxnSp>
        <p:cxnSp>
          <p:nvCxnSpPr>
            <p:cNvPr id="14" name="Connettore diritto 96">
              <a:extLst>
                <a:ext uri="{FF2B5EF4-FFF2-40B4-BE49-F238E27FC236}">
                  <a16:creationId xmlns:a16="http://schemas.microsoft.com/office/drawing/2014/main" id="{8D896092-C01A-532A-984B-1788907310CC}"/>
                </a:ext>
              </a:extLst>
            </p:cNvPr>
            <p:cNvCxnSpPr/>
            <p:nvPr/>
          </p:nvCxnSpPr>
          <p:spPr>
            <a:xfrm>
              <a:off x="6212881" y="0"/>
              <a:ext cx="0" cy="6858000"/>
            </a:xfrm>
            <a:prstGeom prst="straightConnector1">
              <a:avLst/>
            </a:prstGeom>
            <a:noFill/>
            <a:ln w="19046" cap="flat">
              <a:solidFill>
                <a:srgbClr val="B495C2">
                  <a:alpha val="25000"/>
                </a:srgbClr>
              </a:solidFill>
              <a:custDash>
                <a:ds d="100000" sp="100000"/>
              </a:custDash>
              <a:miter/>
            </a:ln>
          </p:spPr>
        </p:cxnSp>
        <p:cxnSp>
          <p:nvCxnSpPr>
            <p:cNvPr id="15" name="Connettore diritto 97">
              <a:extLst>
                <a:ext uri="{FF2B5EF4-FFF2-40B4-BE49-F238E27FC236}">
                  <a16:creationId xmlns:a16="http://schemas.microsoft.com/office/drawing/2014/main" id="{E59F824B-8218-D464-6371-9BAD4AEB19F6}"/>
                </a:ext>
              </a:extLst>
            </p:cNvPr>
            <p:cNvCxnSpPr/>
            <p:nvPr/>
          </p:nvCxnSpPr>
          <p:spPr>
            <a:xfrm>
              <a:off x="7212320" y="0"/>
              <a:ext cx="0" cy="6858000"/>
            </a:xfrm>
            <a:prstGeom prst="straightConnector1">
              <a:avLst/>
            </a:prstGeom>
            <a:noFill/>
            <a:ln w="19046" cap="flat">
              <a:solidFill>
                <a:srgbClr val="B495C2">
                  <a:alpha val="25000"/>
                </a:srgbClr>
              </a:solidFill>
              <a:custDash>
                <a:ds d="100000" sp="100000"/>
              </a:custDash>
              <a:miter/>
            </a:ln>
          </p:spPr>
        </p:cxnSp>
        <p:cxnSp>
          <p:nvCxnSpPr>
            <p:cNvPr id="16" name="Connettore diritto 98">
              <a:extLst>
                <a:ext uri="{FF2B5EF4-FFF2-40B4-BE49-F238E27FC236}">
                  <a16:creationId xmlns:a16="http://schemas.microsoft.com/office/drawing/2014/main" id="{C602889E-230D-D1F0-4881-46D5889395EE}"/>
                </a:ext>
              </a:extLst>
            </p:cNvPr>
            <p:cNvCxnSpPr/>
            <p:nvPr/>
          </p:nvCxnSpPr>
          <p:spPr>
            <a:xfrm>
              <a:off x="8211760" y="0"/>
              <a:ext cx="0" cy="6858000"/>
            </a:xfrm>
            <a:prstGeom prst="straightConnector1">
              <a:avLst/>
            </a:prstGeom>
            <a:noFill/>
            <a:ln w="19046" cap="flat">
              <a:solidFill>
                <a:srgbClr val="B495C2">
                  <a:alpha val="25000"/>
                </a:srgbClr>
              </a:solidFill>
              <a:custDash>
                <a:ds d="100000" sp="100000"/>
              </a:custDash>
              <a:miter/>
            </a:ln>
          </p:spPr>
        </p:cxnSp>
        <p:cxnSp>
          <p:nvCxnSpPr>
            <p:cNvPr id="17" name="Connettore diritto 99">
              <a:extLst>
                <a:ext uri="{FF2B5EF4-FFF2-40B4-BE49-F238E27FC236}">
                  <a16:creationId xmlns:a16="http://schemas.microsoft.com/office/drawing/2014/main" id="{AFB195F2-D56B-BEB6-5B17-51E1019E07EC}"/>
                </a:ext>
              </a:extLst>
            </p:cNvPr>
            <p:cNvCxnSpPr/>
            <p:nvPr/>
          </p:nvCxnSpPr>
          <p:spPr>
            <a:xfrm>
              <a:off x="9211199" y="0"/>
              <a:ext cx="0" cy="6858000"/>
            </a:xfrm>
            <a:prstGeom prst="straightConnector1">
              <a:avLst/>
            </a:prstGeom>
            <a:noFill/>
            <a:ln w="19046" cap="flat">
              <a:solidFill>
                <a:srgbClr val="B495C2">
                  <a:alpha val="25000"/>
                </a:srgbClr>
              </a:solidFill>
              <a:custDash>
                <a:ds d="100000" sp="100000"/>
              </a:custDash>
              <a:miter/>
            </a:ln>
          </p:spPr>
        </p:cxnSp>
        <p:cxnSp>
          <p:nvCxnSpPr>
            <p:cNvPr id="18" name="Connettore diritto 100">
              <a:extLst>
                <a:ext uri="{FF2B5EF4-FFF2-40B4-BE49-F238E27FC236}">
                  <a16:creationId xmlns:a16="http://schemas.microsoft.com/office/drawing/2014/main" id="{A5889E64-92B3-4BA7-0887-40D8C1E7A76E}"/>
                </a:ext>
              </a:extLst>
            </p:cNvPr>
            <p:cNvCxnSpPr/>
            <p:nvPr/>
          </p:nvCxnSpPr>
          <p:spPr>
            <a:xfrm>
              <a:off x="10210638" y="0"/>
              <a:ext cx="0" cy="6858000"/>
            </a:xfrm>
            <a:prstGeom prst="straightConnector1">
              <a:avLst/>
            </a:prstGeom>
            <a:noFill/>
            <a:ln w="19046" cap="flat">
              <a:solidFill>
                <a:srgbClr val="B495C2">
                  <a:alpha val="25000"/>
                </a:srgbClr>
              </a:solidFill>
              <a:custDash>
                <a:ds d="100000" sp="100000"/>
              </a:custDash>
              <a:miter/>
            </a:ln>
          </p:spPr>
        </p:cxnSp>
        <p:cxnSp>
          <p:nvCxnSpPr>
            <p:cNvPr id="19" name="Connettore diritto 101">
              <a:extLst>
                <a:ext uri="{FF2B5EF4-FFF2-40B4-BE49-F238E27FC236}">
                  <a16:creationId xmlns:a16="http://schemas.microsoft.com/office/drawing/2014/main" id="{8C7A5ECC-186C-7FF0-5B06-65F05246DFCA}"/>
                </a:ext>
              </a:extLst>
            </p:cNvPr>
            <p:cNvCxnSpPr/>
            <p:nvPr/>
          </p:nvCxnSpPr>
          <p:spPr>
            <a:xfrm>
              <a:off x="11210077" y="0"/>
              <a:ext cx="0" cy="6858000"/>
            </a:xfrm>
            <a:prstGeom prst="straightConnector1">
              <a:avLst/>
            </a:prstGeom>
            <a:noFill/>
            <a:ln w="19046" cap="flat">
              <a:solidFill>
                <a:srgbClr val="B495C2">
                  <a:alpha val="25000"/>
                </a:srgbClr>
              </a:solidFill>
              <a:custDash>
                <a:ds d="100000" sp="100000"/>
              </a:custDash>
              <a:miter/>
            </a:ln>
          </p:spPr>
        </p:cxnSp>
        <p:cxnSp>
          <p:nvCxnSpPr>
            <p:cNvPr id="20" name="Connettore diritto 102">
              <a:extLst>
                <a:ext uri="{FF2B5EF4-FFF2-40B4-BE49-F238E27FC236}">
                  <a16:creationId xmlns:a16="http://schemas.microsoft.com/office/drawing/2014/main" id="{F6246CB7-2954-C7BF-95C3-E98D83420783}"/>
                </a:ext>
              </a:extLst>
            </p:cNvPr>
            <p:cNvCxnSpPr/>
            <p:nvPr/>
          </p:nvCxnSpPr>
          <p:spPr>
            <a:xfrm>
              <a:off x="12209516" y="0"/>
              <a:ext cx="0" cy="6858000"/>
            </a:xfrm>
            <a:prstGeom prst="straightConnector1">
              <a:avLst/>
            </a:prstGeom>
            <a:noFill/>
            <a:ln w="19046" cap="flat">
              <a:solidFill>
                <a:srgbClr val="B495C2">
                  <a:alpha val="25000"/>
                </a:srgbClr>
              </a:solidFill>
              <a:custDash>
                <a:ds d="100000" sp="100000"/>
              </a:custDash>
              <a:miter/>
            </a:ln>
          </p:spPr>
        </p:cxnSp>
        <p:cxnSp>
          <p:nvCxnSpPr>
            <p:cNvPr id="21" name="Connettore diritto 103">
              <a:extLst>
                <a:ext uri="{FF2B5EF4-FFF2-40B4-BE49-F238E27FC236}">
                  <a16:creationId xmlns:a16="http://schemas.microsoft.com/office/drawing/2014/main" id="{BE447DF3-8FB4-CC26-7EA8-52AF073F7031}"/>
                </a:ext>
              </a:extLst>
            </p:cNvPr>
            <p:cNvCxnSpPr/>
            <p:nvPr/>
          </p:nvCxnSpPr>
          <p:spPr>
            <a:xfrm>
              <a:off x="23728" y="171715"/>
              <a:ext cx="12191997" cy="0"/>
            </a:xfrm>
            <a:prstGeom prst="straightConnector1">
              <a:avLst/>
            </a:prstGeom>
            <a:noFill/>
            <a:ln w="19046" cap="flat">
              <a:solidFill>
                <a:srgbClr val="B495C2">
                  <a:alpha val="25000"/>
                </a:srgbClr>
              </a:solidFill>
              <a:custDash>
                <a:ds d="100000" sp="100000"/>
              </a:custDash>
              <a:miter/>
            </a:ln>
          </p:spPr>
        </p:cxnSp>
        <p:cxnSp>
          <p:nvCxnSpPr>
            <p:cNvPr id="22" name="Connettore diritto 104">
              <a:extLst>
                <a:ext uri="{FF2B5EF4-FFF2-40B4-BE49-F238E27FC236}">
                  <a16:creationId xmlns:a16="http://schemas.microsoft.com/office/drawing/2014/main" id="{27EE9DCC-04B3-B9CB-A909-75F65CEF6CD2}"/>
                </a:ext>
              </a:extLst>
            </p:cNvPr>
            <p:cNvCxnSpPr/>
            <p:nvPr/>
          </p:nvCxnSpPr>
          <p:spPr>
            <a:xfrm>
              <a:off x="23728" y="728904"/>
              <a:ext cx="12191997" cy="0"/>
            </a:xfrm>
            <a:prstGeom prst="straightConnector1">
              <a:avLst/>
            </a:prstGeom>
            <a:noFill/>
            <a:ln w="19046" cap="flat">
              <a:solidFill>
                <a:srgbClr val="B495C2">
                  <a:alpha val="25000"/>
                </a:srgbClr>
              </a:solidFill>
              <a:custDash>
                <a:ds d="100000" sp="100000"/>
              </a:custDash>
              <a:miter/>
            </a:ln>
          </p:spPr>
        </p:cxnSp>
        <p:cxnSp>
          <p:nvCxnSpPr>
            <p:cNvPr id="23" name="Connettore diritto 105">
              <a:extLst>
                <a:ext uri="{FF2B5EF4-FFF2-40B4-BE49-F238E27FC236}">
                  <a16:creationId xmlns:a16="http://schemas.microsoft.com/office/drawing/2014/main" id="{89B7A65E-BFA1-8D2D-F020-36491A607FDF}"/>
                </a:ext>
              </a:extLst>
            </p:cNvPr>
            <p:cNvCxnSpPr/>
            <p:nvPr/>
          </p:nvCxnSpPr>
          <p:spPr>
            <a:xfrm>
              <a:off x="23728" y="1286094"/>
              <a:ext cx="12191997" cy="0"/>
            </a:xfrm>
            <a:prstGeom prst="straightConnector1">
              <a:avLst/>
            </a:prstGeom>
            <a:noFill/>
            <a:ln w="19046" cap="flat">
              <a:solidFill>
                <a:srgbClr val="B495C2">
                  <a:alpha val="25000"/>
                </a:srgbClr>
              </a:solidFill>
              <a:custDash>
                <a:ds d="100000" sp="100000"/>
              </a:custDash>
              <a:miter/>
            </a:ln>
          </p:spPr>
        </p:cxnSp>
        <p:cxnSp>
          <p:nvCxnSpPr>
            <p:cNvPr id="24" name="Connettore diritto 106">
              <a:extLst>
                <a:ext uri="{FF2B5EF4-FFF2-40B4-BE49-F238E27FC236}">
                  <a16:creationId xmlns:a16="http://schemas.microsoft.com/office/drawing/2014/main" id="{89F0AB78-5FCC-F3D7-FA5D-A79570F06414}"/>
                </a:ext>
              </a:extLst>
            </p:cNvPr>
            <p:cNvCxnSpPr/>
            <p:nvPr/>
          </p:nvCxnSpPr>
          <p:spPr>
            <a:xfrm>
              <a:off x="23728" y="1843284"/>
              <a:ext cx="12191997" cy="0"/>
            </a:xfrm>
            <a:prstGeom prst="straightConnector1">
              <a:avLst/>
            </a:prstGeom>
            <a:noFill/>
            <a:ln w="19046" cap="flat">
              <a:solidFill>
                <a:srgbClr val="B495C2">
                  <a:alpha val="25000"/>
                </a:srgbClr>
              </a:solidFill>
              <a:custDash>
                <a:ds d="100000" sp="100000"/>
              </a:custDash>
              <a:miter/>
            </a:ln>
          </p:spPr>
        </p:cxnSp>
        <p:cxnSp>
          <p:nvCxnSpPr>
            <p:cNvPr id="25" name="Connettore diritto 107">
              <a:extLst>
                <a:ext uri="{FF2B5EF4-FFF2-40B4-BE49-F238E27FC236}">
                  <a16:creationId xmlns:a16="http://schemas.microsoft.com/office/drawing/2014/main" id="{DB47CBA3-CA60-B94A-3A4A-FCD96C8983DE}"/>
                </a:ext>
              </a:extLst>
            </p:cNvPr>
            <p:cNvCxnSpPr/>
            <p:nvPr/>
          </p:nvCxnSpPr>
          <p:spPr>
            <a:xfrm>
              <a:off x="23728" y="2400473"/>
              <a:ext cx="12191997" cy="0"/>
            </a:xfrm>
            <a:prstGeom prst="straightConnector1">
              <a:avLst/>
            </a:prstGeom>
            <a:noFill/>
            <a:ln w="19046" cap="flat">
              <a:solidFill>
                <a:srgbClr val="B495C2">
                  <a:alpha val="25000"/>
                </a:srgbClr>
              </a:solidFill>
              <a:custDash>
                <a:ds d="100000" sp="100000"/>
              </a:custDash>
              <a:miter/>
            </a:ln>
          </p:spPr>
        </p:cxnSp>
        <p:cxnSp>
          <p:nvCxnSpPr>
            <p:cNvPr id="26" name="Connettore diritto 108">
              <a:extLst>
                <a:ext uri="{FF2B5EF4-FFF2-40B4-BE49-F238E27FC236}">
                  <a16:creationId xmlns:a16="http://schemas.microsoft.com/office/drawing/2014/main" id="{99724BE8-0AA2-93C9-F593-791583B44E09}"/>
                </a:ext>
              </a:extLst>
            </p:cNvPr>
            <p:cNvCxnSpPr/>
            <p:nvPr/>
          </p:nvCxnSpPr>
          <p:spPr>
            <a:xfrm>
              <a:off x="23728" y="2957663"/>
              <a:ext cx="12191997" cy="0"/>
            </a:xfrm>
            <a:prstGeom prst="straightConnector1">
              <a:avLst/>
            </a:prstGeom>
            <a:noFill/>
            <a:ln w="19046" cap="flat">
              <a:solidFill>
                <a:srgbClr val="B495C2">
                  <a:alpha val="25000"/>
                </a:srgbClr>
              </a:solidFill>
              <a:custDash>
                <a:ds d="100000" sp="100000"/>
              </a:custDash>
              <a:miter/>
            </a:ln>
          </p:spPr>
        </p:cxnSp>
        <p:cxnSp>
          <p:nvCxnSpPr>
            <p:cNvPr id="27" name="Connettore diritto 109">
              <a:extLst>
                <a:ext uri="{FF2B5EF4-FFF2-40B4-BE49-F238E27FC236}">
                  <a16:creationId xmlns:a16="http://schemas.microsoft.com/office/drawing/2014/main" id="{B5314082-D508-22DB-F11E-C368C863E4A0}"/>
                </a:ext>
              </a:extLst>
            </p:cNvPr>
            <p:cNvCxnSpPr/>
            <p:nvPr/>
          </p:nvCxnSpPr>
          <p:spPr>
            <a:xfrm>
              <a:off x="23728" y="3514853"/>
              <a:ext cx="12191997" cy="0"/>
            </a:xfrm>
            <a:prstGeom prst="straightConnector1">
              <a:avLst/>
            </a:prstGeom>
            <a:noFill/>
            <a:ln w="19046" cap="flat">
              <a:solidFill>
                <a:srgbClr val="B495C2">
                  <a:alpha val="25000"/>
                </a:srgbClr>
              </a:solidFill>
              <a:custDash>
                <a:ds d="100000" sp="100000"/>
              </a:custDash>
              <a:miter/>
            </a:ln>
          </p:spPr>
        </p:cxnSp>
        <p:cxnSp>
          <p:nvCxnSpPr>
            <p:cNvPr id="28" name="Connettore diritto 110">
              <a:extLst>
                <a:ext uri="{FF2B5EF4-FFF2-40B4-BE49-F238E27FC236}">
                  <a16:creationId xmlns:a16="http://schemas.microsoft.com/office/drawing/2014/main" id="{369DD9B4-C31D-3F36-C859-8849EC9DDDD0}"/>
                </a:ext>
              </a:extLst>
            </p:cNvPr>
            <p:cNvCxnSpPr/>
            <p:nvPr/>
          </p:nvCxnSpPr>
          <p:spPr>
            <a:xfrm>
              <a:off x="23728" y="4072042"/>
              <a:ext cx="12191997" cy="0"/>
            </a:xfrm>
            <a:prstGeom prst="straightConnector1">
              <a:avLst/>
            </a:prstGeom>
            <a:noFill/>
            <a:ln w="19046" cap="flat">
              <a:solidFill>
                <a:srgbClr val="B495C2">
                  <a:alpha val="25000"/>
                </a:srgbClr>
              </a:solidFill>
              <a:custDash>
                <a:ds d="100000" sp="100000"/>
              </a:custDash>
              <a:miter/>
            </a:ln>
          </p:spPr>
        </p:cxnSp>
        <p:cxnSp>
          <p:nvCxnSpPr>
            <p:cNvPr id="29" name="Connettore diritto 111">
              <a:extLst>
                <a:ext uri="{FF2B5EF4-FFF2-40B4-BE49-F238E27FC236}">
                  <a16:creationId xmlns:a16="http://schemas.microsoft.com/office/drawing/2014/main" id="{7B3911A0-3196-63A9-A6D7-7DB741B22057}"/>
                </a:ext>
              </a:extLst>
            </p:cNvPr>
            <p:cNvCxnSpPr/>
            <p:nvPr/>
          </p:nvCxnSpPr>
          <p:spPr>
            <a:xfrm>
              <a:off x="23728" y="4629232"/>
              <a:ext cx="12191997" cy="0"/>
            </a:xfrm>
            <a:prstGeom prst="straightConnector1">
              <a:avLst/>
            </a:prstGeom>
            <a:noFill/>
            <a:ln w="19046" cap="flat">
              <a:solidFill>
                <a:srgbClr val="B495C2">
                  <a:alpha val="25000"/>
                </a:srgbClr>
              </a:solidFill>
              <a:custDash>
                <a:ds d="100000" sp="100000"/>
              </a:custDash>
              <a:miter/>
            </a:ln>
          </p:spPr>
        </p:cxnSp>
        <p:cxnSp>
          <p:nvCxnSpPr>
            <p:cNvPr id="30" name="Connettore diritto 112">
              <a:extLst>
                <a:ext uri="{FF2B5EF4-FFF2-40B4-BE49-F238E27FC236}">
                  <a16:creationId xmlns:a16="http://schemas.microsoft.com/office/drawing/2014/main" id="{9B817473-C488-883F-1E0E-0016019CB3FD}"/>
                </a:ext>
              </a:extLst>
            </p:cNvPr>
            <p:cNvCxnSpPr/>
            <p:nvPr/>
          </p:nvCxnSpPr>
          <p:spPr>
            <a:xfrm>
              <a:off x="23728" y="5186421"/>
              <a:ext cx="12191997" cy="0"/>
            </a:xfrm>
            <a:prstGeom prst="straightConnector1">
              <a:avLst/>
            </a:prstGeom>
            <a:noFill/>
            <a:ln w="19046" cap="flat">
              <a:solidFill>
                <a:srgbClr val="B495C2">
                  <a:alpha val="25000"/>
                </a:srgbClr>
              </a:solidFill>
              <a:custDash>
                <a:ds d="100000" sp="100000"/>
              </a:custDash>
              <a:miter/>
            </a:ln>
          </p:spPr>
        </p:cxnSp>
        <p:cxnSp>
          <p:nvCxnSpPr>
            <p:cNvPr id="31" name="Connettore diritto 113">
              <a:extLst>
                <a:ext uri="{FF2B5EF4-FFF2-40B4-BE49-F238E27FC236}">
                  <a16:creationId xmlns:a16="http://schemas.microsoft.com/office/drawing/2014/main" id="{F9340FC7-D33E-30E3-D0F0-23AE65D9E058}"/>
                </a:ext>
              </a:extLst>
            </p:cNvPr>
            <p:cNvCxnSpPr/>
            <p:nvPr/>
          </p:nvCxnSpPr>
          <p:spPr>
            <a:xfrm>
              <a:off x="23728" y="5743611"/>
              <a:ext cx="12191997" cy="0"/>
            </a:xfrm>
            <a:prstGeom prst="straightConnector1">
              <a:avLst/>
            </a:prstGeom>
            <a:noFill/>
            <a:ln w="19046" cap="flat">
              <a:solidFill>
                <a:srgbClr val="B495C2">
                  <a:alpha val="25000"/>
                </a:srgbClr>
              </a:solidFill>
              <a:custDash>
                <a:ds d="100000" sp="100000"/>
              </a:custDash>
              <a:miter/>
            </a:ln>
          </p:spPr>
        </p:cxnSp>
        <p:cxnSp>
          <p:nvCxnSpPr>
            <p:cNvPr id="32" name="Connettore diritto 114">
              <a:extLst>
                <a:ext uri="{FF2B5EF4-FFF2-40B4-BE49-F238E27FC236}">
                  <a16:creationId xmlns:a16="http://schemas.microsoft.com/office/drawing/2014/main" id="{D22C6919-FD5E-D99A-ED1B-480DDCDC93F8}"/>
                </a:ext>
              </a:extLst>
            </p:cNvPr>
            <p:cNvCxnSpPr/>
            <p:nvPr/>
          </p:nvCxnSpPr>
          <p:spPr>
            <a:xfrm>
              <a:off x="23728" y="6858000"/>
              <a:ext cx="12191997" cy="0"/>
            </a:xfrm>
            <a:prstGeom prst="straightConnector1">
              <a:avLst/>
            </a:prstGeom>
            <a:noFill/>
            <a:ln w="19046" cap="flat">
              <a:solidFill>
                <a:srgbClr val="B495C2">
                  <a:alpha val="25000"/>
                </a:srgbClr>
              </a:solidFill>
              <a:custDash>
                <a:ds d="100000" sp="100000"/>
              </a:custDash>
              <a:miter/>
            </a:ln>
          </p:spPr>
        </p:cxnSp>
        <p:cxnSp>
          <p:nvCxnSpPr>
            <p:cNvPr id="33" name="Connettore diritto 115">
              <a:extLst>
                <a:ext uri="{FF2B5EF4-FFF2-40B4-BE49-F238E27FC236}">
                  <a16:creationId xmlns:a16="http://schemas.microsoft.com/office/drawing/2014/main" id="{5617755B-0748-78DE-05B1-25FE81F9B2B9}"/>
                </a:ext>
              </a:extLst>
            </p:cNvPr>
            <p:cNvCxnSpPr/>
            <p:nvPr/>
          </p:nvCxnSpPr>
          <p:spPr>
            <a:xfrm>
              <a:off x="40343" y="6248396"/>
              <a:ext cx="12191997" cy="0"/>
            </a:xfrm>
            <a:prstGeom prst="straightConnector1">
              <a:avLst/>
            </a:prstGeom>
            <a:noFill/>
            <a:ln w="19046" cap="flat">
              <a:solidFill>
                <a:srgbClr val="B495C2">
                  <a:alpha val="25000"/>
                </a:srgbClr>
              </a:solidFill>
              <a:custDash>
                <a:ds d="100000" sp="100000"/>
              </a:custDash>
              <a:miter/>
            </a:ln>
          </p:spPr>
        </p:cxnSp>
      </p:grpSp>
      <p:sp>
        <p:nvSpPr>
          <p:cNvPr id="34" name="Rettangolo 45">
            <a:extLst>
              <a:ext uri="{FF2B5EF4-FFF2-40B4-BE49-F238E27FC236}">
                <a16:creationId xmlns:a16="http://schemas.microsoft.com/office/drawing/2014/main" id="{DCC9ACDD-16C1-1951-6414-D4011D55338F}"/>
              </a:ext>
            </a:extLst>
          </p:cNvPr>
          <p:cNvSpPr/>
          <p:nvPr/>
        </p:nvSpPr>
        <p:spPr>
          <a:xfrm>
            <a:off x="0" y="0"/>
            <a:ext cx="12191996" cy="6858000"/>
          </a:xfrm>
          <a:prstGeom prst="rect">
            <a:avLst/>
          </a:prstGeom>
          <a:solidFill>
            <a:srgbClr val="FECFCF">
              <a:alpha val="7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5" name="Triangolo rettangolo 119">
            <a:extLst>
              <a:ext uri="{FF2B5EF4-FFF2-40B4-BE49-F238E27FC236}">
                <a16:creationId xmlns:a16="http://schemas.microsoft.com/office/drawing/2014/main" id="{89195D6C-77CF-1EEA-CA99-EC3B0C2E9B4B}"/>
              </a:ext>
            </a:extLst>
          </p:cNvPr>
          <p:cNvSpPr/>
          <p:nvPr/>
        </p:nvSpPr>
        <p:spPr>
          <a:xfrm rot="18900010">
            <a:off x="5905024" y="-284145"/>
            <a:ext cx="568290" cy="568290"/>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FFFFFF">
              <a:alpha val="17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6" name="Titolo 1">
            <a:extLst>
              <a:ext uri="{FF2B5EF4-FFF2-40B4-BE49-F238E27FC236}">
                <a16:creationId xmlns:a16="http://schemas.microsoft.com/office/drawing/2014/main" id="{DD21FE52-D834-B70D-2D7D-5C4605F63186}"/>
              </a:ext>
            </a:extLst>
          </p:cNvPr>
          <p:cNvSpPr txBox="1">
            <a:spLocks noGrp="1"/>
          </p:cNvSpPr>
          <p:nvPr>
            <p:ph type="title"/>
          </p:nvPr>
        </p:nvSpPr>
        <p:spPr>
          <a:xfrm>
            <a:off x="1434263" y="441042"/>
            <a:ext cx="9323460" cy="1162257"/>
          </a:xfrm>
          <a:prstGeom prst="rect">
            <a:avLst/>
          </a:prstGeom>
          <a:noFill/>
          <a:ln>
            <a:noFill/>
          </a:ln>
        </p:spPr>
        <p:txBody>
          <a:bodyPr vert="horz" wrap="square" lIns="91440" tIns="45720" rIns="91440" bIns="45720" anchor="ctr" anchorCtr="1" compatLnSpc="1">
            <a:noAutofit/>
          </a:bodyPr>
          <a:lstStyle>
            <a:lvl1pPr marL="0" marR="0" lvl="0" indent="0" algn="ctr" fontAlgn="auto">
              <a:spcBef>
                <a:spcPts val="0"/>
              </a:spcBef>
              <a:spcAft>
                <a:spcPts val="0"/>
              </a:spcAft>
              <a:tabLst/>
              <a:defRPr lang="it-IT" b="0" i="0" u="none" strike="noStrike" cap="none" spc="0" baseline="0">
                <a:solidFill>
                  <a:srgbClr val="12154E"/>
                </a:solidFill>
                <a:uFillTx/>
                <a:latin typeface="Posterama"/>
              </a:defRPr>
            </a:lvl1pPr>
          </a:lstStyle>
          <a:p>
            <a:pPr lvl="0"/>
            <a:r>
              <a:rPr lang="it-IT"/>
              <a:t>Fare clic per inserire il titolo</a:t>
            </a:r>
          </a:p>
        </p:txBody>
      </p:sp>
      <p:sp>
        <p:nvSpPr>
          <p:cNvPr id="37" name="Segnaposto testo 81">
            <a:extLst>
              <a:ext uri="{FF2B5EF4-FFF2-40B4-BE49-F238E27FC236}">
                <a16:creationId xmlns:a16="http://schemas.microsoft.com/office/drawing/2014/main" id="{D409E226-41ED-F746-A1EF-584BC13A02FF}"/>
              </a:ext>
            </a:extLst>
          </p:cNvPr>
          <p:cNvSpPr txBox="1">
            <a:spLocks noGrp="1"/>
          </p:cNvSpPr>
          <p:nvPr>
            <p:ph type="body" sz="quarter" idx="4294967295"/>
          </p:nvPr>
        </p:nvSpPr>
        <p:spPr>
          <a:xfrm>
            <a:off x="319756" y="1816400"/>
            <a:ext cx="3661358" cy="772969"/>
          </a:xfrm>
          <a:prstGeom prst="rect">
            <a:avLst/>
          </a:prstGeom>
          <a:noFill/>
          <a:ln>
            <a:noFill/>
          </a:ln>
        </p:spPr>
        <p:txBody>
          <a:bodyPr vert="horz" wrap="square" lIns="91440" tIns="45720" rIns="91440" bIns="45720" anchor="t" anchorCtr="0" compatLnSpc="1">
            <a:noAutofit/>
          </a:bodyPr>
          <a:lstStyle>
            <a:lvl1pPr marL="0" marR="0" lvl="0" indent="0" fontAlgn="auto">
              <a:lnSpc>
                <a:spcPct val="110000"/>
              </a:lnSpc>
              <a:spcAft>
                <a:spcPts val="0"/>
              </a:spcAft>
              <a:buNone/>
              <a:tabLst/>
              <a:defRPr lang="it-IT" b="1" i="0" u="none" strike="noStrike" cap="none" spc="0" baseline="0">
                <a:solidFill>
                  <a:srgbClr val="7162FE"/>
                </a:solidFill>
                <a:uFillTx/>
                <a:latin typeface="Posterama"/>
              </a:defRPr>
            </a:lvl1pPr>
          </a:lstStyle>
          <a:p>
            <a:pPr lvl="0"/>
            <a:r>
              <a:rPr lang="it-IT"/>
              <a:t>Inserire il sottotitolo qui</a:t>
            </a:r>
          </a:p>
        </p:txBody>
      </p:sp>
      <p:sp>
        <p:nvSpPr>
          <p:cNvPr id="38" name="Segnaposto testo 84">
            <a:extLst>
              <a:ext uri="{FF2B5EF4-FFF2-40B4-BE49-F238E27FC236}">
                <a16:creationId xmlns:a16="http://schemas.microsoft.com/office/drawing/2014/main" id="{42418961-67CF-BFA7-F888-E6EEC090BE0B}"/>
              </a:ext>
            </a:extLst>
          </p:cNvPr>
          <p:cNvSpPr txBox="1">
            <a:spLocks noGrp="1"/>
          </p:cNvSpPr>
          <p:nvPr>
            <p:ph type="body" sz="quarter" idx="4294967295"/>
          </p:nvPr>
        </p:nvSpPr>
        <p:spPr>
          <a:xfrm>
            <a:off x="319281" y="2595908"/>
            <a:ext cx="3661358" cy="3119439"/>
          </a:xfrm>
          <a:prstGeom prst="rect">
            <a:avLst/>
          </a:prstGeom>
          <a:noFill/>
          <a:ln>
            <a:noFill/>
          </a:ln>
        </p:spPr>
        <p:txBody>
          <a:bodyPr vert="horz" wrap="square" lIns="91440" tIns="45720" rIns="91440" bIns="45720" anchor="t" anchorCtr="0" compatLnSpc="1">
            <a:noAutofit/>
          </a:bodyPr>
          <a:lstStyle>
            <a:lvl1pPr marL="457200" marR="0" lvl="0" indent="-457200" fontAlgn="auto">
              <a:lnSpc>
                <a:spcPct val="100000"/>
              </a:lnSpc>
              <a:spcAft>
                <a:spcPts val="0"/>
              </a:spcAft>
              <a:buClr>
                <a:srgbClr val="000000"/>
              </a:buClr>
              <a:buSzPct val="75000"/>
              <a:buFont typeface="Posterama"/>
              <a:buAutoNum type="arabicPeriod"/>
              <a:tabLst/>
              <a:defRPr lang="it-IT" sz="1800" b="0" i="0" u="none" strike="noStrike" cap="none" spc="0" baseline="0">
                <a:solidFill>
                  <a:srgbClr val="000000"/>
                </a:solidFill>
                <a:uFillTx/>
                <a:latin typeface="Avenir Next LT Pro"/>
              </a:defRPr>
            </a:lvl1pPr>
          </a:lstStyle>
          <a:p>
            <a:pPr lvl="0"/>
            <a:r>
              <a:rPr lang="it-IT"/>
              <a:t>Inserire il testo qui</a:t>
            </a:r>
          </a:p>
        </p:txBody>
      </p:sp>
      <p:sp>
        <p:nvSpPr>
          <p:cNvPr id="39" name="Segnaposto testo 81">
            <a:extLst>
              <a:ext uri="{FF2B5EF4-FFF2-40B4-BE49-F238E27FC236}">
                <a16:creationId xmlns:a16="http://schemas.microsoft.com/office/drawing/2014/main" id="{54F2F697-8098-F1C0-A7BD-4EC35DECA920}"/>
              </a:ext>
            </a:extLst>
          </p:cNvPr>
          <p:cNvSpPr txBox="1">
            <a:spLocks noGrp="1"/>
          </p:cNvSpPr>
          <p:nvPr>
            <p:ph type="body" sz="quarter" idx="4294967295"/>
          </p:nvPr>
        </p:nvSpPr>
        <p:spPr>
          <a:xfrm>
            <a:off x="4251941" y="1822938"/>
            <a:ext cx="3661358" cy="772969"/>
          </a:xfrm>
          <a:prstGeom prst="rect">
            <a:avLst/>
          </a:prstGeom>
          <a:noFill/>
          <a:ln>
            <a:noFill/>
          </a:ln>
        </p:spPr>
        <p:txBody>
          <a:bodyPr vert="horz" wrap="square" lIns="91440" tIns="45720" rIns="91440" bIns="45720" anchor="t" anchorCtr="0" compatLnSpc="1">
            <a:noAutofit/>
          </a:bodyPr>
          <a:lstStyle>
            <a:lvl1pPr marL="0" marR="0" lvl="0" indent="0" fontAlgn="auto">
              <a:lnSpc>
                <a:spcPct val="110000"/>
              </a:lnSpc>
              <a:spcAft>
                <a:spcPts val="0"/>
              </a:spcAft>
              <a:buNone/>
              <a:tabLst/>
              <a:defRPr lang="it-IT" b="1" i="0" u="none" strike="noStrike" cap="none" spc="0" baseline="0">
                <a:solidFill>
                  <a:srgbClr val="7162FE"/>
                </a:solidFill>
                <a:uFillTx/>
                <a:latin typeface="Posterama"/>
              </a:defRPr>
            </a:lvl1pPr>
          </a:lstStyle>
          <a:p>
            <a:pPr lvl="0"/>
            <a:r>
              <a:rPr lang="it-IT"/>
              <a:t>Inserire il sottotitolo qui</a:t>
            </a:r>
          </a:p>
        </p:txBody>
      </p:sp>
      <p:sp>
        <p:nvSpPr>
          <p:cNvPr id="40" name="Segnaposto testo 84">
            <a:extLst>
              <a:ext uri="{FF2B5EF4-FFF2-40B4-BE49-F238E27FC236}">
                <a16:creationId xmlns:a16="http://schemas.microsoft.com/office/drawing/2014/main" id="{815B0D8A-25AE-8871-D431-698CD0F44934}"/>
              </a:ext>
            </a:extLst>
          </p:cNvPr>
          <p:cNvSpPr txBox="1">
            <a:spLocks noGrp="1"/>
          </p:cNvSpPr>
          <p:nvPr>
            <p:ph type="body" sz="quarter" idx="4294967295"/>
          </p:nvPr>
        </p:nvSpPr>
        <p:spPr>
          <a:xfrm>
            <a:off x="4251457" y="2602455"/>
            <a:ext cx="3661358" cy="3119439"/>
          </a:xfrm>
          <a:prstGeom prst="rect">
            <a:avLst/>
          </a:prstGeom>
          <a:noFill/>
          <a:ln>
            <a:noFill/>
          </a:ln>
        </p:spPr>
        <p:txBody>
          <a:bodyPr vert="horz" wrap="square" lIns="91440" tIns="45720" rIns="91440" bIns="45720" anchor="t" anchorCtr="0" compatLnSpc="1">
            <a:noAutofit/>
          </a:bodyPr>
          <a:lstStyle>
            <a:lvl1pPr marL="457200" marR="0" lvl="0" indent="-457200" fontAlgn="auto">
              <a:lnSpc>
                <a:spcPct val="100000"/>
              </a:lnSpc>
              <a:spcAft>
                <a:spcPts val="0"/>
              </a:spcAft>
              <a:buClr>
                <a:srgbClr val="000000"/>
              </a:buClr>
              <a:buSzPct val="75000"/>
              <a:buFont typeface="Posterama"/>
              <a:buAutoNum type="arabicPeriod"/>
              <a:tabLst/>
              <a:defRPr lang="it-IT" sz="1800" b="0" i="0" u="none" strike="noStrike" cap="none" spc="0" baseline="0">
                <a:solidFill>
                  <a:srgbClr val="000000"/>
                </a:solidFill>
                <a:uFillTx/>
                <a:latin typeface="Avenir Next LT Pro"/>
              </a:defRPr>
            </a:lvl1pPr>
          </a:lstStyle>
          <a:p>
            <a:pPr lvl="0"/>
            <a:r>
              <a:rPr lang="it-IT"/>
              <a:t>Inserire il testo qui</a:t>
            </a:r>
          </a:p>
        </p:txBody>
      </p:sp>
      <p:sp>
        <p:nvSpPr>
          <p:cNvPr id="41" name="Segnaposto testo 81">
            <a:extLst>
              <a:ext uri="{FF2B5EF4-FFF2-40B4-BE49-F238E27FC236}">
                <a16:creationId xmlns:a16="http://schemas.microsoft.com/office/drawing/2014/main" id="{93B1FBAA-6BD9-34BC-DE4E-9EF897EFFCC2}"/>
              </a:ext>
            </a:extLst>
          </p:cNvPr>
          <p:cNvSpPr txBox="1">
            <a:spLocks noGrp="1"/>
          </p:cNvSpPr>
          <p:nvPr>
            <p:ph type="body" sz="quarter" idx="4294967295"/>
          </p:nvPr>
        </p:nvSpPr>
        <p:spPr>
          <a:xfrm>
            <a:off x="8183642" y="1822664"/>
            <a:ext cx="3661358" cy="772969"/>
          </a:xfrm>
          <a:prstGeom prst="rect">
            <a:avLst/>
          </a:prstGeom>
          <a:noFill/>
          <a:ln>
            <a:noFill/>
          </a:ln>
        </p:spPr>
        <p:txBody>
          <a:bodyPr vert="horz" wrap="square" lIns="91440" tIns="45720" rIns="91440" bIns="45720" anchor="t" anchorCtr="0" compatLnSpc="1">
            <a:noAutofit/>
          </a:bodyPr>
          <a:lstStyle>
            <a:lvl1pPr marL="0" marR="0" lvl="0" indent="0" fontAlgn="auto">
              <a:lnSpc>
                <a:spcPct val="110000"/>
              </a:lnSpc>
              <a:spcAft>
                <a:spcPts val="0"/>
              </a:spcAft>
              <a:buNone/>
              <a:tabLst/>
              <a:defRPr lang="it-IT" b="1" i="0" u="none" strike="noStrike" cap="none" spc="0" baseline="0">
                <a:solidFill>
                  <a:srgbClr val="7162FE"/>
                </a:solidFill>
                <a:uFillTx/>
                <a:latin typeface="Posterama"/>
              </a:defRPr>
            </a:lvl1pPr>
          </a:lstStyle>
          <a:p>
            <a:pPr lvl="0"/>
            <a:r>
              <a:rPr lang="it-IT"/>
              <a:t>Inserire il sottotitolo qui</a:t>
            </a:r>
          </a:p>
        </p:txBody>
      </p:sp>
      <p:sp>
        <p:nvSpPr>
          <p:cNvPr id="42" name="Segnaposto testo 84">
            <a:extLst>
              <a:ext uri="{FF2B5EF4-FFF2-40B4-BE49-F238E27FC236}">
                <a16:creationId xmlns:a16="http://schemas.microsoft.com/office/drawing/2014/main" id="{C0C73CAA-4AC5-323A-5997-A00D6E32709A}"/>
              </a:ext>
            </a:extLst>
          </p:cNvPr>
          <p:cNvSpPr txBox="1">
            <a:spLocks noGrp="1"/>
          </p:cNvSpPr>
          <p:nvPr>
            <p:ph type="body" sz="quarter" idx="4294967295"/>
          </p:nvPr>
        </p:nvSpPr>
        <p:spPr>
          <a:xfrm>
            <a:off x="8183166" y="2602172"/>
            <a:ext cx="3661358" cy="3119439"/>
          </a:xfrm>
          <a:prstGeom prst="rect">
            <a:avLst/>
          </a:prstGeom>
          <a:noFill/>
          <a:ln>
            <a:noFill/>
          </a:ln>
        </p:spPr>
        <p:txBody>
          <a:bodyPr vert="horz" wrap="square" lIns="91440" tIns="45720" rIns="91440" bIns="45720" anchor="t" anchorCtr="0" compatLnSpc="1">
            <a:noAutofit/>
          </a:bodyPr>
          <a:lstStyle>
            <a:lvl1pPr marL="457200" marR="0" lvl="0" indent="-457200" fontAlgn="auto">
              <a:lnSpc>
                <a:spcPct val="100000"/>
              </a:lnSpc>
              <a:spcAft>
                <a:spcPts val="0"/>
              </a:spcAft>
              <a:buClr>
                <a:srgbClr val="000000"/>
              </a:buClr>
              <a:buSzPct val="75000"/>
              <a:buFont typeface="Posterama"/>
              <a:buAutoNum type="arabicPeriod"/>
              <a:tabLst/>
              <a:defRPr lang="it-IT" sz="1800" b="0" i="0" u="none" strike="noStrike" cap="none" spc="0" baseline="0">
                <a:solidFill>
                  <a:srgbClr val="000000"/>
                </a:solidFill>
                <a:uFillTx/>
                <a:latin typeface="Avenir Next LT Pro"/>
              </a:defRPr>
            </a:lvl1pPr>
          </a:lstStyle>
          <a:p>
            <a:pPr lvl="0"/>
            <a:r>
              <a:rPr lang="it-IT"/>
              <a:t>Inserire il testo qui</a:t>
            </a:r>
          </a:p>
        </p:txBody>
      </p:sp>
      <p:sp>
        <p:nvSpPr>
          <p:cNvPr id="43" name="Segnaposto data 3">
            <a:extLst>
              <a:ext uri="{FF2B5EF4-FFF2-40B4-BE49-F238E27FC236}">
                <a16:creationId xmlns:a16="http://schemas.microsoft.com/office/drawing/2014/main" id="{ECE97E02-260C-A075-1526-A06A432B7D32}"/>
              </a:ext>
            </a:extLst>
          </p:cNvPr>
          <p:cNvSpPr txBox="1">
            <a:spLocks noGrp="1"/>
          </p:cNvSpPr>
          <p:nvPr>
            <p:ph type="dt" sz="quarter" idx="7"/>
          </p:nvPr>
        </p:nvSpPr>
        <p:spPr>
          <a:xfrm>
            <a:off x="457200" y="6324603"/>
            <a:ext cx="2560219"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r>
              <a:rPr lang="it-IT"/>
              <a:t>02/02/20XX</a:t>
            </a:r>
          </a:p>
        </p:txBody>
      </p:sp>
      <p:sp>
        <p:nvSpPr>
          <p:cNvPr id="44" name="Segnaposto piè di pagina 4">
            <a:extLst>
              <a:ext uri="{FF2B5EF4-FFF2-40B4-BE49-F238E27FC236}">
                <a16:creationId xmlns:a16="http://schemas.microsoft.com/office/drawing/2014/main" id="{E07A11F7-1310-6BBF-FA5C-7AA170741DEB}"/>
              </a:ext>
            </a:extLst>
          </p:cNvPr>
          <p:cNvSpPr txBox="1">
            <a:spLocks noGrp="1"/>
          </p:cNvSpPr>
          <p:nvPr>
            <p:ph type="ftr" sz="quarter" idx="9"/>
          </p:nvPr>
        </p:nvSpPr>
        <p:spPr>
          <a:xfrm>
            <a:off x="4200863" y="6319839"/>
            <a:ext cx="3982778"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r>
              <a:rPr lang="it-IT"/>
              <a:t>TITOLO PRESENTAZIONE</a:t>
            </a:r>
          </a:p>
        </p:txBody>
      </p:sp>
      <p:sp>
        <p:nvSpPr>
          <p:cNvPr id="45" name="Segnaposto numero diapositiva 5">
            <a:extLst>
              <a:ext uri="{FF2B5EF4-FFF2-40B4-BE49-F238E27FC236}">
                <a16:creationId xmlns:a16="http://schemas.microsoft.com/office/drawing/2014/main" id="{9CFD4488-BAB1-4C89-F679-9ECE206BA076}"/>
              </a:ext>
            </a:extLst>
          </p:cNvPr>
          <p:cNvSpPr txBox="1">
            <a:spLocks noGrp="1"/>
          </p:cNvSpPr>
          <p:nvPr>
            <p:ph type="sldNum" sz="quarter" idx="8"/>
          </p:nvPr>
        </p:nvSpPr>
        <p:spPr>
          <a:xfrm>
            <a:off x="11190802" y="6324603"/>
            <a:ext cx="799075"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fld id="{9B329624-6E9E-49EA-9592-8D140C25CAB8}" type="slidenum">
              <a:t>‹#›</a:t>
            </a:fld>
            <a:endParaRPr lang="it-IT"/>
          </a:p>
        </p:txBody>
      </p:sp>
    </p:spTree>
    <p:extLst>
      <p:ext uri="{BB962C8B-B14F-4D97-AF65-F5344CB8AC3E}">
        <p14:creationId xmlns:p14="http://schemas.microsoft.com/office/powerpoint/2010/main" val="31536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iepilogo">
    <p:spTree>
      <p:nvGrpSpPr>
        <p:cNvPr id="1" name=""/>
        <p:cNvGrpSpPr/>
        <p:nvPr/>
      </p:nvGrpSpPr>
      <p:grpSpPr>
        <a:xfrm>
          <a:off x="0" y="0"/>
          <a:ext cx="0" cy="0"/>
          <a:chOff x="0" y="0"/>
          <a:chExt cx="0" cy="0"/>
        </a:xfrm>
      </p:grpSpPr>
      <p:sp>
        <p:nvSpPr>
          <p:cNvPr id="2" name="Rettangolo 6">
            <a:extLst>
              <a:ext uri="{FF2B5EF4-FFF2-40B4-BE49-F238E27FC236}">
                <a16:creationId xmlns:a16="http://schemas.microsoft.com/office/drawing/2014/main" id="{FD9C2951-8222-FEC6-133B-E57A638FD264}"/>
              </a:ext>
            </a:extLst>
          </p:cNvPr>
          <p:cNvSpPr/>
          <p:nvPr/>
        </p:nvSpPr>
        <p:spPr>
          <a:xfrm>
            <a:off x="0" y="0"/>
            <a:ext cx="12188952"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 name="Rettangolo 7">
            <a:extLst>
              <a:ext uri="{FF2B5EF4-FFF2-40B4-BE49-F238E27FC236}">
                <a16:creationId xmlns:a16="http://schemas.microsoft.com/office/drawing/2014/main" id="{7A149418-0D69-323E-A350-D1F104E860C3}"/>
              </a:ext>
            </a:extLst>
          </p:cNvPr>
          <p:cNvSpPr/>
          <p:nvPr/>
        </p:nvSpPr>
        <p:spPr>
          <a:xfrm>
            <a:off x="6528" y="0"/>
            <a:ext cx="12188952" cy="6858000"/>
          </a:xfrm>
          <a:prstGeom prst="rect">
            <a:avLst/>
          </a:prstGeom>
          <a:solidFill>
            <a:srgbClr val="7162F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4" name="Triangolo rettangolo 8">
            <a:extLst>
              <a:ext uri="{FF2B5EF4-FFF2-40B4-BE49-F238E27FC236}">
                <a16:creationId xmlns:a16="http://schemas.microsoft.com/office/drawing/2014/main" id="{5B834704-3643-BC2A-64D5-B91579C8F86A}"/>
              </a:ext>
            </a:extLst>
          </p:cNvPr>
          <p:cNvSpPr/>
          <p:nvPr/>
        </p:nvSpPr>
        <p:spPr>
          <a:xfrm rot="18900010">
            <a:off x="408117" y="-284145"/>
            <a:ext cx="568290" cy="568290"/>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1201AF">
              <a:alpha val="17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5" name="Titolo 1">
            <a:extLst>
              <a:ext uri="{FF2B5EF4-FFF2-40B4-BE49-F238E27FC236}">
                <a16:creationId xmlns:a16="http://schemas.microsoft.com/office/drawing/2014/main" id="{97742874-8A50-8F90-9094-65E121A0596D}"/>
              </a:ext>
            </a:extLst>
          </p:cNvPr>
          <p:cNvSpPr txBox="1">
            <a:spLocks noGrp="1"/>
          </p:cNvSpPr>
          <p:nvPr>
            <p:ph type="title"/>
          </p:nvPr>
        </p:nvSpPr>
        <p:spPr>
          <a:xfrm>
            <a:off x="453140" y="725466"/>
            <a:ext cx="6028337" cy="1933901"/>
          </a:xfrm>
          <a:prstGeom prst="rect">
            <a:avLst/>
          </a:prstGeom>
          <a:noFill/>
          <a:ln>
            <a:noFill/>
          </a:ln>
        </p:spPr>
        <p:txBody>
          <a:bodyPr vert="horz" wrap="square" lIns="91440" tIns="45720" rIns="91440" bIns="45720" anchor="t" anchorCtr="0" compatLnSpc="1">
            <a:normAutofit/>
          </a:bodyPr>
          <a:lstStyle>
            <a:lvl1pPr marL="0" marR="0" lvl="0" indent="0" fontAlgn="auto">
              <a:spcBef>
                <a:spcPts val="0"/>
              </a:spcBef>
              <a:spcAft>
                <a:spcPts val="0"/>
              </a:spcAft>
              <a:tabLst/>
              <a:defRPr lang="en-US" sz="5400" b="0" i="0" u="none" strike="noStrike" cap="none" spc="0" baseline="0">
                <a:solidFill>
                  <a:srgbClr val="FFFFFF"/>
                </a:solidFill>
                <a:uFillTx/>
                <a:latin typeface="Posterama"/>
              </a:defRPr>
            </a:lvl1pPr>
          </a:lstStyle>
          <a:p>
            <a:pPr lvl="0"/>
            <a:r>
              <a:rPr lang="en-US"/>
              <a:t>Click to edit Master title style</a:t>
            </a:r>
            <a:endParaRPr lang="it-IT"/>
          </a:p>
        </p:txBody>
      </p:sp>
      <p:sp>
        <p:nvSpPr>
          <p:cNvPr id="6" name="Sottotitolo 2">
            <a:extLst>
              <a:ext uri="{FF2B5EF4-FFF2-40B4-BE49-F238E27FC236}">
                <a16:creationId xmlns:a16="http://schemas.microsoft.com/office/drawing/2014/main" id="{9A9A19F6-CCE5-F9FE-F35F-838753A942C0}"/>
              </a:ext>
            </a:extLst>
          </p:cNvPr>
          <p:cNvSpPr txBox="1">
            <a:spLocks noGrp="1"/>
          </p:cNvSpPr>
          <p:nvPr>
            <p:ph type="subTitle" sz="quarter" idx="4294967295"/>
          </p:nvPr>
        </p:nvSpPr>
        <p:spPr>
          <a:xfrm>
            <a:off x="453140" y="2887803"/>
            <a:ext cx="6028337" cy="2942987"/>
          </a:xfrm>
          <a:prstGeom prst="rect">
            <a:avLst/>
          </a:prstGeom>
          <a:noFill/>
          <a:ln>
            <a:noFill/>
          </a:ln>
        </p:spPr>
        <p:txBody>
          <a:bodyPr vert="horz" wrap="square" lIns="91440" tIns="45720" rIns="91440" bIns="45720" anchor="t" anchorCtr="0" compatLnSpc="1">
            <a:noAutofit/>
          </a:bodyPr>
          <a:lstStyle>
            <a:lvl1pPr marL="0" marR="0" lvl="0" indent="0" fontAlgn="auto">
              <a:lnSpc>
                <a:spcPct val="110000"/>
              </a:lnSpc>
              <a:spcAft>
                <a:spcPts val="0"/>
              </a:spcAft>
              <a:buNone/>
              <a:tabLst/>
              <a:defRPr lang="en-US" sz="1800" b="0" i="0" u="none" strike="noStrike" cap="none" spc="0" baseline="0">
                <a:solidFill>
                  <a:srgbClr val="FFFFFF"/>
                </a:solidFill>
                <a:uFillTx/>
                <a:latin typeface="Avenir Next LT Pro"/>
              </a:defRPr>
            </a:lvl1pPr>
          </a:lstStyle>
          <a:p>
            <a:pPr lvl="0"/>
            <a:r>
              <a:rPr lang="en-US"/>
              <a:t>Click to edit Master subtitle style</a:t>
            </a:r>
            <a:endParaRPr lang="it-IT"/>
          </a:p>
        </p:txBody>
      </p:sp>
      <p:sp>
        <p:nvSpPr>
          <p:cNvPr id="7" name="Segnaposto data 3">
            <a:extLst>
              <a:ext uri="{FF2B5EF4-FFF2-40B4-BE49-F238E27FC236}">
                <a16:creationId xmlns:a16="http://schemas.microsoft.com/office/drawing/2014/main" id="{6484B595-9292-313C-0C34-8518C6555060}"/>
              </a:ext>
            </a:extLst>
          </p:cNvPr>
          <p:cNvSpPr txBox="1">
            <a:spLocks noGrp="1"/>
          </p:cNvSpPr>
          <p:nvPr>
            <p:ph type="dt" sz="quarter" idx="7"/>
          </p:nvPr>
        </p:nvSpPr>
        <p:spPr>
          <a:xfrm>
            <a:off x="457200" y="6324603"/>
            <a:ext cx="2560219"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it-IT" sz="900" b="0" i="0" u="none" strike="noStrike" kern="1200" cap="none" spc="150" baseline="0">
                <a:solidFill>
                  <a:srgbClr val="FFFFFF"/>
                </a:solidFill>
                <a:uFillTx/>
                <a:latin typeface="Avenir Next LT Pro"/>
              </a:defRPr>
            </a:lvl1pPr>
          </a:lstStyle>
          <a:p>
            <a:pPr lvl="0"/>
            <a:r>
              <a:rPr lang="it-IT"/>
              <a:t>02/02/20XX</a:t>
            </a:r>
          </a:p>
        </p:txBody>
      </p:sp>
      <p:sp>
        <p:nvSpPr>
          <p:cNvPr id="8" name="Segnaposto immagine 51">
            <a:extLst>
              <a:ext uri="{FF2B5EF4-FFF2-40B4-BE49-F238E27FC236}">
                <a16:creationId xmlns:a16="http://schemas.microsoft.com/office/drawing/2014/main" id="{75E4C285-91F0-3F01-0EB8-4741DDE511C5}"/>
              </a:ext>
            </a:extLst>
          </p:cNvPr>
          <p:cNvSpPr txBox="1">
            <a:spLocks noGrp="1"/>
          </p:cNvSpPr>
          <p:nvPr>
            <p:ph type="pic" sz="quarter" idx="4294967295"/>
          </p:nvPr>
        </p:nvSpPr>
        <p:spPr>
          <a:xfrm>
            <a:off x="7194416" y="0"/>
            <a:ext cx="4997589" cy="2282891"/>
          </a:xfrm>
          <a:prstGeom prst="rect">
            <a:avLst/>
          </a:prstGeom>
          <a:noFill/>
          <a:ln>
            <a:noFill/>
          </a:ln>
        </p:spPr>
        <p:txBody>
          <a:bodyPr vert="horz" wrap="square" lIns="91440" tIns="45720" rIns="91440" bIns="45720" anchor="t" anchorCtr="1" compatLnSpc="1">
            <a:noAutofit/>
          </a:bodyPr>
          <a:lstStyle>
            <a:lvl1pPr marL="0" marR="0" lvl="0" indent="0" algn="ctr" fontAlgn="auto">
              <a:lnSpc>
                <a:spcPct val="110000"/>
              </a:lnSpc>
              <a:spcAft>
                <a:spcPts val="0"/>
              </a:spcAft>
              <a:buNone/>
              <a:tabLst/>
              <a:defRPr lang="it-IT" sz="2000" b="0" i="0" u="none" strike="noStrike" cap="none" spc="0" baseline="0">
                <a:solidFill>
                  <a:srgbClr val="FFFFFF"/>
                </a:solidFill>
                <a:uFillTx/>
                <a:latin typeface="Avenir Next LT Pro"/>
              </a:defRPr>
            </a:lvl1pPr>
          </a:lstStyle>
          <a:p>
            <a:pPr lvl="0"/>
            <a:r>
              <a:rPr lang="it-IT"/>
              <a:t>Fare clic per aggiungere una foto</a:t>
            </a:r>
          </a:p>
        </p:txBody>
      </p:sp>
      <p:sp>
        <p:nvSpPr>
          <p:cNvPr id="9" name="Segnaposto immagine 51">
            <a:extLst>
              <a:ext uri="{FF2B5EF4-FFF2-40B4-BE49-F238E27FC236}">
                <a16:creationId xmlns:a16="http://schemas.microsoft.com/office/drawing/2014/main" id="{D4DABADC-82FB-DE68-A04E-6B13CDD8DD2C}"/>
              </a:ext>
            </a:extLst>
          </p:cNvPr>
          <p:cNvSpPr txBox="1">
            <a:spLocks noGrp="1"/>
          </p:cNvSpPr>
          <p:nvPr>
            <p:ph type="pic" sz="quarter" idx="4294967295"/>
          </p:nvPr>
        </p:nvSpPr>
        <p:spPr>
          <a:xfrm>
            <a:off x="7191774" y="2286000"/>
            <a:ext cx="5000222" cy="2282891"/>
          </a:xfrm>
          <a:prstGeom prst="rect">
            <a:avLst/>
          </a:prstGeom>
          <a:noFill/>
          <a:ln>
            <a:noFill/>
          </a:ln>
        </p:spPr>
        <p:txBody>
          <a:bodyPr vert="horz" wrap="square" lIns="91440" tIns="45720" rIns="91440" bIns="45720" anchor="t" anchorCtr="1" compatLnSpc="1">
            <a:noAutofit/>
          </a:bodyPr>
          <a:lstStyle>
            <a:lvl1pPr marL="0" marR="0" lvl="0" indent="0" algn="ctr" fontAlgn="auto">
              <a:lnSpc>
                <a:spcPct val="110000"/>
              </a:lnSpc>
              <a:spcAft>
                <a:spcPts val="0"/>
              </a:spcAft>
              <a:buNone/>
              <a:tabLst/>
              <a:defRPr lang="it-IT" sz="2000" b="0" i="0" u="none" strike="noStrike" cap="none" spc="0" baseline="0">
                <a:solidFill>
                  <a:srgbClr val="FFFFFF"/>
                </a:solidFill>
                <a:uFillTx/>
                <a:latin typeface="Avenir Next LT Pro"/>
              </a:defRPr>
            </a:lvl1pPr>
          </a:lstStyle>
          <a:p>
            <a:pPr lvl="0"/>
            <a:r>
              <a:rPr lang="it-IT"/>
              <a:t>Fare clic per aggiungere una foto</a:t>
            </a:r>
          </a:p>
        </p:txBody>
      </p:sp>
      <p:sp>
        <p:nvSpPr>
          <p:cNvPr id="10" name="Segnaposto immagine 51">
            <a:extLst>
              <a:ext uri="{FF2B5EF4-FFF2-40B4-BE49-F238E27FC236}">
                <a16:creationId xmlns:a16="http://schemas.microsoft.com/office/drawing/2014/main" id="{BA2B10BF-6B81-6564-5BFC-5533869809CC}"/>
              </a:ext>
            </a:extLst>
          </p:cNvPr>
          <p:cNvSpPr txBox="1">
            <a:spLocks noGrp="1"/>
          </p:cNvSpPr>
          <p:nvPr>
            <p:ph type="pic" sz="quarter" idx="4294967295"/>
          </p:nvPr>
        </p:nvSpPr>
        <p:spPr>
          <a:xfrm>
            <a:off x="7190228" y="4572000"/>
            <a:ext cx="5001768" cy="2286000"/>
          </a:xfrm>
          <a:prstGeom prst="rect">
            <a:avLst/>
          </a:prstGeom>
          <a:noFill/>
          <a:ln>
            <a:noFill/>
          </a:ln>
        </p:spPr>
        <p:txBody>
          <a:bodyPr vert="horz" wrap="square" lIns="91440" tIns="45720" rIns="91440" bIns="45720" anchor="t" anchorCtr="1" compatLnSpc="1">
            <a:noAutofit/>
          </a:bodyPr>
          <a:lstStyle>
            <a:lvl1pPr marL="0" marR="0" lvl="0" indent="0" algn="ctr" fontAlgn="auto">
              <a:lnSpc>
                <a:spcPct val="110000"/>
              </a:lnSpc>
              <a:spcAft>
                <a:spcPts val="0"/>
              </a:spcAft>
              <a:buNone/>
              <a:tabLst/>
              <a:defRPr lang="it-IT" sz="2000" b="0" i="0" u="none" strike="noStrike" cap="none" spc="0" baseline="0">
                <a:solidFill>
                  <a:srgbClr val="FFFFFF"/>
                </a:solidFill>
                <a:uFillTx/>
                <a:latin typeface="Avenir Next LT Pro"/>
              </a:defRPr>
            </a:lvl1pPr>
          </a:lstStyle>
          <a:p>
            <a:pPr lvl="0"/>
            <a:r>
              <a:rPr lang="it-IT"/>
              <a:t>Fare clic per aggiungere una foto</a:t>
            </a:r>
          </a:p>
        </p:txBody>
      </p:sp>
      <p:grpSp>
        <p:nvGrpSpPr>
          <p:cNvPr id="11" name="Gruppo 9">
            <a:extLst>
              <a:ext uri="{FF2B5EF4-FFF2-40B4-BE49-F238E27FC236}">
                <a16:creationId xmlns:a16="http://schemas.microsoft.com/office/drawing/2014/main" id="{60253D76-05E2-E51B-2040-307D9AAEB97C}"/>
              </a:ext>
            </a:extLst>
          </p:cNvPr>
          <p:cNvGrpSpPr/>
          <p:nvPr/>
        </p:nvGrpSpPr>
        <p:grpSpPr>
          <a:xfrm>
            <a:off x="-6217" y="0"/>
            <a:ext cx="12214828" cy="6858000"/>
            <a:chOff x="-6217" y="0"/>
            <a:chExt cx="12214828" cy="6858000"/>
          </a:xfrm>
        </p:grpSpPr>
        <p:cxnSp>
          <p:nvCxnSpPr>
            <p:cNvPr id="12" name="Connettore diritto 10">
              <a:extLst>
                <a:ext uri="{FF2B5EF4-FFF2-40B4-BE49-F238E27FC236}">
                  <a16:creationId xmlns:a16="http://schemas.microsoft.com/office/drawing/2014/main" id="{13D599BB-AEB7-078C-0D76-CAA3254E3941}"/>
                </a:ext>
              </a:extLst>
            </p:cNvPr>
            <p:cNvCxnSpPr/>
            <p:nvPr/>
          </p:nvCxnSpPr>
          <p:spPr>
            <a:xfrm>
              <a:off x="-6217" y="6686284"/>
              <a:ext cx="12192005" cy="0"/>
            </a:xfrm>
            <a:prstGeom prst="straightConnector1">
              <a:avLst/>
            </a:prstGeom>
            <a:noFill/>
            <a:ln w="19046" cap="flat">
              <a:solidFill>
                <a:srgbClr val="B495C2">
                  <a:alpha val="15000"/>
                </a:srgbClr>
              </a:solidFill>
              <a:custDash>
                <a:ds d="100000" sp="100000"/>
              </a:custDash>
              <a:miter/>
            </a:ln>
          </p:spPr>
        </p:cxnSp>
        <p:cxnSp>
          <p:nvCxnSpPr>
            <p:cNvPr id="13" name="Connettore diritto 11">
              <a:extLst>
                <a:ext uri="{FF2B5EF4-FFF2-40B4-BE49-F238E27FC236}">
                  <a16:creationId xmlns:a16="http://schemas.microsoft.com/office/drawing/2014/main" id="{1FF9C289-0622-5C5A-C08A-E95CA8672276}"/>
                </a:ext>
              </a:extLst>
            </p:cNvPr>
            <p:cNvCxnSpPr/>
            <p:nvPr/>
          </p:nvCxnSpPr>
          <p:spPr>
            <a:xfrm>
              <a:off x="0" y="0"/>
              <a:ext cx="0" cy="6858000"/>
            </a:xfrm>
            <a:prstGeom prst="straightConnector1">
              <a:avLst/>
            </a:prstGeom>
            <a:noFill/>
            <a:ln w="19046" cap="flat">
              <a:solidFill>
                <a:srgbClr val="B495C2">
                  <a:alpha val="15000"/>
                </a:srgbClr>
              </a:solidFill>
              <a:custDash>
                <a:ds d="100000" sp="100000"/>
              </a:custDash>
              <a:miter/>
            </a:ln>
          </p:spPr>
        </p:cxnSp>
        <p:cxnSp>
          <p:nvCxnSpPr>
            <p:cNvPr id="14" name="Connettore diritto 12">
              <a:extLst>
                <a:ext uri="{FF2B5EF4-FFF2-40B4-BE49-F238E27FC236}">
                  <a16:creationId xmlns:a16="http://schemas.microsoft.com/office/drawing/2014/main" id="{804226C9-D849-5105-C7AB-699C5FD43E39}"/>
                </a:ext>
              </a:extLst>
            </p:cNvPr>
            <p:cNvCxnSpPr/>
            <p:nvPr/>
          </p:nvCxnSpPr>
          <p:spPr>
            <a:xfrm>
              <a:off x="11993261" y="0"/>
              <a:ext cx="0" cy="6858000"/>
            </a:xfrm>
            <a:prstGeom prst="straightConnector1">
              <a:avLst/>
            </a:prstGeom>
            <a:noFill/>
            <a:ln w="19046" cap="flat">
              <a:solidFill>
                <a:srgbClr val="B495C2">
                  <a:alpha val="15000"/>
                </a:srgbClr>
              </a:solidFill>
              <a:custDash>
                <a:ds d="100000" sp="100000"/>
              </a:custDash>
              <a:miter/>
            </a:ln>
          </p:spPr>
        </p:cxnSp>
        <p:cxnSp>
          <p:nvCxnSpPr>
            <p:cNvPr id="15" name="Connettore diritto 13">
              <a:extLst>
                <a:ext uri="{FF2B5EF4-FFF2-40B4-BE49-F238E27FC236}">
                  <a16:creationId xmlns:a16="http://schemas.microsoft.com/office/drawing/2014/main" id="{D20CC0D0-E133-55AD-08EC-40699C21CCAC}"/>
                </a:ext>
              </a:extLst>
            </p:cNvPr>
            <p:cNvCxnSpPr/>
            <p:nvPr/>
          </p:nvCxnSpPr>
          <p:spPr>
            <a:xfrm>
              <a:off x="192526" y="0"/>
              <a:ext cx="0" cy="6858000"/>
            </a:xfrm>
            <a:prstGeom prst="straightConnector1">
              <a:avLst/>
            </a:prstGeom>
            <a:noFill/>
            <a:ln w="19046" cap="flat">
              <a:solidFill>
                <a:srgbClr val="B495C2">
                  <a:alpha val="15000"/>
                </a:srgbClr>
              </a:solidFill>
              <a:custDash>
                <a:ds d="100000" sp="100000"/>
              </a:custDash>
              <a:miter/>
            </a:ln>
          </p:spPr>
        </p:cxnSp>
        <p:cxnSp>
          <p:nvCxnSpPr>
            <p:cNvPr id="16" name="Connettore diritto 14">
              <a:extLst>
                <a:ext uri="{FF2B5EF4-FFF2-40B4-BE49-F238E27FC236}">
                  <a16:creationId xmlns:a16="http://schemas.microsoft.com/office/drawing/2014/main" id="{DFB47A1E-72C7-2056-72E6-C761DFC4A26B}"/>
                </a:ext>
              </a:extLst>
            </p:cNvPr>
            <p:cNvCxnSpPr/>
            <p:nvPr/>
          </p:nvCxnSpPr>
          <p:spPr>
            <a:xfrm>
              <a:off x="1191966" y="0"/>
              <a:ext cx="0" cy="6858000"/>
            </a:xfrm>
            <a:prstGeom prst="straightConnector1">
              <a:avLst/>
            </a:prstGeom>
            <a:noFill/>
            <a:ln w="19046" cap="flat">
              <a:solidFill>
                <a:srgbClr val="B495C2">
                  <a:alpha val="15000"/>
                </a:srgbClr>
              </a:solidFill>
              <a:custDash>
                <a:ds d="100000" sp="100000"/>
              </a:custDash>
              <a:miter/>
            </a:ln>
          </p:spPr>
        </p:cxnSp>
        <p:cxnSp>
          <p:nvCxnSpPr>
            <p:cNvPr id="17" name="Connettore diritto 15">
              <a:extLst>
                <a:ext uri="{FF2B5EF4-FFF2-40B4-BE49-F238E27FC236}">
                  <a16:creationId xmlns:a16="http://schemas.microsoft.com/office/drawing/2014/main" id="{56007B65-4728-D4FC-24FA-29A3D70D103D}"/>
                </a:ext>
              </a:extLst>
            </p:cNvPr>
            <p:cNvCxnSpPr/>
            <p:nvPr/>
          </p:nvCxnSpPr>
          <p:spPr>
            <a:xfrm>
              <a:off x="2191405" y="0"/>
              <a:ext cx="0" cy="6858000"/>
            </a:xfrm>
            <a:prstGeom prst="straightConnector1">
              <a:avLst/>
            </a:prstGeom>
            <a:noFill/>
            <a:ln w="19046" cap="flat">
              <a:solidFill>
                <a:srgbClr val="B495C2">
                  <a:alpha val="15000"/>
                </a:srgbClr>
              </a:solidFill>
              <a:custDash>
                <a:ds d="100000" sp="100000"/>
              </a:custDash>
              <a:miter/>
            </a:ln>
          </p:spPr>
        </p:cxnSp>
        <p:cxnSp>
          <p:nvCxnSpPr>
            <p:cNvPr id="18" name="Connettore diritto 16">
              <a:extLst>
                <a:ext uri="{FF2B5EF4-FFF2-40B4-BE49-F238E27FC236}">
                  <a16:creationId xmlns:a16="http://schemas.microsoft.com/office/drawing/2014/main" id="{D59D308B-8B0A-F192-8F01-77BA802FA57B}"/>
                </a:ext>
              </a:extLst>
            </p:cNvPr>
            <p:cNvCxnSpPr/>
            <p:nvPr/>
          </p:nvCxnSpPr>
          <p:spPr>
            <a:xfrm>
              <a:off x="3190844" y="0"/>
              <a:ext cx="0" cy="6858000"/>
            </a:xfrm>
            <a:prstGeom prst="straightConnector1">
              <a:avLst/>
            </a:prstGeom>
            <a:noFill/>
            <a:ln w="19046" cap="flat">
              <a:solidFill>
                <a:srgbClr val="B495C2">
                  <a:alpha val="15000"/>
                </a:srgbClr>
              </a:solidFill>
              <a:custDash>
                <a:ds d="100000" sp="100000"/>
              </a:custDash>
              <a:miter/>
            </a:ln>
          </p:spPr>
        </p:cxnSp>
        <p:cxnSp>
          <p:nvCxnSpPr>
            <p:cNvPr id="19" name="Connettore diritto 17">
              <a:extLst>
                <a:ext uri="{FF2B5EF4-FFF2-40B4-BE49-F238E27FC236}">
                  <a16:creationId xmlns:a16="http://schemas.microsoft.com/office/drawing/2014/main" id="{00F55152-03E4-FCD4-221A-71447AE5E868}"/>
                </a:ext>
              </a:extLst>
            </p:cNvPr>
            <p:cNvCxnSpPr/>
            <p:nvPr/>
          </p:nvCxnSpPr>
          <p:spPr>
            <a:xfrm>
              <a:off x="4190283" y="0"/>
              <a:ext cx="0" cy="6858000"/>
            </a:xfrm>
            <a:prstGeom prst="straightConnector1">
              <a:avLst/>
            </a:prstGeom>
            <a:noFill/>
            <a:ln w="19046" cap="flat">
              <a:solidFill>
                <a:srgbClr val="B495C2">
                  <a:alpha val="15000"/>
                </a:srgbClr>
              </a:solidFill>
              <a:custDash>
                <a:ds d="100000" sp="100000"/>
              </a:custDash>
              <a:miter/>
            </a:ln>
          </p:spPr>
        </p:cxnSp>
        <p:cxnSp>
          <p:nvCxnSpPr>
            <p:cNvPr id="20" name="Connettore diritto 18">
              <a:extLst>
                <a:ext uri="{FF2B5EF4-FFF2-40B4-BE49-F238E27FC236}">
                  <a16:creationId xmlns:a16="http://schemas.microsoft.com/office/drawing/2014/main" id="{24BDAE0E-77D0-1DDB-B9E8-DC97A80CAD2C}"/>
                </a:ext>
              </a:extLst>
            </p:cNvPr>
            <p:cNvCxnSpPr/>
            <p:nvPr/>
          </p:nvCxnSpPr>
          <p:spPr>
            <a:xfrm>
              <a:off x="5189713" y="0"/>
              <a:ext cx="0" cy="6858000"/>
            </a:xfrm>
            <a:prstGeom prst="straightConnector1">
              <a:avLst/>
            </a:prstGeom>
            <a:noFill/>
            <a:ln w="19046" cap="flat">
              <a:solidFill>
                <a:srgbClr val="B495C2">
                  <a:alpha val="15000"/>
                </a:srgbClr>
              </a:solidFill>
              <a:custDash>
                <a:ds d="100000" sp="100000"/>
              </a:custDash>
              <a:miter/>
            </a:ln>
          </p:spPr>
        </p:cxnSp>
        <p:cxnSp>
          <p:nvCxnSpPr>
            <p:cNvPr id="21" name="Connettore diritto 19">
              <a:extLst>
                <a:ext uri="{FF2B5EF4-FFF2-40B4-BE49-F238E27FC236}">
                  <a16:creationId xmlns:a16="http://schemas.microsoft.com/office/drawing/2014/main" id="{97425802-8CBF-B8B5-56B9-58DA23AF51F8}"/>
                </a:ext>
              </a:extLst>
            </p:cNvPr>
            <p:cNvCxnSpPr/>
            <p:nvPr/>
          </p:nvCxnSpPr>
          <p:spPr>
            <a:xfrm>
              <a:off x="6189152" y="0"/>
              <a:ext cx="0" cy="6858000"/>
            </a:xfrm>
            <a:prstGeom prst="straightConnector1">
              <a:avLst/>
            </a:prstGeom>
            <a:noFill/>
            <a:ln w="19046" cap="flat">
              <a:solidFill>
                <a:srgbClr val="B495C2">
                  <a:alpha val="15000"/>
                </a:srgbClr>
              </a:solidFill>
              <a:custDash>
                <a:ds d="100000" sp="100000"/>
              </a:custDash>
              <a:miter/>
            </a:ln>
          </p:spPr>
        </p:cxnSp>
        <p:cxnSp>
          <p:nvCxnSpPr>
            <p:cNvPr id="22" name="Connettore diritto 20">
              <a:extLst>
                <a:ext uri="{FF2B5EF4-FFF2-40B4-BE49-F238E27FC236}">
                  <a16:creationId xmlns:a16="http://schemas.microsoft.com/office/drawing/2014/main" id="{35590844-4CFC-63FF-0460-0B4FEFDDD33B}"/>
                </a:ext>
              </a:extLst>
            </p:cNvPr>
            <p:cNvCxnSpPr/>
            <p:nvPr/>
          </p:nvCxnSpPr>
          <p:spPr>
            <a:xfrm>
              <a:off x="7188592" y="0"/>
              <a:ext cx="0" cy="6858000"/>
            </a:xfrm>
            <a:prstGeom prst="straightConnector1">
              <a:avLst/>
            </a:prstGeom>
            <a:noFill/>
            <a:ln w="19046" cap="flat">
              <a:solidFill>
                <a:srgbClr val="B495C2">
                  <a:alpha val="15000"/>
                </a:srgbClr>
              </a:solidFill>
              <a:custDash>
                <a:ds d="100000" sp="100000"/>
              </a:custDash>
              <a:miter/>
            </a:ln>
          </p:spPr>
        </p:cxnSp>
        <p:cxnSp>
          <p:nvCxnSpPr>
            <p:cNvPr id="23" name="Connettore diritto 21">
              <a:extLst>
                <a:ext uri="{FF2B5EF4-FFF2-40B4-BE49-F238E27FC236}">
                  <a16:creationId xmlns:a16="http://schemas.microsoft.com/office/drawing/2014/main" id="{4E20B141-1FCD-4C41-25F8-32A55BB0684B}"/>
                </a:ext>
              </a:extLst>
            </p:cNvPr>
            <p:cNvCxnSpPr/>
            <p:nvPr/>
          </p:nvCxnSpPr>
          <p:spPr>
            <a:xfrm>
              <a:off x="8188031" y="0"/>
              <a:ext cx="0" cy="6858000"/>
            </a:xfrm>
            <a:prstGeom prst="straightConnector1">
              <a:avLst/>
            </a:prstGeom>
            <a:noFill/>
            <a:ln w="19046" cap="flat">
              <a:solidFill>
                <a:srgbClr val="B495C2">
                  <a:alpha val="15000"/>
                </a:srgbClr>
              </a:solidFill>
              <a:custDash>
                <a:ds d="100000" sp="100000"/>
              </a:custDash>
              <a:miter/>
            </a:ln>
          </p:spPr>
        </p:cxnSp>
        <p:cxnSp>
          <p:nvCxnSpPr>
            <p:cNvPr id="24" name="Connettore diritto 22">
              <a:extLst>
                <a:ext uri="{FF2B5EF4-FFF2-40B4-BE49-F238E27FC236}">
                  <a16:creationId xmlns:a16="http://schemas.microsoft.com/office/drawing/2014/main" id="{EAFA971B-F2B2-38BF-23E9-710E0D413A84}"/>
                </a:ext>
              </a:extLst>
            </p:cNvPr>
            <p:cNvCxnSpPr/>
            <p:nvPr/>
          </p:nvCxnSpPr>
          <p:spPr>
            <a:xfrm>
              <a:off x="9187470" y="0"/>
              <a:ext cx="0" cy="6858000"/>
            </a:xfrm>
            <a:prstGeom prst="straightConnector1">
              <a:avLst/>
            </a:prstGeom>
            <a:noFill/>
            <a:ln w="19046" cap="flat">
              <a:solidFill>
                <a:srgbClr val="B495C2">
                  <a:alpha val="15000"/>
                </a:srgbClr>
              </a:solidFill>
              <a:custDash>
                <a:ds d="100000" sp="100000"/>
              </a:custDash>
              <a:miter/>
            </a:ln>
          </p:spPr>
        </p:cxnSp>
        <p:cxnSp>
          <p:nvCxnSpPr>
            <p:cNvPr id="25" name="Connettore diritto 23">
              <a:extLst>
                <a:ext uri="{FF2B5EF4-FFF2-40B4-BE49-F238E27FC236}">
                  <a16:creationId xmlns:a16="http://schemas.microsoft.com/office/drawing/2014/main" id="{9E58F4CF-D2C3-3D9E-BFEA-F6770AA5DF4E}"/>
                </a:ext>
              </a:extLst>
            </p:cNvPr>
            <p:cNvCxnSpPr/>
            <p:nvPr/>
          </p:nvCxnSpPr>
          <p:spPr>
            <a:xfrm>
              <a:off x="10186909" y="0"/>
              <a:ext cx="0" cy="6858000"/>
            </a:xfrm>
            <a:prstGeom prst="straightConnector1">
              <a:avLst/>
            </a:prstGeom>
            <a:noFill/>
            <a:ln w="19046" cap="flat">
              <a:solidFill>
                <a:srgbClr val="B495C2">
                  <a:alpha val="15000"/>
                </a:srgbClr>
              </a:solidFill>
              <a:custDash>
                <a:ds d="100000" sp="100000"/>
              </a:custDash>
              <a:miter/>
            </a:ln>
          </p:spPr>
        </p:cxnSp>
        <p:cxnSp>
          <p:nvCxnSpPr>
            <p:cNvPr id="26" name="Connettore diritto 24">
              <a:extLst>
                <a:ext uri="{FF2B5EF4-FFF2-40B4-BE49-F238E27FC236}">
                  <a16:creationId xmlns:a16="http://schemas.microsoft.com/office/drawing/2014/main" id="{F6292CC0-2D24-E042-B3CC-16669B5FDFED}"/>
                </a:ext>
              </a:extLst>
            </p:cNvPr>
            <p:cNvCxnSpPr/>
            <p:nvPr/>
          </p:nvCxnSpPr>
          <p:spPr>
            <a:xfrm>
              <a:off x="11186348" y="0"/>
              <a:ext cx="0" cy="6858000"/>
            </a:xfrm>
            <a:prstGeom prst="straightConnector1">
              <a:avLst/>
            </a:prstGeom>
            <a:noFill/>
            <a:ln w="19046" cap="flat">
              <a:solidFill>
                <a:srgbClr val="B495C2">
                  <a:alpha val="15000"/>
                </a:srgbClr>
              </a:solidFill>
              <a:custDash>
                <a:ds d="100000" sp="100000"/>
              </a:custDash>
              <a:miter/>
            </a:ln>
          </p:spPr>
        </p:cxnSp>
        <p:cxnSp>
          <p:nvCxnSpPr>
            <p:cNvPr id="27" name="Connettore diritto 25">
              <a:extLst>
                <a:ext uri="{FF2B5EF4-FFF2-40B4-BE49-F238E27FC236}">
                  <a16:creationId xmlns:a16="http://schemas.microsoft.com/office/drawing/2014/main" id="{63686454-8783-4164-2C98-9F7F4D4DD0D8}"/>
                </a:ext>
              </a:extLst>
            </p:cNvPr>
            <p:cNvCxnSpPr/>
            <p:nvPr/>
          </p:nvCxnSpPr>
          <p:spPr>
            <a:xfrm>
              <a:off x="12185788" y="0"/>
              <a:ext cx="0" cy="6858000"/>
            </a:xfrm>
            <a:prstGeom prst="straightConnector1">
              <a:avLst/>
            </a:prstGeom>
            <a:noFill/>
            <a:ln w="19046" cap="flat">
              <a:solidFill>
                <a:srgbClr val="B495C2">
                  <a:alpha val="15000"/>
                </a:srgbClr>
              </a:solidFill>
              <a:custDash>
                <a:ds d="100000" sp="100000"/>
              </a:custDash>
              <a:miter/>
            </a:ln>
          </p:spPr>
        </p:cxnSp>
        <p:cxnSp>
          <p:nvCxnSpPr>
            <p:cNvPr id="28" name="Connettore diritto 26">
              <a:extLst>
                <a:ext uri="{FF2B5EF4-FFF2-40B4-BE49-F238E27FC236}">
                  <a16:creationId xmlns:a16="http://schemas.microsoft.com/office/drawing/2014/main" id="{491BAFF0-0C00-60B7-0403-A9621F76447F}"/>
                </a:ext>
              </a:extLst>
            </p:cNvPr>
            <p:cNvCxnSpPr/>
            <p:nvPr/>
          </p:nvCxnSpPr>
          <p:spPr>
            <a:xfrm>
              <a:off x="0" y="171715"/>
              <a:ext cx="12191996" cy="0"/>
            </a:xfrm>
            <a:prstGeom prst="straightConnector1">
              <a:avLst/>
            </a:prstGeom>
            <a:noFill/>
            <a:ln w="19046" cap="flat">
              <a:solidFill>
                <a:srgbClr val="B495C2">
                  <a:alpha val="15000"/>
                </a:srgbClr>
              </a:solidFill>
              <a:custDash>
                <a:ds d="100000" sp="100000"/>
              </a:custDash>
              <a:miter/>
            </a:ln>
          </p:spPr>
        </p:cxnSp>
        <p:cxnSp>
          <p:nvCxnSpPr>
            <p:cNvPr id="29" name="Connettore diritto 27">
              <a:extLst>
                <a:ext uri="{FF2B5EF4-FFF2-40B4-BE49-F238E27FC236}">
                  <a16:creationId xmlns:a16="http://schemas.microsoft.com/office/drawing/2014/main" id="{5A7F4F0F-ACF3-AC30-6C50-9D0BC1ED6836}"/>
                </a:ext>
              </a:extLst>
            </p:cNvPr>
            <p:cNvCxnSpPr/>
            <p:nvPr/>
          </p:nvCxnSpPr>
          <p:spPr>
            <a:xfrm>
              <a:off x="0" y="728904"/>
              <a:ext cx="12191996" cy="0"/>
            </a:xfrm>
            <a:prstGeom prst="straightConnector1">
              <a:avLst/>
            </a:prstGeom>
            <a:noFill/>
            <a:ln w="19046" cap="flat">
              <a:solidFill>
                <a:srgbClr val="B495C2">
                  <a:alpha val="15000"/>
                </a:srgbClr>
              </a:solidFill>
              <a:custDash>
                <a:ds d="100000" sp="100000"/>
              </a:custDash>
              <a:miter/>
            </a:ln>
          </p:spPr>
        </p:cxnSp>
        <p:cxnSp>
          <p:nvCxnSpPr>
            <p:cNvPr id="30" name="Connettore diritto 28">
              <a:extLst>
                <a:ext uri="{FF2B5EF4-FFF2-40B4-BE49-F238E27FC236}">
                  <a16:creationId xmlns:a16="http://schemas.microsoft.com/office/drawing/2014/main" id="{6808FAD2-700F-D33D-B50F-413A769D0ECF}"/>
                </a:ext>
              </a:extLst>
            </p:cNvPr>
            <p:cNvCxnSpPr/>
            <p:nvPr/>
          </p:nvCxnSpPr>
          <p:spPr>
            <a:xfrm>
              <a:off x="0" y="1286094"/>
              <a:ext cx="12191996" cy="0"/>
            </a:xfrm>
            <a:prstGeom prst="straightConnector1">
              <a:avLst/>
            </a:prstGeom>
            <a:noFill/>
            <a:ln w="19046" cap="flat">
              <a:solidFill>
                <a:srgbClr val="B495C2">
                  <a:alpha val="15000"/>
                </a:srgbClr>
              </a:solidFill>
              <a:custDash>
                <a:ds d="100000" sp="100000"/>
              </a:custDash>
              <a:miter/>
            </a:ln>
          </p:spPr>
        </p:cxnSp>
        <p:cxnSp>
          <p:nvCxnSpPr>
            <p:cNvPr id="31" name="Connettore diritto 29">
              <a:extLst>
                <a:ext uri="{FF2B5EF4-FFF2-40B4-BE49-F238E27FC236}">
                  <a16:creationId xmlns:a16="http://schemas.microsoft.com/office/drawing/2014/main" id="{0697DD80-C349-46EE-C1CB-E09A073BEE18}"/>
                </a:ext>
              </a:extLst>
            </p:cNvPr>
            <p:cNvCxnSpPr/>
            <p:nvPr/>
          </p:nvCxnSpPr>
          <p:spPr>
            <a:xfrm>
              <a:off x="0" y="1843284"/>
              <a:ext cx="12191996" cy="0"/>
            </a:xfrm>
            <a:prstGeom prst="straightConnector1">
              <a:avLst/>
            </a:prstGeom>
            <a:noFill/>
            <a:ln w="19046" cap="flat">
              <a:solidFill>
                <a:srgbClr val="B495C2">
                  <a:alpha val="15000"/>
                </a:srgbClr>
              </a:solidFill>
              <a:custDash>
                <a:ds d="100000" sp="100000"/>
              </a:custDash>
              <a:miter/>
            </a:ln>
          </p:spPr>
        </p:cxnSp>
        <p:cxnSp>
          <p:nvCxnSpPr>
            <p:cNvPr id="32" name="Connettore diritto 30">
              <a:extLst>
                <a:ext uri="{FF2B5EF4-FFF2-40B4-BE49-F238E27FC236}">
                  <a16:creationId xmlns:a16="http://schemas.microsoft.com/office/drawing/2014/main" id="{64D28296-0FBC-E3DD-E2EF-5BDFD5EBD5C4}"/>
                </a:ext>
              </a:extLst>
            </p:cNvPr>
            <p:cNvCxnSpPr/>
            <p:nvPr/>
          </p:nvCxnSpPr>
          <p:spPr>
            <a:xfrm>
              <a:off x="0" y="2400473"/>
              <a:ext cx="12191996" cy="0"/>
            </a:xfrm>
            <a:prstGeom prst="straightConnector1">
              <a:avLst/>
            </a:prstGeom>
            <a:noFill/>
            <a:ln w="19046" cap="flat">
              <a:solidFill>
                <a:srgbClr val="B495C2">
                  <a:alpha val="15000"/>
                </a:srgbClr>
              </a:solidFill>
              <a:custDash>
                <a:ds d="100000" sp="100000"/>
              </a:custDash>
              <a:miter/>
            </a:ln>
          </p:spPr>
        </p:cxnSp>
        <p:cxnSp>
          <p:nvCxnSpPr>
            <p:cNvPr id="33" name="Connettore diritto 31">
              <a:extLst>
                <a:ext uri="{FF2B5EF4-FFF2-40B4-BE49-F238E27FC236}">
                  <a16:creationId xmlns:a16="http://schemas.microsoft.com/office/drawing/2014/main" id="{1E8A5D12-E897-748A-792D-28C7608A2A7E}"/>
                </a:ext>
              </a:extLst>
            </p:cNvPr>
            <p:cNvCxnSpPr/>
            <p:nvPr/>
          </p:nvCxnSpPr>
          <p:spPr>
            <a:xfrm>
              <a:off x="0" y="2957663"/>
              <a:ext cx="12191996" cy="0"/>
            </a:xfrm>
            <a:prstGeom prst="straightConnector1">
              <a:avLst/>
            </a:prstGeom>
            <a:noFill/>
            <a:ln w="19046" cap="flat">
              <a:solidFill>
                <a:srgbClr val="B495C2">
                  <a:alpha val="15000"/>
                </a:srgbClr>
              </a:solidFill>
              <a:custDash>
                <a:ds d="100000" sp="100000"/>
              </a:custDash>
              <a:miter/>
            </a:ln>
          </p:spPr>
        </p:cxnSp>
        <p:cxnSp>
          <p:nvCxnSpPr>
            <p:cNvPr id="34" name="Connettore diritto 32">
              <a:extLst>
                <a:ext uri="{FF2B5EF4-FFF2-40B4-BE49-F238E27FC236}">
                  <a16:creationId xmlns:a16="http://schemas.microsoft.com/office/drawing/2014/main" id="{F4082863-B8FE-A568-55A8-F8EC65D21EE0}"/>
                </a:ext>
              </a:extLst>
            </p:cNvPr>
            <p:cNvCxnSpPr/>
            <p:nvPr/>
          </p:nvCxnSpPr>
          <p:spPr>
            <a:xfrm>
              <a:off x="0" y="3514853"/>
              <a:ext cx="12191996" cy="0"/>
            </a:xfrm>
            <a:prstGeom prst="straightConnector1">
              <a:avLst/>
            </a:prstGeom>
            <a:noFill/>
            <a:ln w="19046" cap="flat">
              <a:solidFill>
                <a:srgbClr val="B495C2">
                  <a:alpha val="15000"/>
                </a:srgbClr>
              </a:solidFill>
              <a:custDash>
                <a:ds d="100000" sp="100000"/>
              </a:custDash>
              <a:miter/>
            </a:ln>
          </p:spPr>
        </p:cxnSp>
        <p:cxnSp>
          <p:nvCxnSpPr>
            <p:cNvPr id="35" name="Connettore diritto 33">
              <a:extLst>
                <a:ext uri="{FF2B5EF4-FFF2-40B4-BE49-F238E27FC236}">
                  <a16:creationId xmlns:a16="http://schemas.microsoft.com/office/drawing/2014/main" id="{60D9FA05-5DE8-344A-B700-3A0F915A958E}"/>
                </a:ext>
              </a:extLst>
            </p:cNvPr>
            <p:cNvCxnSpPr/>
            <p:nvPr/>
          </p:nvCxnSpPr>
          <p:spPr>
            <a:xfrm>
              <a:off x="0" y="4072042"/>
              <a:ext cx="12191996" cy="0"/>
            </a:xfrm>
            <a:prstGeom prst="straightConnector1">
              <a:avLst/>
            </a:prstGeom>
            <a:noFill/>
            <a:ln w="19046" cap="flat">
              <a:solidFill>
                <a:srgbClr val="B495C2">
                  <a:alpha val="15000"/>
                </a:srgbClr>
              </a:solidFill>
              <a:custDash>
                <a:ds d="100000" sp="100000"/>
              </a:custDash>
              <a:miter/>
            </a:ln>
          </p:spPr>
        </p:cxnSp>
        <p:cxnSp>
          <p:nvCxnSpPr>
            <p:cNvPr id="36" name="Connettore diritto 34">
              <a:extLst>
                <a:ext uri="{FF2B5EF4-FFF2-40B4-BE49-F238E27FC236}">
                  <a16:creationId xmlns:a16="http://schemas.microsoft.com/office/drawing/2014/main" id="{80C831A1-4F73-2B38-95AA-474FD6047BFD}"/>
                </a:ext>
              </a:extLst>
            </p:cNvPr>
            <p:cNvCxnSpPr/>
            <p:nvPr/>
          </p:nvCxnSpPr>
          <p:spPr>
            <a:xfrm>
              <a:off x="0" y="4629232"/>
              <a:ext cx="12191996" cy="0"/>
            </a:xfrm>
            <a:prstGeom prst="straightConnector1">
              <a:avLst/>
            </a:prstGeom>
            <a:noFill/>
            <a:ln w="19046" cap="flat">
              <a:solidFill>
                <a:srgbClr val="B495C2">
                  <a:alpha val="15000"/>
                </a:srgbClr>
              </a:solidFill>
              <a:custDash>
                <a:ds d="100000" sp="100000"/>
              </a:custDash>
              <a:miter/>
            </a:ln>
          </p:spPr>
        </p:cxnSp>
        <p:cxnSp>
          <p:nvCxnSpPr>
            <p:cNvPr id="37" name="Connettore diritto 35">
              <a:extLst>
                <a:ext uri="{FF2B5EF4-FFF2-40B4-BE49-F238E27FC236}">
                  <a16:creationId xmlns:a16="http://schemas.microsoft.com/office/drawing/2014/main" id="{06604F6C-5B5B-EE83-2835-23C04F13E0EA}"/>
                </a:ext>
              </a:extLst>
            </p:cNvPr>
            <p:cNvCxnSpPr/>
            <p:nvPr/>
          </p:nvCxnSpPr>
          <p:spPr>
            <a:xfrm>
              <a:off x="0" y="5186421"/>
              <a:ext cx="12191996" cy="0"/>
            </a:xfrm>
            <a:prstGeom prst="straightConnector1">
              <a:avLst/>
            </a:prstGeom>
            <a:noFill/>
            <a:ln w="19046" cap="flat">
              <a:solidFill>
                <a:srgbClr val="B495C2">
                  <a:alpha val="15000"/>
                </a:srgbClr>
              </a:solidFill>
              <a:custDash>
                <a:ds d="100000" sp="100000"/>
              </a:custDash>
              <a:miter/>
            </a:ln>
          </p:spPr>
        </p:cxnSp>
        <p:cxnSp>
          <p:nvCxnSpPr>
            <p:cNvPr id="38" name="Connettore diritto 36">
              <a:extLst>
                <a:ext uri="{FF2B5EF4-FFF2-40B4-BE49-F238E27FC236}">
                  <a16:creationId xmlns:a16="http://schemas.microsoft.com/office/drawing/2014/main" id="{5FAF0B6B-3DC7-CFEE-3FEE-B6154A2C9EED}"/>
                </a:ext>
              </a:extLst>
            </p:cNvPr>
            <p:cNvCxnSpPr/>
            <p:nvPr/>
          </p:nvCxnSpPr>
          <p:spPr>
            <a:xfrm>
              <a:off x="0" y="5743611"/>
              <a:ext cx="12191996" cy="0"/>
            </a:xfrm>
            <a:prstGeom prst="straightConnector1">
              <a:avLst/>
            </a:prstGeom>
            <a:noFill/>
            <a:ln w="19046" cap="flat">
              <a:solidFill>
                <a:srgbClr val="B495C2">
                  <a:alpha val="15000"/>
                </a:srgbClr>
              </a:solidFill>
              <a:custDash>
                <a:ds d="100000" sp="100000"/>
              </a:custDash>
              <a:miter/>
            </a:ln>
          </p:spPr>
        </p:cxnSp>
        <p:cxnSp>
          <p:nvCxnSpPr>
            <p:cNvPr id="39" name="Connettore diritto 37">
              <a:extLst>
                <a:ext uri="{FF2B5EF4-FFF2-40B4-BE49-F238E27FC236}">
                  <a16:creationId xmlns:a16="http://schemas.microsoft.com/office/drawing/2014/main" id="{91858951-CA0B-374A-0C7A-5496B7D771CB}"/>
                </a:ext>
              </a:extLst>
            </p:cNvPr>
            <p:cNvCxnSpPr/>
            <p:nvPr/>
          </p:nvCxnSpPr>
          <p:spPr>
            <a:xfrm>
              <a:off x="0" y="6858000"/>
              <a:ext cx="12191996" cy="0"/>
            </a:xfrm>
            <a:prstGeom prst="straightConnector1">
              <a:avLst/>
            </a:prstGeom>
            <a:noFill/>
            <a:ln w="19046" cap="flat">
              <a:solidFill>
                <a:srgbClr val="B495C2">
                  <a:alpha val="15000"/>
                </a:srgbClr>
              </a:solidFill>
              <a:custDash>
                <a:ds d="100000" sp="100000"/>
              </a:custDash>
              <a:miter/>
            </a:ln>
          </p:spPr>
        </p:cxnSp>
        <p:cxnSp>
          <p:nvCxnSpPr>
            <p:cNvPr id="40" name="Connettore diritto 38">
              <a:extLst>
                <a:ext uri="{FF2B5EF4-FFF2-40B4-BE49-F238E27FC236}">
                  <a16:creationId xmlns:a16="http://schemas.microsoft.com/office/drawing/2014/main" id="{B635C782-7A9A-4097-12B1-808E9136C57D}"/>
                </a:ext>
              </a:extLst>
            </p:cNvPr>
            <p:cNvCxnSpPr/>
            <p:nvPr/>
          </p:nvCxnSpPr>
          <p:spPr>
            <a:xfrm>
              <a:off x="16614" y="6248396"/>
              <a:ext cx="12191997" cy="0"/>
            </a:xfrm>
            <a:prstGeom prst="straightConnector1">
              <a:avLst/>
            </a:prstGeom>
            <a:noFill/>
            <a:ln w="19046" cap="flat">
              <a:solidFill>
                <a:srgbClr val="B495C2">
                  <a:alpha val="15000"/>
                </a:srgbClr>
              </a:solidFill>
              <a:custDash>
                <a:ds d="100000" sp="100000"/>
              </a:custDash>
              <a:miter/>
            </a:ln>
          </p:spPr>
        </p:cxnSp>
      </p:grpSp>
      <p:sp>
        <p:nvSpPr>
          <p:cNvPr id="41" name="Segnaposto piè di pagina 4">
            <a:extLst>
              <a:ext uri="{FF2B5EF4-FFF2-40B4-BE49-F238E27FC236}">
                <a16:creationId xmlns:a16="http://schemas.microsoft.com/office/drawing/2014/main" id="{B4DB20F5-6D40-8AA6-9482-2BFF5CA7BBC8}"/>
              </a:ext>
            </a:extLst>
          </p:cNvPr>
          <p:cNvSpPr txBox="1">
            <a:spLocks noGrp="1"/>
          </p:cNvSpPr>
          <p:nvPr>
            <p:ph type="ftr" sz="quarter" idx="9"/>
          </p:nvPr>
        </p:nvSpPr>
        <p:spPr>
          <a:xfrm>
            <a:off x="4200863" y="6319839"/>
            <a:ext cx="3982778"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FFFFFF"/>
                </a:solidFill>
                <a:uFillTx/>
                <a:latin typeface="Avenir Next LT Pro"/>
              </a:defRPr>
            </a:lvl1pPr>
          </a:lstStyle>
          <a:p>
            <a:pPr lvl="0"/>
            <a:r>
              <a:rPr lang="it-IT"/>
              <a:t>TITOLO PRESENTAZIONE</a:t>
            </a:r>
          </a:p>
        </p:txBody>
      </p:sp>
      <p:sp>
        <p:nvSpPr>
          <p:cNvPr id="42" name="Segnaposto numero diapositiva 5">
            <a:extLst>
              <a:ext uri="{FF2B5EF4-FFF2-40B4-BE49-F238E27FC236}">
                <a16:creationId xmlns:a16="http://schemas.microsoft.com/office/drawing/2014/main" id="{51F530A6-3090-6A3E-42EF-98553D06B75C}"/>
              </a:ext>
            </a:extLst>
          </p:cNvPr>
          <p:cNvSpPr txBox="1">
            <a:spLocks noGrp="1"/>
          </p:cNvSpPr>
          <p:nvPr>
            <p:ph type="sldNum" sz="quarter" idx="8"/>
          </p:nvPr>
        </p:nvSpPr>
        <p:spPr>
          <a:xfrm>
            <a:off x="11190802" y="6324603"/>
            <a:ext cx="799075"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FFFFFF"/>
                </a:solidFill>
                <a:effectLst>
                  <a:outerShdw dist="38096" dir="2700000">
                    <a:srgbClr val="000000"/>
                  </a:outerShdw>
                </a:effectLst>
                <a:uFillTx/>
                <a:latin typeface="Avenir Next LT Pro"/>
              </a:defRPr>
            </a:lvl1pPr>
          </a:lstStyle>
          <a:p>
            <a:pPr lvl="0"/>
            <a:fld id="{3D145498-5EAB-4A6D-9077-83DCBCB935B0}" type="slidenum">
              <a:t>‹#›</a:t>
            </a:fld>
            <a:endParaRPr lang="it-IT"/>
          </a:p>
        </p:txBody>
      </p:sp>
    </p:spTree>
    <p:extLst>
      <p:ext uri="{BB962C8B-B14F-4D97-AF65-F5344CB8AC3E}">
        <p14:creationId xmlns:p14="http://schemas.microsoft.com/office/powerpoint/2010/main" val="37737521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rmula di chiusura">
    <p:spTree>
      <p:nvGrpSpPr>
        <p:cNvPr id="1" name=""/>
        <p:cNvGrpSpPr/>
        <p:nvPr/>
      </p:nvGrpSpPr>
      <p:grpSpPr>
        <a:xfrm>
          <a:off x="0" y="0"/>
          <a:ext cx="0" cy="0"/>
          <a:chOff x="0" y="0"/>
          <a:chExt cx="0" cy="0"/>
        </a:xfrm>
      </p:grpSpPr>
      <p:sp>
        <p:nvSpPr>
          <p:cNvPr id="2" name="Rettangolo 50">
            <a:extLst>
              <a:ext uri="{FF2B5EF4-FFF2-40B4-BE49-F238E27FC236}">
                <a16:creationId xmlns:a16="http://schemas.microsoft.com/office/drawing/2014/main" id="{A9F62DD4-27A6-FE48-D7B2-9BB630BBC592}"/>
              </a:ext>
            </a:extLst>
          </p:cNvPr>
          <p:cNvSpPr/>
          <p:nvPr/>
        </p:nvSpPr>
        <p:spPr>
          <a:xfrm>
            <a:off x="0" y="0"/>
            <a:ext cx="12188952"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 name="Rettangolo 51">
            <a:extLst>
              <a:ext uri="{FF2B5EF4-FFF2-40B4-BE49-F238E27FC236}">
                <a16:creationId xmlns:a16="http://schemas.microsoft.com/office/drawing/2014/main" id="{3193E8B6-0E25-9A9C-18A9-D475916B2D61}"/>
              </a:ext>
            </a:extLst>
          </p:cNvPr>
          <p:cNvSpPr/>
          <p:nvPr/>
        </p:nvSpPr>
        <p:spPr>
          <a:xfrm>
            <a:off x="0" y="0"/>
            <a:ext cx="12188952" cy="6858000"/>
          </a:xfrm>
          <a:prstGeom prst="rect">
            <a:avLst/>
          </a:prstGeom>
          <a:solidFill>
            <a:srgbClr val="EEEEEE">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4" name="Triangolo rettangolo 52">
            <a:extLst>
              <a:ext uri="{FF2B5EF4-FFF2-40B4-BE49-F238E27FC236}">
                <a16:creationId xmlns:a16="http://schemas.microsoft.com/office/drawing/2014/main" id="{A49D06A9-60B0-E451-A676-0232BB8833A3}"/>
              </a:ext>
            </a:extLst>
          </p:cNvPr>
          <p:cNvSpPr/>
          <p:nvPr/>
        </p:nvSpPr>
        <p:spPr>
          <a:xfrm rot="13499997">
            <a:off x="-265272" y="2673502"/>
            <a:ext cx="568290" cy="568290"/>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FFFFFF">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5" name="Diagramma di flusso: Documento 53">
            <a:extLst>
              <a:ext uri="{FF2B5EF4-FFF2-40B4-BE49-F238E27FC236}">
                <a16:creationId xmlns:a16="http://schemas.microsoft.com/office/drawing/2014/main" id="{35C61479-4AE2-0A70-F4D0-BDCAEC59F828}"/>
              </a:ext>
            </a:extLst>
          </p:cNvPr>
          <p:cNvSpPr/>
          <p:nvPr/>
        </p:nvSpPr>
        <p:spPr>
          <a:xfrm rot="5400013">
            <a:off x="7455710" y="2105109"/>
            <a:ext cx="6858000" cy="2647782"/>
          </a:xfrm>
          <a:custGeom>
            <a:avLst/>
            <a:gdLst>
              <a:gd name="f0" fmla="val 10800000"/>
              <a:gd name="f1" fmla="val 5400000"/>
              <a:gd name="f2" fmla="val 180"/>
              <a:gd name="f3" fmla="val w"/>
              <a:gd name="f4" fmla="val h"/>
              <a:gd name="f5" fmla="val 0"/>
              <a:gd name="f6" fmla="val 21600"/>
              <a:gd name="f7" fmla="val 17322"/>
              <a:gd name="f8" fmla="val 10800"/>
              <a:gd name="f9" fmla="val 23922"/>
              <a:gd name="f10" fmla="val 20172"/>
              <a:gd name="f11" fmla="+- 0 0 -180"/>
              <a:gd name="f12" fmla="*/ f3 1 21600"/>
              <a:gd name="f13" fmla="*/ f4 1 21600"/>
              <a:gd name="f14" fmla="+- f6 0 f5"/>
              <a:gd name="f15" fmla="*/ f11 f0 1"/>
              <a:gd name="f16" fmla="*/ f14 1 2"/>
              <a:gd name="f17" fmla="*/ f14 1 21600"/>
              <a:gd name="f18" fmla="*/ f14 17322 1"/>
              <a:gd name="f19" fmla="*/ f14 20172 1"/>
              <a:gd name="f20" fmla="*/ f15 1 f2"/>
              <a:gd name="f21" fmla="+- f5 f16 0"/>
              <a:gd name="f22" fmla="*/ f18 1 21600"/>
              <a:gd name="f23" fmla="*/ f19 1 21600"/>
              <a:gd name="f24" fmla="*/ f5 1 f17"/>
              <a:gd name="f25" fmla="*/ f6 1 f17"/>
              <a:gd name="f26" fmla="+- f20 0 f1"/>
              <a:gd name="f27" fmla="*/ f21 1 f17"/>
              <a:gd name="f28" fmla="*/ f23 1 f17"/>
              <a:gd name="f29" fmla="*/ f22 1 f17"/>
              <a:gd name="f30" fmla="*/ f24 f12 1"/>
              <a:gd name="f31" fmla="*/ f25 f12 1"/>
              <a:gd name="f32" fmla="*/ f24 f13 1"/>
              <a:gd name="f33" fmla="*/ f29 f13 1"/>
              <a:gd name="f34" fmla="*/ f27 f12 1"/>
              <a:gd name="f35" fmla="*/ f28 f13 1"/>
            </a:gdLst>
            <a:ahLst/>
            <a:cxnLst>
              <a:cxn ang="3cd4">
                <a:pos x="hc" y="t"/>
              </a:cxn>
              <a:cxn ang="0">
                <a:pos x="r" y="vc"/>
              </a:cxn>
              <a:cxn ang="cd4">
                <a:pos x="hc" y="b"/>
              </a:cxn>
              <a:cxn ang="cd2">
                <a:pos x="l" y="vc"/>
              </a:cxn>
              <a:cxn ang="f26">
                <a:pos x="f34" y="f35"/>
              </a:cxn>
            </a:cxnLst>
            <a:rect l="f30" t="f32" r="f31" b="f33"/>
            <a:pathLst>
              <a:path w="21600" h="21600">
                <a:moveTo>
                  <a:pt x="f5" y="f5"/>
                </a:moveTo>
                <a:lnTo>
                  <a:pt x="f6" y="f5"/>
                </a:lnTo>
                <a:lnTo>
                  <a:pt x="f6" y="f7"/>
                </a:lnTo>
                <a:cubicBezTo>
                  <a:pt x="f8" y="f7"/>
                  <a:pt x="f8" y="f9"/>
                  <a:pt x="f5" y="f10"/>
                </a:cubicBezTo>
                <a:close/>
              </a:path>
            </a:pathLst>
          </a:custGeom>
          <a:solidFill>
            <a:srgbClr val="CDF7EE">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grpSp>
        <p:nvGrpSpPr>
          <p:cNvPr id="6" name="Gruppo 54">
            <a:extLst>
              <a:ext uri="{FF2B5EF4-FFF2-40B4-BE49-F238E27FC236}">
                <a16:creationId xmlns:a16="http://schemas.microsoft.com/office/drawing/2014/main" id="{0C7FF626-6826-5892-A511-BB63560C6752}"/>
              </a:ext>
            </a:extLst>
          </p:cNvPr>
          <p:cNvGrpSpPr/>
          <p:nvPr/>
        </p:nvGrpSpPr>
        <p:grpSpPr>
          <a:xfrm>
            <a:off x="-6217" y="0"/>
            <a:ext cx="12214828" cy="6858000"/>
            <a:chOff x="-6217" y="0"/>
            <a:chExt cx="12214828" cy="6858000"/>
          </a:xfrm>
        </p:grpSpPr>
        <p:cxnSp>
          <p:nvCxnSpPr>
            <p:cNvPr id="7" name="Connettore diritto 55">
              <a:extLst>
                <a:ext uri="{FF2B5EF4-FFF2-40B4-BE49-F238E27FC236}">
                  <a16:creationId xmlns:a16="http://schemas.microsoft.com/office/drawing/2014/main" id="{A8773550-0064-A95C-46AB-D2061C8FB758}"/>
                </a:ext>
              </a:extLst>
            </p:cNvPr>
            <p:cNvCxnSpPr/>
            <p:nvPr/>
          </p:nvCxnSpPr>
          <p:spPr>
            <a:xfrm>
              <a:off x="-6217" y="6686284"/>
              <a:ext cx="12192005" cy="0"/>
            </a:xfrm>
            <a:prstGeom prst="straightConnector1">
              <a:avLst/>
            </a:prstGeom>
            <a:noFill/>
            <a:ln w="19046" cap="flat">
              <a:solidFill>
                <a:srgbClr val="B495C2">
                  <a:alpha val="15000"/>
                </a:srgbClr>
              </a:solidFill>
              <a:custDash>
                <a:ds d="100000" sp="100000"/>
              </a:custDash>
              <a:miter/>
            </a:ln>
          </p:spPr>
        </p:cxnSp>
        <p:cxnSp>
          <p:nvCxnSpPr>
            <p:cNvPr id="8" name="Connettore diritto 56">
              <a:extLst>
                <a:ext uri="{FF2B5EF4-FFF2-40B4-BE49-F238E27FC236}">
                  <a16:creationId xmlns:a16="http://schemas.microsoft.com/office/drawing/2014/main" id="{84D25D1A-909D-8DF0-F032-956E87AD3642}"/>
                </a:ext>
              </a:extLst>
            </p:cNvPr>
            <p:cNvCxnSpPr/>
            <p:nvPr/>
          </p:nvCxnSpPr>
          <p:spPr>
            <a:xfrm>
              <a:off x="0" y="0"/>
              <a:ext cx="0" cy="6858000"/>
            </a:xfrm>
            <a:prstGeom prst="straightConnector1">
              <a:avLst/>
            </a:prstGeom>
            <a:noFill/>
            <a:ln w="19046" cap="flat">
              <a:solidFill>
                <a:srgbClr val="B495C2">
                  <a:alpha val="15000"/>
                </a:srgbClr>
              </a:solidFill>
              <a:custDash>
                <a:ds d="100000" sp="100000"/>
              </a:custDash>
              <a:miter/>
            </a:ln>
          </p:spPr>
        </p:cxnSp>
        <p:cxnSp>
          <p:nvCxnSpPr>
            <p:cNvPr id="9" name="Connettore diritto 57">
              <a:extLst>
                <a:ext uri="{FF2B5EF4-FFF2-40B4-BE49-F238E27FC236}">
                  <a16:creationId xmlns:a16="http://schemas.microsoft.com/office/drawing/2014/main" id="{5369E7DD-B767-8C8B-C243-B2DA593BE158}"/>
                </a:ext>
              </a:extLst>
            </p:cNvPr>
            <p:cNvCxnSpPr/>
            <p:nvPr/>
          </p:nvCxnSpPr>
          <p:spPr>
            <a:xfrm>
              <a:off x="11993261" y="0"/>
              <a:ext cx="0" cy="6858000"/>
            </a:xfrm>
            <a:prstGeom prst="straightConnector1">
              <a:avLst/>
            </a:prstGeom>
            <a:noFill/>
            <a:ln w="19046" cap="flat">
              <a:solidFill>
                <a:srgbClr val="B495C2">
                  <a:alpha val="15000"/>
                </a:srgbClr>
              </a:solidFill>
              <a:custDash>
                <a:ds d="100000" sp="100000"/>
              </a:custDash>
              <a:miter/>
            </a:ln>
          </p:spPr>
        </p:cxnSp>
        <p:cxnSp>
          <p:nvCxnSpPr>
            <p:cNvPr id="10" name="Connettore diritto 58">
              <a:extLst>
                <a:ext uri="{FF2B5EF4-FFF2-40B4-BE49-F238E27FC236}">
                  <a16:creationId xmlns:a16="http://schemas.microsoft.com/office/drawing/2014/main" id="{19397581-D00B-780F-E059-0033C2898291}"/>
                </a:ext>
              </a:extLst>
            </p:cNvPr>
            <p:cNvCxnSpPr/>
            <p:nvPr/>
          </p:nvCxnSpPr>
          <p:spPr>
            <a:xfrm>
              <a:off x="192526" y="0"/>
              <a:ext cx="0" cy="6858000"/>
            </a:xfrm>
            <a:prstGeom prst="straightConnector1">
              <a:avLst/>
            </a:prstGeom>
            <a:noFill/>
            <a:ln w="19046" cap="flat">
              <a:solidFill>
                <a:srgbClr val="B495C2">
                  <a:alpha val="15000"/>
                </a:srgbClr>
              </a:solidFill>
              <a:custDash>
                <a:ds d="100000" sp="100000"/>
              </a:custDash>
              <a:miter/>
            </a:ln>
          </p:spPr>
        </p:cxnSp>
        <p:cxnSp>
          <p:nvCxnSpPr>
            <p:cNvPr id="11" name="Connettore diritto 59">
              <a:extLst>
                <a:ext uri="{FF2B5EF4-FFF2-40B4-BE49-F238E27FC236}">
                  <a16:creationId xmlns:a16="http://schemas.microsoft.com/office/drawing/2014/main" id="{544846B9-591C-CA9A-9164-0CD41FB1B775}"/>
                </a:ext>
              </a:extLst>
            </p:cNvPr>
            <p:cNvCxnSpPr/>
            <p:nvPr/>
          </p:nvCxnSpPr>
          <p:spPr>
            <a:xfrm>
              <a:off x="1191966" y="0"/>
              <a:ext cx="0" cy="6858000"/>
            </a:xfrm>
            <a:prstGeom prst="straightConnector1">
              <a:avLst/>
            </a:prstGeom>
            <a:noFill/>
            <a:ln w="19046" cap="flat">
              <a:solidFill>
                <a:srgbClr val="B495C2">
                  <a:alpha val="15000"/>
                </a:srgbClr>
              </a:solidFill>
              <a:custDash>
                <a:ds d="100000" sp="100000"/>
              </a:custDash>
              <a:miter/>
            </a:ln>
          </p:spPr>
        </p:cxnSp>
        <p:cxnSp>
          <p:nvCxnSpPr>
            <p:cNvPr id="12" name="Connettore diritto 60">
              <a:extLst>
                <a:ext uri="{FF2B5EF4-FFF2-40B4-BE49-F238E27FC236}">
                  <a16:creationId xmlns:a16="http://schemas.microsoft.com/office/drawing/2014/main" id="{490005DF-091C-0AE8-B444-CD8B7206DC3E}"/>
                </a:ext>
              </a:extLst>
            </p:cNvPr>
            <p:cNvCxnSpPr/>
            <p:nvPr/>
          </p:nvCxnSpPr>
          <p:spPr>
            <a:xfrm>
              <a:off x="2191405" y="0"/>
              <a:ext cx="0" cy="6858000"/>
            </a:xfrm>
            <a:prstGeom prst="straightConnector1">
              <a:avLst/>
            </a:prstGeom>
            <a:noFill/>
            <a:ln w="19046" cap="flat">
              <a:solidFill>
                <a:srgbClr val="B495C2">
                  <a:alpha val="15000"/>
                </a:srgbClr>
              </a:solidFill>
              <a:custDash>
                <a:ds d="100000" sp="100000"/>
              </a:custDash>
              <a:miter/>
            </a:ln>
          </p:spPr>
        </p:cxnSp>
        <p:cxnSp>
          <p:nvCxnSpPr>
            <p:cNvPr id="13" name="Connettore diritto 61">
              <a:extLst>
                <a:ext uri="{FF2B5EF4-FFF2-40B4-BE49-F238E27FC236}">
                  <a16:creationId xmlns:a16="http://schemas.microsoft.com/office/drawing/2014/main" id="{3A6DA8CC-58AF-3AA1-0BCA-1E64FAD218A7}"/>
                </a:ext>
              </a:extLst>
            </p:cNvPr>
            <p:cNvCxnSpPr/>
            <p:nvPr/>
          </p:nvCxnSpPr>
          <p:spPr>
            <a:xfrm>
              <a:off x="3190844" y="0"/>
              <a:ext cx="0" cy="6858000"/>
            </a:xfrm>
            <a:prstGeom prst="straightConnector1">
              <a:avLst/>
            </a:prstGeom>
            <a:noFill/>
            <a:ln w="19046" cap="flat">
              <a:solidFill>
                <a:srgbClr val="B495C2">
                  <a:alpha val="15000"/>
                </a:srgbClr>
              </a:solidFill>
              <a:custDash>
                <a:ds d="100000" sp="100000"/>
              </a:custDash>
              <a:miter/>
            </a:ln>
          </p:spPr>
        </p:cxnSp>
        <p:cxnSp>
          <p:nvCxnSpPr>
            <p:cNvPr id="14" name="Connettore diritto 62">
              <a:extLst>
                <a:ext uri="{FF2B5EF4-FFF2-40B4-BE49-F238E27FC236}">
                  <a16:creationId xmlns:a16="http://schemas.microsoft.com/office/drawing/2014/main" id="{A2D6BB2A-22B5-1CCE-12D5-37A41BB1E7E7}"/>
                </a:ext>
              </a:extLst>
            </p:cNvPr>
            <p:cNvCxnSpPr/>
            <p:nvPr/>
          </p:nvCxnSpPr>
          <p:spPr>
            <a:xfrm>
              <a:off x="4190283" y="0"/>
              <a:ext cx="0" cy="6858000"/>
            </a:xfrm>
            <a:prstGeom prst="straightConnector1">
              <a:avLst/>
            </a:prstGeom>
            <a:noFill/>
            <a:ln w="19046" cap="flat">
              <a:solidFill>
                <a:srgbClr val="B495C2">
                  <a:alpha val="15000"/>
                </a:srgbClr>
              </a:solidFill>
              <a:custDash>
                <a:ds d="100000" sp="100000"/>
              </a:custDash>
              <a:miter/>
            </a:ln>
          </p:spPr>
        </p:cxnSp>
        <p:cxnSp>
          <p:nvCxnSpPr>
            <p:cNvPr id="15" name="Connettore diritto 63">
              <a:extLst>
                <a:ext uri="{FF2B5EF4-FFF2-40B4-BE49-F238E27FC236}">
                  <a16:creationId xmlns:a16="http://schemas.microsoft.com/office/drawing/2014/main" id="{07E2DC4F-6A1D-C1CE-FE03-04928020AFA4}"/>
                </a:ext>
              </a:extLst>
            </p:cNvPr>
            <p:cNvCxnSpPr/>
            <p:nvPr/>
          </p:nvCxnSpPr>
          <p:spPr>
            <a:xfrm>
              <a:off x="5189713" y="0"/>
              <a:ext cx="0" cy="6858000"/>
            </a:xfrm>
            <a:prstGeom prst="straightConnector1">
              <a:avLst/>
            </a:prstGeom>
            <a:noFill/>
            <a:ln w="19046" cap="flat">
              <a:solidFill>
                <a:srgbClr val="B495C2">
                  <a:alpha val="15000"/>
                </a:srgbClr>
              </a:solidFill>
              <a:custDash>
                <a:ds d="100000" sp="100000"/>
              </a:custDash>
              <a:miter/>
            </a:ln>
          </p:spPr>
        </p:cxnSp>
        <p:cxnSp>
          <p:nvCxnSpPr>
            <p:cNvPr id="16" name="Connettore diritto 64">
              <a:extLst>
                <a:ext uri="{FF2B5EF4-FFF2-40B4-BE49-F238E27FC236}">
                  <a16:creationId xmlns:a16="http://schemas.microsoft.com/office/drawing/2014/main" id="{0DE9B5C5-0A44-1969-4D59-74746D2B3003}"/>
                </a:ext>
              </a:extLst>
            </p:cNvPr>
            <p:cNvCxnSpPr/>
            <p:nvPr/>
          </p:nvCxnSpPr>
          <p:spPr>
            <a:xfrm>
              <a:off x="6189152" y="0"/>
              <a:ext cx="0" cy="6858000"/>
            </a:xfrm>
            <a:prstGeom prst="straightConnector1">
              <a:avLst/>
            </a:prstGeom>
            <a:noFill/>
            <a:ln w="19046" cap="flat">
              <a:solidFill>
                <a:srgbClr val="B495C2">
                  <a:alpha val="15000"/>
                </a:srgbClr>
              </a:solidFill>
              <a:custDash>
                <a:ds d="100000" sp="100000"/>
              </a:custDash>
              <a:miter/>
            </a:ln>
          </p:spPr>
        </p:cxnSp>
        <p:cxnSp>
          <p:nvCxnSpPr>
            <p:cNvPr id="17" name="Connettore diritto 65">
              <a:extLst>
                <a:ext uri="{FF2B5EF4-FFF2-40B4-BE49-F238E27FC236}">
                  <a16:creationId xmlns:a16="http://schemas.microsoft.com/office/drawing/2014/main" id="{15242A69-723C-1AC2-31CE-86E4F7351F33}"/>
                </a:ext>
              </a:extLst>
            </p:cNvPr>
            <p:cNvCxnSpPr/>
            <p:nvPr/>
          </p:nvCxnSpPr>
          <p:spPr>
            <a:xfrm>
              <a:off x="7188592" y="0"/>
              <a:ext cx="0" cy="6858000"/>
            </a:xfrm>
            <a:prstGeom prst="straightConnector1">
              <a:avLst/>
            </a:prstGeom>
            <a:noFill/>
            <a:ln w="19046" cap="flat">
              <a:solidFill>
                <a:srgbClr val="B495C2">
                  <a:alpha val="15000"/>
                </a:srgbClr>
              </a:solidFill>
              <a:custDash>
                <a:ds d="100000" sp="100000"/>
              </a:custDash>
              <a:miter/>
            </a:ln>
          </p:spPr>
        </p:cxnSp>
        <p:cxnSp>
          <p:nvCxnSpPr>
            <p:cNvPr id="18" name="Connettore diritto 66">
              <a:extLst>
                <a:ext uri="{FF2B5EF4-FFF2-40B4-BE49-F238E27FC236}">
                  <a16:creationId xmlns:a16="http://schemas.microsoft.com/office/drawing/2014/main" id="{21259330-5B3F-659B-3EE2-D7EC2097D2E8}"/>
                </a:ext>
              </a:extLst>
            </p:cNvPr>
            <p:cNvCxnSpPr/>
            <p:nvPr/>
          </p:nvCxnSpPr>
          <p:spPr>
            <a:xfrm>
              <a:off x="8188031" y="0"/>
              <a:ext cx="0" cy="6858000"/>
            </a:xfrm>
            <a:prstGeom prst="straightConnector1">
              <a:avLst/>
            </a:prstGeom>
            <a:noFill/>
            <a:ln w="19046" cap="flat">
              <a:solidFill>
                <a:srgbClr val="B495C2">
                  <a:alpha val="15000"/>
                </a:srgbClr>
              </a:solidFill>
              <a:custDash>
                <a:ds d="100000" sp="100000"/>
              </a:custDash>
              <a:miter/>
            </a:ln>
          </p:spPr>
        </p:cxnSp>
        <p:cxnSp>
          <p:nvCxnSpPr>
            <p:cNvPr id="19" name="Connettore diritto 67">
              <a:extLst>
                <a:ext uri="{FF2B5EF4-FFF2-40B4-BE49-F238E27FC236}">
                  <a16:creationId xmlns:a16="http://schemas.microsoft.com/office/drawing/2014/main" id="{B814D202-B4A7-AD83-DCA9-EC5BEC33C31C}"/>
                </a:ext>
              </a:extLst>
            </p:cNvPr>
            <p:cNvCxnSpPr/>
            <p:nvPr/>
          </p:nvCxnSpPr>
          <p:spPr>
            <a:xfrm>
              <a:off x="9187470" y="0"/>
              <a:ext cx="0" cy="6858000"/>
            </a:xfrm>
            <a:prstGeom prst="straightConnector1">
              <a:avLst/>
            </a:prstGeom>
            <a:noFill/>
            <a:ln w="19046" cap="flat">
              <a:solidFill>
                <a:srgbClr val="B495C2">
                  <a:alpha val="15000"/>
                </a:srgbClr>
              </a:solidFill>
              <a:custDash>
                <a:ds d="100000" sp="100000"/>
              </a:custDash>
              <a:miter/>
            </a:ln>
          </p:spPr>
        </p:cxnSp>
        <p:cxnSp>
          <p:nvCxnSpPr>
            <p:cNvPr id="20" name="Connettore diritto 68">
              <a:extLst>
                <a:ext uri="{FF2B5EF4-FFF2-40B4-BE49-F238E27FC236}">
                  <a16:creationId xmlns:a16="http://schemas.microsoft.com/office/drawing/2014/main" id="{982B1851-C067-2900-95CC-65D1C8B6DD25}"/>
                </a:ext>
              </a:extLst>
            </p:cNvPr>
            <p:cNvCxnSpPr/>
            <p:nvPr/>
          </p:nvCxnSpPr>
          <p:spPr>
            <a:xfrm>
              <a:off x="10186909" y="0"/>
              <a:ext cx="0" cy="6858000"/>
            </a:xfrm>
            <a:prstGeom prst="straightConnector1">
              <a:avLst/>
            </a:prstGeom>
            <a:noFill/>
            <a:ln w="19046" cap="flat">
              <a:solidFill>
                <a:srgbClr val="B495C2">
                  <a:alpha val="15000"/>
                </a:srgbClr>
              </a:solidFill>
              <a:custDash>
                <a:ds d="100000" sp="100000"/>
              </a:custDash>
              <a:miter/>
            </a:ln>
          </p:spPr>
        </p:cxnSp>
        <p:cxnSp>
          <p:nvCxnSpPr>
            <p:cNvPr id="21" name="Connettore diritto 69">
              <a:extLst>
                <a:ext uri="{FF2B5EF4-FFF2-40B4-BE49-F238E27FC236}">
                  <a16:creationId xmlns:a16="http://schemas.microsoft.com/office/drawing/2014/main" id="{6E786D3E-48A6-E458-177D-867001E95861}"/>
                </a:ext>
              </a:extLst>
            </p:cNvPr>
            <p:cNvCxnSpPr/>
            <p:nvPr/>
          </p:nvCxnSpPr>
          <p:spPr>
            <a:xfrm>
              <a:off x="11186348" y="0"/>
              <a:ext cx="0" cy="6858000"/>
            </a:xfrm>
            <a:prstGeom prst="straightConnector1">
              <a:avLst/>
            </a:prstGeom>
            <a:noFill/>
            <a:ln w="19046" cap="flat">
              <a:solidFill>
                <a:srgbClr val="B495C2">
                  <a:alpha val="15000"/>
                </a:srgbClr>
              </a:solidFill>
              <a:custDash>
                <a:ds d="100000" sp="100000"/>
              </a:custDash>
              <a:miter/>
            </a:ln>
          </p:spPr>
        </p:cxnSp>
        <p:cxnSp>
          <p:nvCxnSpPr>
            <p:cNvPr id="22" name="Connettore diritto 70">
              <a:extLst>
                <a:ext uri="{FF2B5EF4-FFF2-40B4-BE49-F238E27FC236}">
                  <a16:creationId xmlns:a16="http://schemas.microsoft.com/office/drawing/2014/main" id="{F289F59C-67A4-C73E-AB00-1C6FD2F1C080}"/>
                </a:ext>
              </a:extLst>
            </p:cNvPr>
            <p:cNvCxnSpPr/>
            <p:nvPr/>
          </p:nvCxnSpPr>
          <p:spPr>
            <a:xfrm>
              <a:off x="12185788" y="0"/>
              <a:ext cx="0" cy="6858000"/>
            </a:xfrm>
            <a:prstGeom prst="straightConnector1">
              <a:avLst/>
            </a:prstGeom>
            <a:noFill/>
            <a:ln w="19046" cap="flat">
              <a:solidFill>
                <a:srgbClr val="B495C2">
                  <a:alpha val="15000"/>
                </a:srgbClr>
              </a:solidFill>
              <a:custDash>
                <a:ds d="100000" sp="100000"/>
              </a:custDash>
              <a:miter/>
            </a:ln>
          </p:spPr>
        </p:cxnSp>
        <p:cxnSp>
          <p:nvCxnSpPr>
            <p:cNvPr id="23" name="Connettore diritto 71">
              <a:extLst>
                <a:ext uri="{FF2B5EF4-FFF2-40B4-BE49-F238E27FC236}">
                  <a16:creationId xmlns:a16="http://schemas.microsoft.com/office/drawing/2014/main" id="{54B741FA-9039-E2C3-565A-28494D22472E}"/>
                </a:ext>
              </a:extLst>
            </p:cNvPr>
            <p:cNvCxnSpPr/>
            <p:nvPr/>
          </p:nvCxnSpPr>
          <p:spPr>
            <a:xfrm>
              <a:off x="0" y="171715"/>
              <a:ext cx="12191996" cy="0"/>
            </a:xfrm>
            <a:prstGeom prst="straightConnector1">
              <a:avLst/>
            </a:prstGeom>
            <a:noFill/>
            <a:ln w="19046" cap="flat">
              <a:solidFill>
                <a:srgbClr val="B495C2">
                  <a:alpha val="15000"/>
                </a:srgbClr>
              </a:solidFill>
              <a:custDash>
                <a:ds d="100000" sp="100000"/>
              </a:custDash>
              <a:miter/>
            </a:ln>
          </p:spPr>
        </p:cxnSp>
        <p:cxnSp>
          <p:nvCxnSpPr>
            <p:cNvPr id="24" name="Connettore diritto 72">
              <a:extLst>
                <a:ext uri="{FF2B5EF4-FFF2-40B4-BE49-F238E27FC236}">
                  <a16:creationId xmlns:a16="http://schemas.microsoft.com/office/drawing/2014/main" id="{EC2F2E99-1409-95DD-EECB-6EFCE7F0EB49}"/>
                </a:ext>
              </a:extLst>
            </p:cNvPr>
            <p:cNvCxnSpPr/>
            <p:nvPr/>
          </p:nvCxnSpPr>
          <p:spPr>
            <a:xfrm>
              <a:off x="0" y="728904"/>
              <a:ext cx="12191996" cy="0"/>
            </a:xfrm>
            <a:prstGeom prst="straightConnector1">
              <a:avLst/>
            </a:prstGeom>
            <a:noFill/>
            <a:ln w="19046" cap="flat">
              <a:solidFill>
                <a:srgbClr val="B495C2">
                  <a:alpha val="15000"/>
                </a:srgbClr>
              </a:solidFill>
              <a:custDash>
                <a:ds d="100000" sp="100000"/>
              </a:custDash>
              <a:miter/>
            </a:ln>
          </p:spPr>
        </p:cxnSp>
        <p:cxnSp>
          <p:nvCxnSpPr>
            <p:cNvPr id="25" name="Connettore diritto 73">
              <a:extLst>
                <a:ext uri="{FF2B5EF4-FFF2-40B4-BE49-F238E27FC236}">
                  <a16:creationId xmlns:a16="http://schemas.microsoft.com/office/drawing/2014/main" id="{913A17FD-0207-DE88-764A-0D1285BDEAB3}"/>
                </a:ext>
              </a:extLst>
            </p:cNvPr>
            <p:cNvCxnSpPr/>
            <p:nvPr/>
          </p:nvCxnSpPr>
          <p:spPr>
            <a:xfrm>
              <a:off x="0" y="1286094"/>
              <a:ext cx="12191996" cy="0"/>
            </a:xfrm>
            <a:prstGeom prst="straightConnector1">
              <a:avLst/>
            </a:prstGeom>
            <a:noFill/>
            <a:ln w="19046" cap="flat">
              <a:solidFill>
                <a:srgbClr val="B495C2">
                  <a:alpha val="15000"/>
                </a:srgbClr>
              </a:solidFill>
              <a:custDash>
                <a:ds d="100000" sp="100000"/>
              </a:custDash>
              <a:miter/>
            </a:ln>
          </p:spPr>
        </p:cxnSp>
        <p:cxnSp>
          <p:nvCxnSpPr>
            <p:cNvPr id="26" name="Connettore diritto 74">
              <a:extLst>
                <a:ext uri="{FF2B5EF4-FFF2-40B4-BE49-F238E27FC236}">
                  <a16:creationId xmlns:a16="http://schemas.microsoft.com/office/drawing/2014/main" id="{73527070-CB04-2E5E-0380-10095191CC3B}"/>
                </a:ext>
              </a:extLst>
            </p:cNvPr>
            <p:cNvCxnSpPr/>
            <p:nvPr/>
          </p:nvCxnSpPr>
          <p:spPr>
            <a:xfrm>
              <a:off x="0" y="1843284"/>
              <a:ext cx="12191996" cy="0"/>
            </a:xfrm>
            <a:prstGeom prst="straightConnector1">
              <a:avLst/>
            </a:prstGeom>
            <a:noFill/>
            <a:ln w="19046" cap="flat">
              <a:solidFill>
                <a:srgbClr val="B495C2">
                  <a:alpha val="15000"/>
                </a:srgbClr>
              </a:solidFill>
              <a:custDash>
                <a:ds d="100000" sp="100000"/>
              </a:custDash>
              <a:miter/>
            </a:ln>
          </p:spPr>
        </p:cxnSp>
        <p:cxnSp>
          <p:nvCxnSpPr>
            <p:cNvPr id="27" name="Connettore diritto 75">
              <a:extLst>
                <a:ext uri="{FF2B5EF4-FFF2-40B4-BE49-F238E27FC236}">
                  <a16:creationId xmlns:a16="http://schemas.microsoft.com/office/drawing/2014/main" id="{3DCCBF99-ECE4-D39F-37BB-2E3FA1D805D7}"/>
                </a:ext>
              </a:extLst>
            </p:cNvPr>
            <p:cNvCxnSpPr/>
            <p:nvPr/>
          </p:nvCxnSpPr>
          <p:spPr>
            <a:xfrm>
              <a:off x="0" y="2400473"/>
              <a:ext cx="12191996" cy="0"/>
            </a:xfrm>
            <a:prstGeom prst="straightConnector1">
              <a:avLst/>
            </a:prstGeom>
            <a:noFill/>
            <a:ln w="19046" cap="flat">
              <a:solidFill>
                <a:srgbClr val="B495C2">
                  <a:alpha val="15000"/>
                </a:srgbClr>
              </a:solidFill>
              <a:custDash>
                <a:ds d="100000" sp="100000"/>
              </a:custDash>
              <a:miter/>
            </a:ln>
          </p:spPr>
        </p:cxnSp>
        <p:cxnSp>
          <p:nvCxnSpPr>
            <p:cNvPr id="28" name="Connettore diritto 76">
              <a:extLst>
                <a:ext uri="{FF2B5EF4-FFF2-40B4-BE49-F238E27FC236}">
                  <a16:creationId xmlns:a16="http://schemas.microsoft.com/office/drawing/2014/main" id="{5E91EA33-24AF-9610-53DC-00404DD86010}"/>
                </a:ext>
              </a:extLst>
            </p:cNvPr>
            <p:cNvCxnSpPr/>
            <p:nvPr/>
          </p:nvCxnSpPr>
          <p:spPr>
            <a:xfrm>
              <a:off x="0" y="2957663"/>
              <a:ext cx="12191996" cy="0"/>
            </a:xfrm>
            <a:prstGeom prst="straightConnector1">
              <a:avLst/>
            </a:prstGeom>
            <a:noFill/>
            <a:ln w="19046" cap="flat">
              <a:solidFill>
                <a:srgbClr val="B495C2">
                  <a:alpha val="15000"/>
                </a:srgbClr>
              </a:solidFill>
              <a:custDash>
                <a:ds d="100000" sp="100000"/>
              </a:custDash>
              <a:miter/>
            </a:ln>
          </p:spPr>
        </p:cxnSp>
        <p:cxnSp>
          <p:nvCxnSpPr>
            <p:cNvPr id="29" name="Connettore diritto 77">
              <a:extLst>
                <a:ext uri="{FF2B5EF4-FFF2-40B4-BE49-F238E27FC236}">
                  <a16:creationId xmlns:a16="http://schemas.microsoft.com/office/drawing/2014/main" id="{D2150353-FA5F-2835-A762-5CE111FEE11C}"/>
                </a:ext>
              </a:extLst>
            </p:cNvPr>
            <p:cNvCxnSpPr/>
            <p:nvPr/>
          </p:nvCxnSpPr>
          <p:spPr>
            <a:xfrm>
              <a:off x="0" y="3514853"/>
              <a:ext cx="12191996" cy="0"/>
            </a:xfrm>
            <a:prstGeom prst="straightConnector1">
              <a:avLst/>
            </a:prstGeom>
            <a:noFill/>
            <a:ln w="19046" cap="flat">
              <a:solidFill>
                <a:srgbClr val="B495C2">
                  <a:alpha val="15000"/>
                </a:srgbClr>
              </a:solidFill>
              <a:custDash>
                <a:ds d="100000" sp="100000"/>
              </a:custDash>
              <a:miter/>
            </a:ln>
          </p:spPr>
        </p:cxnSp>
        <p:cxnSp>
          <p:nvCxnSpPr>
            <p:cNvPr id="30" name="Connettore diritto 78">
              <a:extLst>
                <a:ext uri="{FF2B5EF4-FFF2-40B4-BE49-F238E27FC236}">
                  <a16:creationId xmlns:a16="http://schemas.microsoft.com/office/drawing/2014/main" id="{B044633B-9B9D-6EA9-4EFF-B784268373B0}"/>
                </a:ext>
              </a:extLst>
            </p:cNvPr>
            <p:cNvCxnSpPr/>
            <p:nvPr/>
          </p:nvCxnSpPr>
          <p:spPr>
            <a:xfrm>
              <a:off x="0" y="4072042"/>
              <a:ext cx="12191996" cy="0"/>
            </a:xfrm>
            <a:prstGeom prst="straightConnector1">
              <a:avLst/>
            </a:prstGeom>
            <a:noFill/>
            <a:ln w="19046" cap="flat">
              <a:solidFill>
                <a:srgbClr val="B495C2">
                  <a:alpha val="15000"/>
                </a:srgbClr>
              </a:solidFill>
              <a:custDash>
                <a:ds d="100000" sp="100000"/>
              </a:custDash>
              <a:miter/>
            </a:ln>
          </p:spPr>
        </p:cxnSp>
        <p:cxnSp>
          <p:nvCxnSpPr>
            <p:cNvPr id="31" name="Connettore diritto 79">
              <a:extLst>
                <a:ext uri="{FF2B5EF4-FFF2-40B4-BE49-F238E27FC236}">
                  <a16:creationId xmlns:a16="http://schemas.microsoft.com/office/drawing/2014/main" id="{7E4ECEE2-A986-B188-889E-94CA340C6267}"/>
                </a:ext>
              </a:extLst>
            </p:cNvPr>
            <p:cNvCxnSpPr/>
            <p:nvPr/>
          </p:nvCxnSpPr>
          <p:spPr>
            <a:xfrm>
              <a:off x="0" y="4629232"/>
              <a:ext cx="12191996" cy="0"/>
            </a:xfrm>
            <a:prstGeom prst="straightConnector1">
              <a:avLst/>
            </a:prstGeom>
            <a:noFill/>
            <a:ln w="19046" cap="flat">
              <a:solidFill>
                <a:srgbClr val="B495C2">
                  <a:alpha val="15000"/>
                </a:srgbClr>
              </a:solidFill>
              <a:custDash>
                <a:ds d="100000" sp="100000"/>
              </a:custDash>
              <a:miter/>
            </a:ln>
          </p:spPr>
        </p:cxnSp>
        <p:cxnSp>
          <p:nvCxnSpPr>
            <p:cNvPr id="32" name="Connettore diritto 80">
              <a:extLst>
                <a:ext uri="{FF2B5EF4-FFF2-40B4-BE49-F238E27FC236}">
                  <a16:creationId xmlns:a16="http://schemas.microsoft.com/office/drawing/2014/main" id="{133FC87B-DF92-C353-C081-D51753EFB10C}"/>
                </a:ext>
              </a:extLst>
            </p:cNvPr>
            <p:cNvCxnSpPr/>
            <p:nvPr/>
          </p:nvCxnSpPr>
          <p:spPr>
            <a:xfrm>
              <a:off x="0" y="5186421"/>
              <a:ext cx="12191996" cy="0"/>
            </a:xfrm>
            <a:prstGeom prst="straightConnector1">
              <a:avLst/>
            </a:prstGeom>
            <a:noFill/>
            <a:ln w="19046" cap="flat">
              <a:solidFill>
                <a:srgbClr val="B495C2">
                  <a:alpha val="15000"/>
                </a:srgbClr>
              </a:solidFill>
              <a:custDash>
                <a:ds d="100000" sp="100000"/>
              </a:custDash>
              <a:miter/>
            </a:ln>
          </p:spPr>
        </p:cxnSp>
        <p:cxnSp>
          <p:nvCxnSpPr>
            <p:cNvPr id="33" name="Connettore diritto 81">
              <a:extLst>
                <a:ext uri="{FF2B5EF4-FFF2-40B4-BE49-F238E27FC236}">
                  <a16:creationId xmlns:a16="http://schemas.microsoft.com/office/drawing/2014/main" id="{BF410EC6-D618-AAA1-2846-770E8A40880B}"/>
                </a:ext>
              </a:extLst>
            </p:cNvPr>
            <p:cNvCxnSpPr/>
            <p:nvPr/>
          </p:nvCxnSpPr>
          <p:spPr>
            <a:xfrm>
              <a:off x="0" y="5743611"/>
              <a:ext cx="12191996" cy="0"/>
            </a:xfrm>
            <a:prstGeom prst="straightConnector1">
              <a:avLst/>
            </a:prstGeom>
            <a:noFill/>
            <a:ln w="19046" cap="flat">
              <a:solidFill>
                <a:srgbClr val="B495C2">
                  <a:alpha val="15000"/>
                </a:srgbClr>
              </a:solidFill>
              <a:custDash>
                <a:ds d="100000" sp="100000"/>
              </a:custDash>
              <a:miter/>
            </a:ln>
          </p:spPr>
        </p:cxnSp>
        <p:cxnSp>
          <p:nvCxnSpPr>
            <p:cNvPr id="34" name="Connettore diritto 82">
              <a:extLst>
                <a:ext uri="{FF2B5EF4-FFF2-40B4-BE49-F238E27FC236}">
                  <a16:creationId xmlns:a16="http://schemas.microsoft.com/office/drawing/2014/main" id="{5A707847-3F1F-528F-11D3-AE302F62EBC1}"/>
                </a:ext>
              </a:extLst>
            </p:cNvPr>
            <p:cNvCxnSpPr/>
            <p:nvPr/>
          </p:nvCxnSpPr>
          <p:spPr>
            <a:xfrm>
              <a:off x="0" y="6858000"/>
              <a:ext cx="12191996" cy="0"/>
            </a:xfrm>
            <a:prstGeom prst="straightConnector1">
              <a:avLst/>
            </a:prstGeom>
            <a:noFill/>
            <a:ln w="19046" cap="flat">
              <a:solidFill>
                <a:srgbClr val="B495C2">
                  <a:alpha val="15000"/>
                </a:srgbClr>
              </a:solidFill>
              <a:custDash>
                <a:ds d="100000" sp="100000"/>
              </a:custDash>
              <a:miter/>
            </a:ln>
          </p:spPr>
        </p:cxnSp>
        <p:cxnSp>
          <p:nvCxnSpPr>
            <p:cNvPr id="35" name="Connettore diritto 83">
              <a:extLst>
                <a:ext uri="{FF2B5EF4-FFF2-40B4-BE49-F238E27FC236}">
                  <a16:creationId xmlns:a16="http://schemas.microsoft.com/office/drawing/2014/main" id="{A9FB22F0-F7BF-0C04-C27B-26254E3BDEF5}"/>
                </a:ext>
              </a:extLst>
            </p:cNvPr>
            <p:cNvCxnSpPr/>
            <p:nvPr/>
          </p:nvCxnSpPr>
          <p:spPr>
            <a:xfrm>
              <a:off x="16614" y="6248396"/>
              <a:ext cx="12191997" cy="0"/>
            </a:xfrm>
            <a:prstGeom prst="straightConnector1">
              <a:avLst/>
            </a:prstGeom>
            <a:noFill/>
            <a:ln w="19046" cap="flat">
              <a:solidFill>
                <a:srgbClr val="B495C2">
                  <a:alpha val="15000"/>
                </a:srgbClr>
              </a:solidFill>
              <a:custDash>
                <a:ds d="100000" sp="100000"/>
              </a:custDash>
              <a:miter/>
            </a:ln>
          </p:spPr>
        </p:cxnSp>
      </p:grpSp>
      <p:sp>
        <p:nvSpPr>
          <p:cNvPr id="36" name="Titolo 1">
            <a:extLst>
              <a:ext uri="{FF2B5EF4-FFF2-40B4-BE49-F238E27FC236}">
                <a16:creationId xmlns:a16="http://schemas.microsoft.com/office/drawing/2014/main" id="{20733390-0FB2-7B86-71EE-BB07A658F9A3}"/>
              </a:ext>
            </a:extLst>
          </p:cNvPr>
          <p:cNvSpPr txBox="1">
            <a:spLocks noGrp="1"/>
          </p:cNvSpPr>
          <p:nvPr>
            <p:ph type="title"/>
          </p:nvPr>
        </p:nvSpPr>
        <p:spPr>
          <a:xfrm>
            <a:off x="444599" y="689384"/>
            <a:ext cx="5465222" cy="2637458"/>
          </a:xfrm>
          <a:prstGeom prst="rect">
            <a:avLst/>
          </a:prstGeom>
          <a:noFill/>
          <a:ln>
            <a:noFill/>
          </a:ln>
        </p:spPr>
        <p:txBody>
          <a:bodyPr vert="horz" wrap="square" lIns="91440" tIns="45720" rIns="91440" bIns="45720" anchor="b" anchorCtr="0" compatLnSpc="1">
            <a:noAutofit/>
          </a:bodyPr>
          <a:lstStyle>
            <a:lvl1pPr marL="0" marR="0" lvl="0" indent="0" fontAlgn="auto">
              <a:spcBef>
                <a:spcPts val="0"/>
              </a:spcBef>
              <a:spcAft>
                <a:spcPts val="0"/>
              </a:spcAft>
              <a:tabLst/>
              <a:defRPr lang="it-IT" b="0" i="0" u="none" strike="noStrike" cap="none" spc="0" baseline="0">
                <a:solidFill>
                  <a:srgbClr val="12154E"/>
                </a:solidFill>
                <a:uFillTx/>
                <a:latin typeface="Posterama"/>
              </a:defRPr>
            </a:lvl1pPr>
          </a:lstStyle>
          <a:p>
            <a:pPr lvl="0"/>
            <a:r>
              <a:rPr lang="it-IT"/>
              <a:t>Fare clic per inserire il titolo</a:t>
            </a:r>
          </a:p>
        </p:txBody>
      </p:sp>
      <p:sp>
        <p:nvSpPr>
          <p:cNvPr id="37" name="Sottotitolo 2">
            <a:extLst>
              <a:ext uri="{FF2B5EF4-FFF2-40B4-BE49-F238E27FC236}">
                <a16:creationId xmlns:a16="http://schemas.microsoft.com/office/drawing/2014/main" id="{134159F6-78A4-B3C5-5669-9FFD56A46046}"/>
              </a:ext>
            </a:extLst>
          </p:cNvPr>
          <p:cNvSpPr txBox="1">
            <a:spLocks noGrp="1"/>
          </p:cNvSpPr>
          <p:nvPr>
            <p:ph type="subTitle" sz="quarter" idx="4294967295"/>
          </p:nvPr>
        </p:nvSpPr>
        <p:spPr>
          <a:xfrm>
            <a:off x="453140" y="3602041"/>
            <a:ext cx="5414253" cy="1560597"/>
          </a:xfrm>
          <a:prstGeom prst="rect">
            <a:avLst/>
          </a:prstGeom>
          <a:noFill/>
          <a:ln>
            <a:noFill/>
          </a:ln>
        </p:spPr>
        <p:txBody>
          <a:bodyPr vert="horz" wrap="square" lIns="91440" tIns="45720" rIns="91440" bIns="45720" anchor="t" anchorCtr="0" compatLnSpc="1">
            <a:noAutofit/>
          </a:bodyPr>
          <a:lstStyle>
            <a:lvl1pPr marL="0" marR="0" lvl="0" indent="0" fontAlgn="auto">
              <a:lnSpc>
                <a:spcPct val="110000"/>
              </a:lnSpc>
              <a:spcAft>
                <a:spcPts val="0"/>
              </a:spcAft>
              <a:buNone/>
              <a:tabLst/>
              <a:defRPr lang="en-US" sz="1800" b="0" i="0" u="none" strike="noStrike" cap="none" spc="0" baseline="0">
                <a:solidFill>
                  <a:srgbClr val="12154E"/>
                </a:solidFill>
                <a:uFillTx/>
                <a:latin typeface="Avenir Next LT Pro"/>
              </a:defRPr>
            </a:lvl1pPr>
          </a:lstStyle>
          <a:p>
            <a:pPr lvl="0"/>
            <a:r>
              <a:rPr lang="en-US"/>
              <a:t>Click to edit Master subtitle style</a:t>
            </a:r>
            <a:endParaRPr lang="it-IT"/>
          </a:p>
        </p:txBody>
      </p:sp>
      <p:sp>
        <p:nvSpPr>
          <p:cNvPr id="38" name="Segnaposto data 3">
            <a:extLst>
              <a:ext uri="{FF2B5EF4-FFF2-40B4-BE49-F238E27FC236}">
                <a16:creationId xmlns:a16="http://schemas.microsoft.com/office/drawing/2014/main" id="{C0BF99FA-1BCD-3956-171D-1651696ADE6F}"/>
              </a:ext>
            </a:extLst>
          </p:cNvPr>
          <p:cNvSpPr txBox="1">
            <a:spLocks noGrp="1"/>
          </p:cNvSpPr>
          <p:nvPr>
            <p:ph type="dt" sz="quarter" idx="7"/>
          </p:nvPr>
        </p:nvSpPr>
        <p:spPr>
          <a:xfrm>
            <a:off x="457200" y="6324603"/>
            <a:ext cx="2560219"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r>
              <a:rPr lang="it-IT"/>
              <a:t>02/02/20XX</a:t>
            </a:r>
          </a:p>
        </p:txBody>
      </p:sp>
      <p:sp>
        <p:nvSpPr>
          <p:cNvPr id="39" name="Segnaposto immagine 4">
            <a:extLst>
              <a:ext uri="{FF2B5EF4-FFF2-40B4-BE49-F238E27FC236}">
                <a16:creationId xmlns:a16="http://schemas.microsoft.com/office/drawing/2014/main" id="{8176E62A-A836-2E8B-0251-A8DDC8035AAB}"/>
              </a:ext>
            </a:extLst>
          </p:cNvPr>
          <p:cNvSpPr txBox="1">
            <a:spLocks noGrp="1"/>
          </p:cNvSpPr>
          <p:nvPr>
            <p:ph type="pic" sz="quarter" idx="4294967295"/>
          </p:nvPr>
        </p:nvSpPr>
        <p:spPr>
          <a:xfrm>
            <a:off x="5996626" y="443886"/>
            <a:ext cx="5909831" cy="5879390"/>
          </a:xfrm>
          <a:prstGeom prst="rect">
            <a:avLst/>
          </a:prstGeom>
          <a:noFill/>
          <a:ln>
            <a:noFill/>
          </a:ln>
        </p:spPr>
        <p:txBody>
          <a:bodyPr vert="horz" wrap="square" lIns="91440" tIns="45720" rIns="91440" bIns="45720" anchor="ctr" anchorCtr="1" compatLnSpc="1">
            <a:noAutofit/>
          </a:bodyPr>
          <a:lstStyle>
            <a:lvl1pPr marL="0" marR="0" lvl="0" indent="0" algn="ctr" fontAlgn="auto">
              <a:lnSpc>
                <a:spcPct val="110000"/>
              </a:lnSpc>
              <a:spcAft>
                <a:spcPts val="0"/>
              </a:spcAft>
              <a:buNone/>
              <a:tabLst/>
              <a:defRPr lang="it-IT" sz="2000" b="0" i="0" u="none" strike="noStrike" cap="none" spc="0" baseline="0">
                <a:solidFill>
                  <a:srgbClr val="000000"/>
                </a:solidFill>
                <a:uFillTx/>
                <a:latin typeface="Avenir Next LT Pro"/>
              </a:defRPr>
            </a:lvl1pPr>
          </a:lstStyle>
          <a:p>
            <a:pPr lvl="0"/>
            <a:r>
              <a:rPr lang="it-IT"/>
              <a:t>Fare clic per aggiungere una foto</a:t>
            </a:r>
          </a:p>
        </p:txBody>
      </p:sp>
      <p:sp>
        <p:nvSpPr>
          <p:cNvPr id="40" name="Segnaposto piè di pagina 4">
            <a:extLst>
              <a:ext uri="{FF2B5EF4-FFF2-40B4-BE49-F238E27FC236}">
                <a16:creationId xmlns:a16="http://schemas.microsoft.com/office/drawing/2014/main" id="{CD095A66-8E5E-A2B9-615D-DC5A35C9CF57}"/>
              </a:ext>
            </a:extLst>
          </p:cNvPr>
          <p:cNvSpPr txBox="1">
            <a:spLocks noGrp="1"/>
          </p:cNvSpPr>
          <p:nvPr>
            <p:ph type="ftr" sz="quarter" idx="9"/>
          </p:nvPr>
        </p:nvSpPr>
        <p:spPr>
          <a:xfrm>
            <a:off x="4200863" y="6319839"/>
            <a:ext cx="3982778"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r>
              <a:rPr lang="it-IT"/>
              <a:t>TITOLO PRESENTAZIONE</a:t>
            </a:r>
          </a:p>
        </p:txBody>
      </p:sp>
      <p:sp>
        <p:nvSpPr>
          <p:cNvPr id="41" name="Segnaposto numero diapositiva 5">
            <a:extLst>
              <a:ext uri="{FF2B5EF4-FFF2-40B4-BE49-F238E27FC236}">
                <a16:creationId xmlns:a16="http://schemas.microsoft.com/office/drawing/2014/main" id="{A71B330A-3A00-2944-3C5B-B8B32584C3D2}"/>
              </a:ext>
            </a:extLst>
          </p:cNvPr>
          <p:cNvSpPr txBox="1">
            <a:spLocks noGrp="1"/>
          </p:cNvSpPr>
          <p:nvPr>
            <p:ph type="sldNum" sz="quarter" idx="8"/>
          </p:nvPr>
        </p:nvSpPr>
        <p:spPr>
          <a:xfrm>
            <a:off x="11190802" y="6324603"/>
            <a:ext cx="799075"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fld id="{CC02FFBE-1F16-4AC0-8A51-A0A670B50CFE}" type="slidenum">
              <a:t>‹#›</a:t>
            </a:fld>
            <a:endParaRPr lang="it-IT"/>
          </a:p>
        </p:txBody>
      </p:sp>
    </p:spTree>
    <p:extLst>
      <p:ext uri="{BB962C8B-B14F-4D97-AF65-F5344CB8AC3E}">
        <p14:creationId xmlns:p14="http://schemas.microsoft.com/office/powerpoint/2010/main" val="23546970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A1B62A40-654A-D639-9849-8AA6AB784434}"/>
              </a:ext>
            </a:extLst>
          </p:cNvPr>
          <p:cNvSpPr/>
          <p:nvPr/>
        </p:nvSpPr>
        <p:spPr>
          <a:xfrm>
            <a:off x="0" y="0"/>
            <a:ext cx="12188952"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 name="Rettangolo 2">
            <a:extLst>
              <a:ext uri="{FF2B5EF4-FFF2-40B4-BE49-F238E27FC236}">
                <a16:creationId xmlns:a16="http://schemas.microsoft.com/office/drawing/2014/main" id="{3072F937-401D-9900-94EA-E02B0617751A}"/>
              </a:ext>
            </a:extLst>
          </p:cNvPr>
          <p:cNvSpPr/>
          <p:nvPr/>
        </p:nvSpPr>
        <p:spPr>
          <a:xfrm>
            <a:off x="0" y="0"/>
            <a:ext cx="12188952" cy="6858000"/>
          </a:xfrm>
          <a:prstGeom prst="rect">
            <a:avLst/>
          </a:prstGeom>
          <a:solidFill>
            <a:srgbClr val="EEEEEE">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4" name="Forma libera: Forma 3">
            <a:extLst>
              <a:ext uri="{FF2B5EF4-FFF2-40B4-BE49-F238E27FC236}">
                <a16:creationId xmlns:a16="http://schemas.microsoft.com/office/drawing/2014/main" id="{5106B373-9659-C4F5-E2B9-2A13297B157E}"/>
              </a:ext>
            </a:extLst>
          </p:cNvPr>
          <p:cNvSpPr/>
          <p:nvPr/>
        </p:nvSpPr>
        <p:spPr>
          <a:xfrm rot="10799991">
            <a:off x="3109" y="-6054"/>
            <a:ext cx="12185788" cy="2656697"/>
          </a:xfrm>
          <a:custGeom>
            <a:avLst/>
            <a:gdLst>
              <a:gd name="f0" fmla="val 10800000"/>
              <a:gd name="f1" fmla="val 5400000"/>
              <a:gd name="f2" fmla="val 180"/>
              <a:gd name="f3" fmla="val w"/>
              <a:gd name="f4" fmla="val h"/>
              <a:gd name="f5" fmla="val 0"/>
              <a:gd name="f6" fmla="val 12178450"/>
              <a:gd name="f7" fmla="val 2001622"/>
              <a:gd name="f8" fmla="val 8951169"/>
              <a:gd name="f9" fmla="val 32"/>
              <a:gd name="f10" fmla="val 9704520"/>
              <a:gd name="f11" fmla="val 1593"/>
              <a:gd name="f12" fmla="val 10578586"/>
              <a:gd name="f13" fmla="val 62133"/>
              <a:gd name="f14" fmla="val 11653845"/>
              <a:gd name="f15" fmla="val 209874"/>
              <a:gd name="f16" fmla="val 286723"/>
              <a:gd name="f17" fmla="val 1010979"/>
              <a:gd name="f18" fmla="val 4768989"/>
              <a:gd name="f19" fmla="val 5812206"/>
              <a:gd name="f20" fmla="+- 0 0 6472"/>
              <a:gd name="f21" fmla="+- 0 0 -90"/>
              <a:gd name="f22" fmla="*/ f3 1 12178450"/>
              <a:gd name="f23" fmla="*/ f4 1 2001622"/>
              <a:gd name="f24" fmla="+- f7 0 f5"/>
              <a:gd name="f25" fmla="+- f6 0 f5"/>
              <a:gd name="f26" fmla="*/ f21 f0 1"/>
              <a:gd name="f27" fmla="*/ f25 1 12178450"/>
              <a:gd name="f28" fmla="*/ f24 1 2001622"/>
              <a:gd name="f29" fmla="*/ 8951169 f25 1"/>
              <a:gd name="f30" fmla="*/ 32 f24 1"/>
              <a:gd name="f31" fmla="*/ 11653845 f25 1"/>
              <a:gd name="f32" fmla="*/ 209874 f24 1"/>
              <a:gd name="f33" fmla="*/ 12178450 f25 1"/>
              <a:gd name="f34" fmla="*/ 286723 f24 1"/>
              <a:gd name="f35" fmla="*/ 2001622 f24 1"/>
              <a:gd name="f36" fmla="*/ 0 f25 1"/>
              <a:gd name="f37" fmla="*/ 1010979 f24 1"/>
              <a:gd name="f38" fmla="*/ f26 1 f2"/>
              <a:gd name="f39" fmla="*/ f29 1 12178450"/>
              <a:gd name="f40" fmla="*/ f30 1 2001622"/>
              <a:gd name="f41" fmla="*/ f31 1 12178450"/>
              <a:gd name="f42" fmla="*/ f32 1 2001622"/>
              <a:gd name="f43" fmla="*/ f33 1 12178450"/>
              <a:gd name="f44" fmla="*/ f34 1 2001622"/>
              <a:gd name="f45" fmla="*/ f35 1 2001622"/>
              <a:gd name="f46" fmla="*/ f36 1 12178450"/>
              <a:gd name="f47" fmla="*/ f37 1 2001622"/>
              <a:gd name="f48" fmla="*/ f5 1 f27"/>
              <a:gd name="f49" fmla="*/ f6 1 f27"/>
              <a:gd name="f50" fmla="*/ f5 1 f28"/>
              <a:gd name="f51" fmla="*/ f7 1 f28"/>
              <a:gd name="f52" fmla="+- f38 0 f1"/>
              <a:gd name="f53" fmla="*/ f39 1 f27"/>
              <a:gd name="f54" fmla="*/ f40 1 f28"/>
              <a:gd name="f55" fmla="*/ f41 1 f27"/>
              <a:gd name="f56" fmla="*/ f42 1 f28"/>
              <a:gd name="f57" fmla="*/ f43 1 f27"/>
              <a:gd name="f58" fmla="*/ f44 1 f28"/>
              <a:gd name="f59" fmla="*/ f45 1 f28"/>
              <a:gd name="f60" fmla="*/ f46 1 f27"/>
              <a:gd name="f61" fmla="*/ f47 1 f28"/>
              <a:gd name="f62" fmla="*/ f48 f22 1"/>
              <a:gd name="f63" fmla="*/ f49 f22 1"/>
              <a:gd name="f64" fmla="*/ f51 f23 1"/>
              <a:gd name="f65" fmla="*/ f50 f23 1"/>
              <a:gd name="f66" fmla="*/ f53 f22 1"/>
              <a:gd name="f67" fmla="*/ f54 f23 1"/>
              <a:gd name="f68" fmla="*/ f55 f22 1"/>
              <a:gd name="f69" fmla="*/ f56 f23 1"/>
              <a:gd name="f70" fmla="*/ f57 f22 1"/>
              <a:gd name="f71" fmla="*/ f58 f23 1"/>
              <a:gd name="f72" fmla="*/ f59 f23 1"/>
              <a:gd name="f73" fmla="*/ f60 f22 1"/>
              <a:gd name="f74" fmla="*/ f61 f23 1"/>
            </a:gdLst>
            <a:ahLst/>
            <a:cxnLst>
              <a:cxn ang="3cd4">
                <a:pos x="hc" y="t"/>
              </a:cxn>
              <a:cxn ang="0">
                <a:pos x="r" y="vc"/>
              </a:cxn>
              <a:cxn ang="cd4">
                <a:pos x="hc" y="b"/>
              </a:cxn>
              <a:cxn ang="cd2">
                <a:pos x="l" y="vc"/>
              </a:cxn>
              <a:cxn ang="f52">
                <a:pos x="f66" y="f67"/>
              </a:cxn>
              <a:cxn ang="f52">
                <a:pos x="f68" y="f69"/>
              </a:cxn>
              <a:cxn ang="f52">
                <a:pos x="f70" y="f71"/>
              </a:cxn>
              <a:cxn ang="f52">
                <a:pos x="f70" y="f72"/>
              </a:cxn>
              <a:cxn ang="f52">
                <a:pos x="f73" y="f72"/>
              </a:cxn>
              <a:cxn ang="f52">
                <a:pos x="f73" y="f74"/>
              </a:cxn>
              <a:cxn ang="f52">
                <a:pos x="f66" y="f67"/>
              </a:cxn>
            </a:cxnLst>
            <a:rect l="f62" t="f65" r="f63" b="f64"/>
            <a:pathLst>
              <a:path w="12178450" h="2001622">
                <a:moveTo>
                  <a:pt x="f8" y="f9"/>
                </a:moveTo>
                <a:cubicBezTo>
                  <a:pt x="f10" y="f11"/>
                  <a:pt x="f12" y="f13"/>
                  <a:pt x="f14" y="f15"/>
                </a:cubicBezTo>
                <a:lnTo>
                  <a:pt x="f6" y="f16"/>
                </a:lnTo>
                <a:lnTo>
                  <a:pt x="f6" y="f7"/>
                </a:lnTo>
                <a:lnTo>
                  <a:pt x="f5" y="f7"/>
                </a:lnTo>
                <a:lnTo>
                  <a:pt x="f5" y="f17"/>
                </a:lnTo>
                <a:cubicBezTo>
                  <a:pt x="f18" y="f17"/>
                  <a:pt x="f19" y="f20"/>
                  <a:pt x="f8" y="f9"/>
                </a:cubicBezTo>
                <a:close/>
              </a:path>
            </a:pathLst>
          </a:custGeom>
          <a:solidFill>
            <a:srgbClr val="FFE7E7"/>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5" name="Triangolo rettangolo 4">
            <a:extLst>
              <a:ext uri="{FF2B5EF4-FFF2-40B4-BE49-F238E27FC236}">
                <a16:creationId xmlns:a16="http://schemas.microsoft.com/office/drawing/2014/main" id="{28F60107-909C-7677-09B6-30FF9CB1FB48}"/>
              </a:ext>
            </a:extLst>
          </p:cNvPr>
          <p:cNvSpPr/>
          <p:nvPr/>
        </p:nvSpPr>
        <p:spPr>
          <a:xfrm rot="13499997">
            <a:off x="-266909" y="3535433"/>
            <a:ext cx="568290" cy="568290"/>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FFFFFF">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6" name="Forma libera: Forma 5">
            <a:extLst>
              <a:ext uri="{FF2B5EF4-FFF2-40B4-BE49-F238E27FC236}">
                <a16:creationId xmlns:a16="http://schemas.microsoft.com/office/drawing/2014/main" id="{D93EBFEE-B766-9B9E-09E1-84AFC0F2E650}"/>
              </a:ext>
            </a:extLst>
          </p:cNvPr>
          <p:cNvSpPr/>
          <p:nvPr/>
        </p:nvSpPr>
        <p:spPr>
          <a:xfrm>
            <a:off x="36274" y="5198354"/>
            <a:ext cx="2602921" cy="1671568"/>
          </a:xfrm>
          <a:custGeom>
            <a:avLst/>
            <a:gdLst>
              <a:gd name="f0" fmla="val 10800000"/>
              <a:gd name="f1" fmla="val 5400000"/>
              <a:gd name="f2" fmla="val 180"/>
              <a:gd name="f3" fmla="val w"/>
              <a:gd name="f4" fmla="val h"/>
              <a:gd name="f5" fmla="val 0"/>
              <a:gd name="f6" fmla="val 2602925"/>
              <a:gd name="f7" fmla="val 1671572"/>
              <a:gd name="f8" fmla="val 281723"/>
              <a:gd name="f9" fmla="val 1296311"/>
              <a:gd name="f10" fmla="val 2166821"/>
              <a:gd name="f11" fmla="val 616864"/>
              <a:gd name="f12" fmla="val 2538665"/>
              <a:gd name="f13" fmla="val 1496001"/>
              <a:gd name="f14" fmla="val 1714953"/>
              <a:gd name="f15" fmla="val 1633707"/>
              <a:gd name="f16" fmla="val 1537837"/>
              <a:gd name="f17" fmla="val 1340706"/>
              <a:gd name="f18" fmla="val 1104138"/>
              <a:gd name="f19" fmla="val 844514"/>
              <a:gd name="f20" fmla="val 818992"/>
              <a:gd name="f21" fmla="val 281722"/>
              <a:gd name="f22" fmla="val 225443"/>
              <a:gd name="f23" fmla="val 169830"/>
              <a:gd name="f24" fmla="val 821844"/>
              <a:gd name="f25" fmla="val 115019"/>
              <a:gd name="f26" fmla="val 827410"/>
              <a:gd name="f27" fmla="val 844964"/>
              <a:gd name="f28" fmla="val 17421"/>
              <a:gd name="f29" fmla="val 31283"/>
              <a:gd name="f30" fmla="val 12646"/>
              <a:gd name="f31" fmla="val 113626"/>
              <a:gd name="f32" fmla="val 4284"/>
              <a:gd name="f33" fmla="val 197174"/>
              <a:gd name="f34" fmla="+- 0 0 -90"/>
              <a:gd name="f35" fmla="*/ f3 1 2602925"/>
              <a:gd name="f36" fmla="*/ f4 1 1671572"/>
              <a:gd name="f37" fmla="+- f7 0 f5"/>
              <a:gd name="f38" fmla="+- f6 0 f5"/>
              <a:gd name="f39" fmla="*/ f34 f0 1"/>
              <a:gd name="f40" fmla="*/ f38 1 2602925"/>
              <a:gd name="f41" fmla="*/ f37 1 1671572"/>
              <a:gd name="f42" fmla="*/ 281723 f38 1"/>
              <a:gd name="f43" fmla="*/ 0 f37 1"/>
              <a:gd name="f44" fmla="*/ 2538665 f38 1"/>
              <a:gd name="f45" fmla="*/ 1496001 f37 1"/>
              <a:gd name="f46" fmla="*/ 2602925 f38 1"/>
              <a:gd name="f47" fmla="*/ 1671572 f37 1"/>
              <a:gd name="f48" fmla="*/ 1714953 f38 1"/>
              <a:gd name="f49" fmla="*/ 1633707 f38 1"/>
              <a:gd name="f50" fmla="*/ 1537837 f37 1"/>
              <a:gd name="f51" fmla="*/ 281722 f38 1"/>
              <a:gd name="f52" fmla="*/ 818992 f37 1"/>
              <a:gd name="f53" fmla="*/ 115019 f38 1"/>
              <a:gd name="f54" fmla="*/ 827410 f37 1"/>
              <a:gd name="f55" fmla="*/ 0 f38 1"/>
              <a:gd name="f56" fmla="*/ 844964 f37 1"/>
              <a:gd name="f57" fmla="*/ 17421 f37 1"/>
              <a:gd name="f58" fmla="*/ 31283 f38 1"/>
              <a:gd name="f59" fmla="*/ 12646 f37 1"/>
              <a:gd name="f60" fmla="*/ f39 1 f2"/>
              <a:gd name="f61" fmla="*/ f42 1 2602925"/>
              <a:gd name="f62" fmla="*/ f43 1 1671572"/>
              <a:gd name="f63" fmla="*/ f44 1 2602925"/>
              <a:gd name="f64" fmla="*/ f45 1 1671572"/>
              <a:gd name="f65" fmla="*/ f46 1 2602925"/>
              <a:gd name="f66" fmla="*/ f47 1 1671572"/>
              <a:gd name="f67" fmla="*/ f48 1 2602925"/>
              <a:gd name="f68" fmla="*/ f49 1 2602925"/>
              <a:gd name="f69" fmla="*/ f50 1 1671572"/>
              <a:gd name="f70" fmla="*/ f51 1 2602925"/>
              <a:gd name="f71" fmla="*/ f52 1 1671572"/>
              <a:gd name="f72" fmla="*/ f53 1 2602925"/>
              <a:gd name="f73" fmla="*/ f54 1 1671572"/>
              <a:gd name="f74" fmla="*/ f55 1 2602925"/>
              <a:gd name="f75" fmla="*/ f56 1 1671572"/>
              <a:gd name="f76" fmla="*/ f57 1 1671572"/>
              <a:gd name="f77" fmla="*/ f58 1 2602925"/>
              <a:gd name="f78" fmla="*/ f59 1 1671572"/>
              <a:gd name="f79" fmla="*/ f5 1 f40"/>
              <a:gd name="f80" fmla="*/ f6 1 f40"/>
              <a:gd name="f81" fmla="*/ f5 1 f41"/>
              <a:gd name="f82" fmla="*/ f7 1 f41"/>
              <a:gd name="f83" fmla="+- f60 0 f1"/>
              <a:gd name="f84" fmla="*/ f61 1 f40"/>
              <a:gd name="f85" fmla="*/ f62 1 f41"/>
              <a:gd name="f86" fmla="*/ f63 1 f40"/>
              <a:gd name="f87" fmla="*/ f64 1 f41"/>
              <a:gd name="f88" fmla="*/ f65 1 f40"/>
              <a:gd name="f89" fmla="*/ f66 1 f41"/>
              <a:gd name="f90" fmla="*/ f67 1 f40"/>
              <a:gd name="f91" fmla="*/ f68 1 f40"/>
              <a:gd name="f92" fmla="*/ f69 1 f41"/>
              <a:gd name="f93" fmla="*/ f70 1 f40"/>
              <a:gd name="f94" fmla="*/ f71 1 f41"/>
              <a:gd name="f95" fmla="*/ f72 1 f40"/>
              <a:gd name="f96" fmla="*/ f73 1 f41"/>
              <a:gd name="f97" fmla="*/ f74 1 f40"/>
              <a:gd name="f98" fmla="*/ f75 1 f41"/>
              <a:gd name="f99" fmla="*/ f76 1 f41"/>
              <a:gd name="f100" fmla="*/ f77 1 f40"/>
              <a:gd name="f101" fmla="*/ f78 1 f41"/>
              <a:gd name="f102" fmla="*/ f79 f35 1"/>
              <a:gd name="f103" fmla="*/ f80 f35 1"/>
              <a:gd name="f104" fmla="*/ f82 f36 1"/>
              <a:gd name="f105" fmla="*/ f81 f36 1"/>
              <a:gd name="f106" fmla="*/ f84 f35 1"/>
              <a:gd name="f107" fmla="*/ f85 f36 1"/>
              <a:gd name="f108" fmla="*/ f86 f35 1"/>
              <a:gd name="f109" fmla="*/ f87 f36 1"/>
              <a:gd name="f110" fmla="*/ f88 f35 1"/>
              <a:gd name="f111" fmla="*/ f89 f36 1"/>
              <a:gd name="f112" fmla="*/ f90 f35 1"/>
              <a:gd name="f113" fmla="*/ f91 f35 1"/>
              <a:gd name="f114" fmla="*/ f92 f36 1"/>
              <a:gd name="f115" fmla="*/ f93 f35 1"/>
              <a:gd name="f116" fmla="*/ f94 f36 1"/>
              <a:gd name="f117" fmla="*/ f95 f35 1"/>
              <a:gd name="f118" fmla="*/ f96 f36 1"/>
              <a:gd name="f119" fmla="*/ f97 f35 1"/>
              <a:gd name="f120" fmla="*/ f98 f36 1"/>
              <a:gd name="f121" fmla="*/ f99 f36 1"/>
              <a:gd name="f122" fmla="*/ f100 f35 1"/>
              <a:gd name="f123" fmla="*/ f101 f36 1"/>
            </a:gdLst>
            <a:ahLst/>
            <a:cxnLst>
              <a:cxn ang="3cd4">
                <a:pos x="hc" y="t"/>
              </a:cxn>
              <a:cxn ang="0">
                <a:pos x="r" y="vc"/>
              </a:cxn>
              <a:cxn ang="cd4">
                <a:pos x="hc" y="b"/>
              </a:cxn>
              <a:cxn ang="cd2">
                <a:pos x="l" y="vc"/>
              </a:cxn>
              <a:cxn ang="f83">
                <a:pos x="f106" y="f107"/>
              </a:cxn>
              <a:cxn ang="f83">
                <a:pos x="f108" y="f109"/>
              </a:cxn>
              <a:cxn ang="f83">
                <a:pos x="f110" y="f111"/>
              </a:cxn>
              <a:cxn ang="f83">
                <a:pos x="f112" y="f111"/>
              </a:cxn>
              <a:cxn ang="f83">
                <a:pos x="f113" y="f114"/>
              </a:cxn>
              <a:cxn ang="f83">
                <a:pos x="f115" y="f116"/>
              </a:cxn>
              <a:cxn ang="f83">
                <a:pos x="f117" y="f118"/>
              </a:cxn>
              <a:cxn ang="f83">
                <a:pos x="f119" y="f120"/>
              </a:cxn>
              <a:cxn ang="f83">
                <a:pos x="f119" y="f121"/>
              </a:cxn>
              <a:cxn ang="f83">
                <a:pos x="f122" y="f123"/>
              </a:cxn>
              <a:cxn ang="f83">
                <a:pos x="f106" y="f107"/>
              </a:cxn>
            </a:cxnLst>
            <a:rect l="f102" t="f105" r="f103" b="f104"/>
            <a:pathLst>
              <a:path w="2602925" h="1671572">
                <a:moveTo>
                  <a:pt x="f8" y="f5"/>
                </a:moveTo>
                <a:cubicBezTo>
                  <a:pt x="f9" y="f5"/>
                  <a:pt x="f10" y="f11"/>
                  <a:pt x="f12" y="f13"/>
                </a:cubicBezTo>
                <a:lnTo>
                  <a:pt x="f6" y="f7"/>
                </a:lnTo>
                <a:lnTo>
                  <a:pt x="f14" y="f7"/>
                </a:lnTo>
                <a:lnTo>
                  <a:pt x="f15" y="f16"/>
                </a:lnTo>
                <a:cubicBezTo>
                  <a:pt x="f17" y="f18"/>
                  <a:pt x="f19" y="f20"/>
                  <a:pt x="f21" y="f20"/>
                </a:cubicBezTo>
                <a:cubicBezTo>
                  <a:pt x="f22" y="f20"/>
                  <a:pt x="f23" y="f24"/>
                  <a:pt x="f25" y="f26"/>
                </a:cubicBezTo>
                <a:lnTo>
                  <a:pt x="f5" y="f27"/>
                </a:lnTo>
                <a:lnTo>
                  <a:pt x="f5" y="f28"/>
                </a:lnTo>
                <a:lnTo>
                  <a:pt x="f29" y="f30"/>
                </a:lnTo>
                <a:cubicBezTo>
                  <a:pt x="f31" y="f32"/>
                  <a:pt x="f33" y="f5"/>
                  <a:pt x="f8" y="f5"/>
                </a:cubicBezTo>
                <a:close/>
              </a:path>
            </a:pathLst>
          </a:custGeom>
          <a:solidFill>
            <a:srgbClr val="E9EBF1">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Avenir Next LT Pro"/>
            </a:endParaRPr>
          </a:p>
        </p:txBody>
      </p:sp>
      <p:grpSp>
        <p:nvGrpSpPr>
          <p:cNvPr id="7" name="Gruppo 6">
            <a:extLst>
              <a:ext uri="{FF2B5EF4-FFF2-40B4-BE49-F238E27FC236}">
                <a16:creationId xmlns:a16="http://schemas.microsoft.com/office/drawing/2014/main" id="{830CEF27-FF9F-EFAB-5BBB-4A1571402E37}"/>
              </a:ext>
            </a:extLst>
          </p:cNvPr>
          <p:cNvGrpSpPr/>
          <p:nvPr/>
        </p:nvGrpSpPr>
        <p:grpSpPr>
          <a:xfrm>
            <a:off x="0" y="0"/>
            <a:ext cx="12214829" cy="6858000"/>
            <a:chOff x="0" y="0"/>
            <a:chExt cx="12214829" cy="6858000"/>
          </a:xfrm>
        </p:grpSpPr>
        <p:cxnSp>
          <p:nvCxnSpPr>
            <p:cNvPr id="8" name="Connettore diritto 7">
              <a:extLst>
                <a:ext uri="{FF2B5EF4-FFF2-40B4-BE49-F238E27FC236}">
                  <a16:creationId xmlns:a16="http://schemas.microsoft.com/office/drawing/2014/main" id="{AF4E8D7C-C18D-08C1-B032-39F1AC36BFBE}"/>
                </a:ext>
              </a:extLst>
            </p:cNvPr>
            <p:cNvCxnSpPr/>
            <p:nvPr/>
          </p:nvCxnSpPr>
          <p:spPr>
            <a:xfrm>
              <a:off x="0" y="6686284"/>
              <a:ext cx="12191996" cy="0"/>
            </a:xfrm>
            <a:prstGeom prst="straightConnector1">
              <a:avLst/>
            </a:prstGeom>
            <a:noFill/>
            <a:ln w="19046" cap="flat">
              <a:solidFill>
                <a:srgbClr val="B495C2">
                  <a:alpha val="15000"/>
                </a:srgbClr>
              </a:solidFill>
              <a:custDash>
                <a:ds d="100000" sp="100000"/>
              </a:custDash>
              <a:miter/>
            </a:ln>
          </p:spPr>
        </p:cxnSp>
        <p:cxnSp>
          <p:nvCxnSpPr>
            <p:cNvPr id="9" name="Connettore diritto 8">
              <a:extLst>
                <a:ext uri="{FF2B5EF4-FFF2-40B4-BE49-F238E27FC236}">
                  <a16:creationId xmlns:a16="http://schemas.microsoft.com/office/drawing/2014/main" id="{96D5425E-5299-33CA-16EA-A19AFC135C11}"/>
                </a:ext>
              </a:extLst>
            </p:cNvPr>
            <p:cNvCxnSpPr/>
            <p:nvPr/>
          </p:nvCxnSpPr>
          <p:spPr>
            <a:xfrm>
              <a:off x="6217" y="0"/>
              <a:ext cx="0" cy="6858000"/>
            </a:xfrm>
            <a:prstGeom prst="straightConnector1">
              <a:avLst/>
            </a:prstGeom>
            <a:noFill/>
            <a:ln w="19046" cap="flat">
              <a:solidFill>
                <a:srgbClr val="B495C2">
                  <a:alpha val="15000"/>
                </a:srgbClr>
              </a:solidFill>
              <a:custDash>
                <a:ds d="100000" sp="100000"/>
              </a:custDash>
              <a:miter/>
            </a:ln>
          </p:spPr>
        </p:cxnSp>
        <p:cxnSp>
          <p:nvCxnSpPr>
            <p:cNvPr id="10" name="Connettore diritto 9">
              <a:extLst>
                <a:ext uri="{FF2B5EF4-FFF2-40B4-BE49-F238E27FC236}">
                  <a16:creationId xmlns:a16="http://schemas.microsoft.com/office/drawing/2014/main" id="{436D67FB-F87E-4179-E257-F7D877FA0028}"/>
                </a:ext>
              </a:extLst>
            </p:cNvPr>
            <p:cNvCxnSpPr/>
            <p:nvPr/>
          </p:nvCxnSpPr>
          <p:spPr>
            <a:xfrm>
              <a:off x="11999470" y="0"/>
              <a:ext cx="0" cy="6858000"/>
            </a:xfrm>
            <a:prstGeom prst="straightConnector1">
              <a:avLst/>
            </a:prstGeom>
            <a:noFill/>
            <a:ln w="19046" cap="flat">
              <a:solidFill>
                <a:srgbClr val="B495C2">
                  <a:alpha val="15000"/>
                </a:srgbClr>
              </a:solidFill>
              <a:custDash>
                <a:ds d="100000" sp="100000"/>
              </a:custDash>
              <a:miter/>
            </a:ln>
          </p:spPr>
        </p:cxnSp>
        <p:cxnSp>
          <p:nvCxnSpPr>
            <p:cNvPr id="11" name="Connettore diritto 10">
              <a:extLst>
                <a:ext uri="{FF2B5EF4-FFF2-40B4-BE49-F238E27FC236}">
                  <a16:creationId xmlns:a16="http://schemas.microsoft.com/office/drawing/2014/main" id="{EC81D79E-EDCD-44B3-0C2E-F638D0386F99}"/>
                </a:ext>
              </a:extLst>
            </p:cNvPr>
            <p:cNvCxnSpPr/>
            <p:nvPr/>
          </p:nvCxnSpPr>
          <p:spPr>
            <a:xfrm>
              <a:off x="198744" y="0"/>
              <a:ext cx="0" cy="6858000"/>
            </a:xfrm>
            <a:prstGeom prst="straightConnector1">
              <a:avLst/>
            </a:prstGeom>
            <a:noFill/>
            <a:ln w="19046" cap="flat">
              <a:solidFill>
                <a:srgbClr val="B495C2">
                  <a:alpha val="15000"/>
                </a:srgbClr>
              </a:solidFill>
              <a:custDash>
                <a:ds d="100000" sp="100000"/>
              </a:custDash>
              <a:miter/>
            </a:ln>
          </p:spPr>
        </p:cxnSp>
        <p:cxnSp>
          <p:nvCxnSpPr>
            <p:cNvPr id="12" name="Connettore diritto 11">
              <a:extLst>
                <a:ext uri="{FF2B5EF4-FFF2-40B4-BE49-F238E27FC236}">
                  <a16:creationId xmlns:a16="http://schemas.microsoft.com/office/drawing/2014/main" id="{6F84C89F-D2C7-3A0F-62CE-136F2CA5C8B6}"/>
                </a:ext>
              </a:extLst>
            </p:cNvPr>
            <p:cNvCxnSpPr/>
            <p:nvPr/>
          </p:nvCxnSpPr>
          <p:spPr>
            <a:xfrm>
              <a:off x="1198184" y="0"/>
              <a:ext cx="0" cy="6858000"/>
            </a:xfrm>
            <a:prstGeom prst="straightConnector1">
              <a:avLst/>
            </a:prstGeom>
            <a:noFill/>
            <a:ln w="19046" cap="flat">
              <a:solidFill>
                <a:srgbClr val="B495C2">
                  <a:alpha val="15000"/>
                </a:srgbClr>
              </a:solidFill>
              <a:custDash>
                <a:ds d="100000" sp="100000"/>
              </a:custDash>
              <a:miter/>
            </a:ln>
          </p:spPr>
        </p:cxnSp>
        <p:cxnSp>
          <p:nvCxnSpPr>
            <p:cNvPr id="13" name="Connettore diritto 12">
              <a:extLst>
                <a:ext uri="{FF2B5EF4-FFF2-40B4-BE49-F238E27FC236}">
                  <a16:creationId xmlns:a16="http://schemas.microsoft.com/office/drawing/2014/main" id="{DD71F46B-4311-6965-B5D7-27111269BF05}"/>
                </a:ext>
              </a:extLst>
            </p:cNvPr>
            <p:cNvCxnSpPr/>
            <p:nvPr/>
          </p:nvCxnSpPr>
          <p:spPr>
            <a:xfrm>
              <a:off x="2197614" y="0"/>
              <a:ext cx="0" cy="6858000"/>
            </a:xfrm>
            <a:prstGeom prst="straightConnector1">
              <a:avLst/>
            </a:prstGeom>
            <a:noFill/>
            <a:ln w="19046" cap="flat">
              <a:solidFill>
                <a:srgbClr val="B495C2">
                  <a:alpha val="15000"/>
                </a:srgbClr>
              </a:solidFill>
              <a:custDash>
                <a:ds d="100000" sp="100000"/>
              </a:custDash>
              <a:miter/>
            </a:ln>
          </p:spPr>
        </p:cxnSp>
        <p:cxnSp>
          <p:nvCxnSpPr>
            <p:cNvPr id="14" name="Connettore diritto 13">
              <a:extLst>
                <a:ext uri="{FF2B5EF4-FFF2-40B4-BE49-F238E27FC236}">
                  <a16:creationId xmlns:a16="http://schemas.microsoft.com/office/drawing/2014/main" id="{BFA62B3A-FE57-7A86-CB8C-62CFCD6ADC0A}"/>
                </a:ext>
              </a:extLst>
            </p:cNvPr>
            <p:cNvCxnSpPr/>
            <p:nvPr/>
          </p:nvCxnSpPr>
          <p:spPr>
            <a:xfrm>
              <a:off x="3197053" y="0"/>
              <a:ext cx="0" cy="6858000"/>
            </a:xfrm>
            <a:prstGeom prst="straightConnector1">
              <a:avLst/>
            </a:prstGeom>
            <a:noFill/>
            <a:ln w="19046" cap="flat">
              <a:solidFill>
                <a:srgbClr val="B495C2">
                  <a:alpha val="15000"/>
                </a:srgbClr>
              </a:solidFill>
              <a:custDash>
                <a:ds d="100000" sp="100000"/>
              </a:custDash>
              <a:miter/>
            </a:ln>
          </p:spPr>
        </p:cxnSp>
        <p:cxnSp>
          <p:nvCxnSpPr>
            <p:cNvPr id="15" name="Connettore diritto 14">
              <a:extLst>
                <a:ext uri="{FF2B5EF4-FFF2-40B4-BE49-F238E27FC236}">
                  <a16:creationId xmlns:a16="http://schemas.microsoft.com/office/drawing/2014/main" id="{B3A7A8BD-1355-8E5D-CDED-C8C496208F80}"/>
                </a:ext>
              </a:extLst>
            </p:cNvPr>
            <p:cNvCxnSpPr/>
            <p:nvPr/>
          </p:nvCxnSpPr>
          <p:spPr>
            <a:xfrm>
              <a:off x="4196492" y="0"/>
              <a:ext cx="0" cy="6858000"/>
            </a:xfrm>
            <a:prstGeom prst="straightConnector1">
              <a:avLst/>
            </a:prstGeom>
            <a:noFill/>
            <a:ln w="19046" cap="flat">
              <a:solidFill>
                <a:srgbClr val="B495C2">
                  <a:alpha val="15000"/>
                </a:srgbClr>
              </a:solidFill>
              <a:custDash>
                <a:ds d="100000" sp="100000"/>
              </a:custDash>
              <a:miter/>
            </a:ln>
          </p:spPr>
        </p:cxnSp>
        <p:cxnSp>
          <p:nvCxnSpPr>
            <p:cNvPr id="16" name="Connettore diritto 15">
              <a:extLst>
                <a:ext uri="{FF2B5EF4-FFF2-40B4-BE49-F238E27FC236}">
                  <a16:creationId xmlns:a16="http://schemas.microsoft.com/office/drawing/2014/main" id="{EFCB5ECE-B83B-12F8-AE4C-F6424F9C473B}"/>
                </a:ext>
              </a:extLst>
            </p:cNvPr>
            <p:cNvCxnSpPr/>
            <p:nvPr/>
          </p:nvCxnSpPr>
          <p:spPr>
            <a:xfrm>
              <a:off x="5195931" y="0"/>
              <a:ext cx="0" cy="6858000"/>
            </a:xfrm>
            <a:prstGeom prst="straightConnector1">
              <a:avLst/>
            </a:prstGeom>
            <a:noFill/>
            <a:ln w="19046" cap="flat">
              <a:solidFill>
                <a:srgbClr val="B495C2">
                  <a:alpha val="15000"/>
                </a:srgbClr>
              </a:solidFill>
              <a:custDash>
                <a:ds d="100000" sp="100000"/>
              </a:custDash>
              <a:miter/>
            </a:ln>
          </p:spPr>
        </p:cxnSp>
        <p:cxnSp>
          <p:nvCxnSpPr>
            <p:cNvPr id="17" name="Connettore diritto 16">
              <a:extLst>
                <a:ext uri="{FF2B5EF4-FFF2-40B4-BE49-F238E27FC236}">
                  <a16:creationId xmlns:a16="http://schemas.microsoft.com/office/drawing/2014/main" id="{47EFFCE6-A422-1B46-0BD1-F0226B259D00}"/>
                </a:ext>
              </a:extLst>
            </p:cNvPr>
            <p:cNvCxnSpPr/>
            <p:nvPr/>
          </p:nvCxnSpPr>
          <p:spPr>
            <a:xfrm>
              <a:off x="6195370" y="0"/>
              <a:ext cx="0" cy="6858000"/>
            </a:xfrm>
            <a:prstGeom prst="straightConnector1">
              <a:avLst/>
            </a:prstGeom>
            <a:noFill/>
            <a:ln w="19046" cap="flat">
              <a:solidFill>
                <a:srgbClr val="B495C2">
                  <a:alpha val="15000"/>
                </a:srgbClr>
              </a:solidFill>
              <a:custDash>
                <a:ds d="100000" sp="100000"/>
              </a:custDash>
              <a:miter/>
            </a:ln>
          </p:spPr>
        </p:cxnSp>
        <p:cxnSp>
          <p:nvCxnSpPr>
            <p:cNvPr id="18" name="Connettore diritto 17">
              <a:extLst>
                <a:ext uri="{FF2B5EF4-FFF2-40B4-BE49-F238E27FC236}">
                  <a16:creationId xmlns:a16="http://schemas.microsoft.com/office/drawing/2014/main" id="{FDA1ED26-883B-C4DC-2074-C8F6E7C26C50}"/>
                </a:ext>
              </a:extLst>
            </p:cNvPr>
            <p:cNvCxnSpPr/>
            <p:nvPr/>
          </p:nvCxnSpPr>
          <p:spPr>
            <a:xfrm>
              <a:off x="7194810" y="0"/>
              <a:ext cx="0" cy="6858000"/>
            </a:xfrm>
            <a:prstGeom prst="straightConnector1">
              <a:avLst/>
            </a:prstGeom>
            <a:noFill/>
            <a:ln w="19046" cap="flat">
              <a:solidFill>
                <a:srgbClr val="B495C2">
                  <a:alpha val="15000"/>
                </a:srgbClr>
              </a:solidFill>
              <a:custDash>
                <a:ds d="100000" sp="100000"/>
              </a:custDash>
              <a:miter/>
            </a:ln>
          </p:spPr>
        </p:cxnSp>
        <p:cxnSp>
          <p:nvCxnSpPr>
            <p:cNvPr id="19" name="Connettore diritto 18">
              <a:extLst>
                <a:ext uri="{FF2B5EF4-FFF2-40B4-BE49-F238E27FC236}">
                  <a16:creationId xmlns:a16="http://schemas.microsoft.com/office/drawing/2014/main" id="{D98139E4-DF69-B653-31C8-171B7B5EE2F9}"/>
                </a:ext>
              </a:extLst>
            </p:cNvPr>
            <p:cNvCxnSpPr/>
            <p:nvPr/>
          </p:nvCxnSpPr>
          <p:spPr>
            <a:xfrm>
              <a:off x="8194249" y="0"/>
              <a:ext cx="0" cy="6858000"/>
            </a:xfrm>
            <a:prstGeom prst="straightConnector1">
              <a:avLst/>
            </a:prstGeom>
            <a:noFill/>
            <a:ln w="19046" cap="flat">
              <a:solidFill>
                <a:srgbClr val="B495C2">
                  <a:alpha val="15000"/>
                </a:srgbClr>
              </a:solidFill>
              <a:custDash>
                <a:ds d="100000" sp="100000"/>
              </a:custDash>
              <a:miter/>
            </a:ln>
          </p:spPr>
        </p:cxnSp>
        <p:cxnSp>
          <p:nvCxnSpPr>
            <p:cNvPr id="20" name="Connettore diritto 19">
              <a:extLst>
                <a:ext uri="{FF2B5EF4-FFF2-40B4-BE49-F238E27FC236}">
                  <a16:creationId xmlns:a16="http://schemas.microsoft.com/office/drawing/2014/main" id="{7B9D6E21-FFC6-3D1D-2C0E-FD63929CE41F}"/>
                </a:ext>
              </a:extLst>
            </p:cNvPr>
            <p:cNvCxnSpPr/>
            <p:nvPr/>
          </p:nvCxnSpPr>
          <p:spPr>
            <a:xfrm>
              <a:off x="9193688" y="0"/>
              <a:ext cx="0" cy="6858000"/>
            </a:xfrm>
            <a:prstGeom prst="straightConnector1">
              <a:avLst/>
            </a:prstGeom>
            <a:noFill/>
            <a:ln w="19046" cap="flat">
              <a:solidFill>
                <a:srgbClr val="B495C2">
                  <a:alpha val="15000"/>
                </a:srgbClr>
              </a:solidFill>
              <a:custDash>
                <a:ds d="100000" sp="100000"/>
              </a:custDash>
              <a:miter/>
            </a:ln>
          </p:spPr>
        </p:cxnSp>
        <p:cxnSp>
          <p:nvCxnSpPr>
            <p:cNvPr id="21" name="Connettore diritto 20">
              <a:extLst>
                <a:ext uri="{FF2B5EF4-FFF2-40B4-BE49-F238E27FC236}">
                  <a16:creationId xmlns:a16="http://schemas.microsoft.com/office/drawing/2014/main" id="{D1BCE01D-5AD1-ECD0-2E20-54564A5414D3}"/>
                </a:ext>
              </a:extLst>
            </p:cNvPr>
            <p:cNvCxnSpPr/>
            <p:nvPr/>
          </p:nvCxnSpPr>
          <p:spPr>
            <a:xfrm>
              <a:off x="10193118" y="0"/>
              <a:ext cx="0" cy="6858000"/>
            </a:xfrm>
            <a:prstGeom prst="straightConnector1">
              <a:avLst/>
            </a:prstGeom>
            <a:noFill/>
            <a:ln w="19046" cap="flat">
              <a:solidFill>
                <a:srgbClr val="B495C2">
                  <a:alpha val="15000"/>
                </a:srgbClr>
              </a:solidFill>
              <a:custDash>
                <a:ds d="100000" sp="100000"/>
              </a:custDash>
              <a:miter/>
            </a:ln>
          </p:spPr>
        </p:cxnSp>
        <p:cxnSp>
          <p:nvCxnSpPr>
            <p:cNvPr id="22" name="Connettore diritto 21">
              <a:extLst>
                <a:ext uri="{FF2B5EF4-FFF2-40B4-BE49-F238E27FC236}">
                  <a16:creationId xmlns:a16="http://schemas.microsoft.com/office/drawing/2014/main" id="{DD21D064-E429-A329-0161-43606D304A7E}"/>
                </a:ext>
              </a:extLst>
            </p:cNvPr>
            <p:cNvCxnSpPr/>
            <p:nvPr/>
          </p:nvCxnSpPr>
          <p:spPr>
            <a:xfrm>
              <a:off x="11192557" y="0"/>
              <a:ext cx="0" cy="6858000"/>
            </a:xfrm>
            <a:prstGeom prst="straightConnector1">
              <a:avLst/>
            </a:prstGeom>
            <a:noFill/>
            <a:ln w="19046" cap="flat">
              <a:solidFill>
                <a:srgbClr val="B495C2">
                  <a:alpha val="15000"/>
                </a:srgbClr>
              </a:solidFill>
              <a:custDash>
                <a:ds d="100000" sp="100000"/>
              </a:custDash>
              <a:miter/>
            </a:ln>
          </p:spPr>
        </p:cxnSp>
        <p:cxnSp>
          <p:nvCxnSpPr>
            <p:cNvPr id="23" name="Connettore diritto 22">
              <a:extLst>
                <a:ext uri="{FF2B5EF4-FFF2-40B4-BE49-F238E27FC236}">
                  <a16:creationId xmlns:a16="http://schemas.microsoft.com/office/drawing/2014/main" id="{D09A02F8-64CD-5AE8-ACA5-F3C9DD9F416D}"/>
                </a:ext>
              </a:extLst>
            </p:cNvPr>
            <p:cNvCxnSpPr/>
            <p:nvPr/>
          </p:nvCxnSpPr>
          <p:spPr>
            <a:xfrm>
              <a:off x="12191996" y="0"/>
              <a:ext cx="0" cy="6858000"/>
            </a:xfrm>
            <a:prstGeom prst="straightConnector1">
              <a:avLst/>
            </a:prstGeom>
            <a:noFill/>
            <a:ln w="19046" cap="flat">
              <a:solidFill>
                <a:srgbClr val="B495C2">
                  <a:alpha val="15000"/>
                </a:srgbClr>
              </a:solidFill>
              <a:custDash>
                <a:ds d="100000" sp="100000"/>
              </a:custDash>
              <a:miter/>
            </a:ln>
          </p:spPr>
        </p:cxnSp>
        <p:cxnSp>
          <p:nvCxnSpPr>
            <p:cNvPr id="24" name="Connettore diritto 23">
              <a:extLst>
                <a:ext uri="{FF2B5EF4-FFF2-40B4-BE49-F238E27FC236}">
                  <a16:creationId xmlns:a16="http://schemas.microsoft.com/office/drawing/2014/main" id="{21B58AA9-100F-C773-3917-5D37D226F12C}"/>
                </a:ext>
              </a:extLst>
            </p:cNvPr>
            <p:cNvCxnSpPr/>
            <p:nvPr/>
          </p:nvCxnSpPr>
          <p:spPr>
            <a:xfrm>
              <a:off x="6217" y="171715"/>
              <a:ext cx="12191997" cy="0"/>
            </a:xfrm>
            <a:prstGeom prst="straightConnector1">
              <a:avLst/>
            </a:prstGeom>
            <a:noFill/>
            <a:ln w="19046" cap="flat">
              <a:solidFill>
                <a:srgbClr val="B495C2">
                  <a:alpha val="15000"/>
                </a:srgbClr>
              </a:solidFill>
              <a:custDash>
                <a:ds d="100000" sp="100000"/>
              </a:custDash>
              <a:miter/>
            </a:ln>
          </p:spPr>
        </p:cxnSp>
        <p:cxnSp>
          <p:nvCxnSpPr>
            <p:cNvPr id="25" name="Connettore diritto 24">
              <a:extLst>
                <a:ext uri="{FF2B5EF4-FFF2-40B4-BE49-F238E27FC236}">
                  <a16:creationId xmlns:a16="http://schemas.microsoft.com/office/drawing/2014/main" id="{F149E6FC-11E2-3A16-2F3C-6B46AC15C0C4}"/>
                </a:ext>
              </a:extLst>
            </p:cNvPr>
            <p:cNvCxnSpPr/>
            <p:nvPr/>
          </p:nvCxnSpPr>
          <p:spPr>
            <a:xfrm>
              <a:off x="6217" y="728904"/>
              <a:ext cx="12191997" cy="0"/>
            </a:xfrm>
            <a:prstGeom prst="straightConnector1">
              <a:avLst/>
            </a:prstGeom>
            <a:noFill/>
            <a:ln w="19046" cap="flat">
              <a:solidFill>
                <a:srgbClr val="B495C2">
                  <a:alpha val="15000"/>
                </a:srgbClr>
              </a:solidFill>
              <a:custDash>
                <a:ds d="100000" sp="100000"/>
              </a:custDash>
              <a:miter/>
            </a:ln>
          </p:spPr>
        </p:cxnSp>
        <p:cxnSp>
          <p:nvCxnSpPr>
            <p:cNvPr id="26" name="Connettore diritto 25">
              <a:extLst>
                <a:ext uri="{FF2B5EF4-FFF2-40B4-BE49-F238E27FC236}">
                  <a16:creationId xmlns:a16="http://schemas.microsoft.com/office/drawing/2014/main" id="{E3A6A155-2AA2-D722-701D-844E05918B49}"/>
                </a:ext>
              </a:extLst>
            </p:cNvPr>
            <p:cNvCxnSpPr/>
            <p:nvPr/>
          </p:nvCxnSpPr>
          <p:spPr>
            <a:xfrm>
              <a:off x="6217" y="1286094"/>
              <a:ext cx="12191997" cy="0"/>
            </a:xfrm>
            <a:prstGeom prst="straightConnector1">
              <a:avLst/>
            </a:prstGeom>
            <a:noFill/>
            <a:ln w="19046" cap="flat">
              <a:solidFill>
                <a:srgbClr val="B495C2">
                  <a:alpha val="15000"/>
                </a:srgbClr>
              </a:solidFill>
              <a:custDash>
                <a:ds d="100000" sp="100000"/>
              </a:custDash>
              <a:miter/>
            </a:ln>
          </p:spPr>
        </p:cxnSp>
        <p:cxnSp>
          <p:nvCxnSpPr>
            <p:cNvPr id="27" name="Connettore diritto 26">
              <a:extLst>
                <a:ext uri="{FF2B5EF4-FFF2-40B4-BE49-F238E27FC236}">
                  <a16:creationId xmlns:a16="http://schemas.microsoft.com/office/drawing/2014/main" id="{6C80C52D-0677-BDB8-6A08-4FBE44242944}"/>
                </a:ext>
              </a:extLst>
            </p:cNvPr>
            <p:cNvCxnSpPr/>
            <p:nvPr/>
          </p:nvCxnSpPr>
          <p:spPr>
            <a:xfrm>
              <a:off x="0" y="1843284"/>
              <a:ext cx="12191996" cy="0"/>
            </a:xfrm>
            <a:prstGeom prst="straightConnector1">
              <a:avLst/>
            </a:prstGeom>
            <a:noFill/>
            <a:ln w="19046" cap="flat">
              <a:solidFill>
                <a:srgbClr val="B495C2">
                  <a:alpha val="15000"/>
                </a:srgbClr>
              </a:solidFill>
              <a:custDash>
                <a:ds d="100000" sp="100000"/>
              </a:custDash>
              <a:miter/>
            </a:ln>
          </p:spPr>
        </p:cxnSp>
        <p:cxnSp>
          <p:nvCxnSpPr>
            <p:cNvPr id="28" name="Connettore diritto 27">
              <a:extLst>
                <a:ext uri="{FF2B5EF4-FFF2-40B4-BE49-F238E27FC236}">
                  <a16:creationId xmlns:a16="http://schemas.microsoft.com/office/drawing/2014/main" id="{A67849E8-2954-5C5E-CA7F-572D61750131}"/>
                </a:ext>
              </a:extLst>
            </p:cNvPr>
            <p:cNvCxnSpPr/>
            <p:nvPr/>
          </p:nvCxnSpPr>
          <p:spPr>
            <a:xfrm>
              <a:off x="6217" y="2400473"/>
              <a:ext cx="12191997" cy="0"/>
            </a:xfrm>
            <a:prstGeom prst="straightConnector1">
              <a:avLst/>
            </a:prstGeom>
            <a:noFill/>
            <a:ln w="19046" cap="flat">
              <a:solidFill>
                <a:srgbClr val="B495C2">
                  <a:alpha val="15000"/>
                </a:srgbClr>
              </a:solidFill>
              <a:custDash>
                <a:ds d="100000" sp="100000"/>
              </a:custDash>
              <a:miter/>
            </a:ln>
          </p:spPr>
        </p:cxnSp>
        <p:cxnSp>
          <p:nvCxnSpPr>
            <p:cNvPr id="29" name="Connettore diritto 28">
              <a:extLst>
                <a:ext uri="{FF2B5EF4-FFF2-40B4-BE49-F238E27FC236}">
                  <a16:creationId xmlns:a16="http://schemas.microsoft.com/office/drawing/2014/main" id="{3DF7941D-4286-C876-A24D-707028BC4DCB}"/>
                </a:ext>
              </a:extLst>
            </p:cNvPr>
            <p:cNvCxnSpPr/>
            <p:nvPr/>
          </p:nvCxnSpPr>
          <p:spPr>
            <a:xfrm>
              <a:off x="6217" y="2957663"/>
              <a:ext cx="12191997" cy="0"/>
            </a:xfrm>
            <a:prstGeom prst="straightConnector1">
              <a:avLst/>
            </a:prstGeom>
            <a:noFill/>
            <a:ln w="19046" cap="flat">
              <a:solidFill>
                <a:srgbClr val="B495C2">
                  <a:alpha val="15000"/>
                </a:srgbClr>
              </a:solidFill>
              <a:custDash>
                <a:ds d="100000" sp="100000"/>
              </a:custDash>
              <a:miter/>
            </a:ln>
          </p:spPr>
        </p:cxnSp>
        <p:cxnSp>
          <p:nvCxnSpPr>
            <p:cNvPr id="30" name="Connettore diritto 29">
              <a:extLst>
                <a:ext uri="{FF2B5EF4-FFF2-40B4-BE49-F238E27FC236}">
                  <a16:creationId xmlns:a16="http://schemas.microsoft.com/office/drawing/2014/main" id="{3BDCF984-72E5-CDF0-3F4D-A55B61557694}"/>
                </a:ext>
              </a:extLst>
            </p:cNvPr>
            <p:cNvCxnSpPr/>
            <p:nvPr/>
          </p:nvCxnSpPr>
          <p:spPr>
            <a:xfrm>
              <a:off x="6217" y="3514853"/>
              <a:ext cx="12191997" cy="0"/>
            </a:xfrm>
            <a:prstGeom prst="straightConnector1">
              <a:avLst/>
            </a:prstGeom>
            <a:noFill/>
            <a:ln w="19046" cap="flat">
              <a:solidFill>
                <a:srgbClr val="B495C2">
                  <a:alpha val="15000"/>
                </a:srgbClr>
              </a:solidFill>
              <a:custDash>
                <a:ds d="100000" sp="100000"/>
              </a:custDash>
              <a:miter/>
            </a:ln>
          </p:spPr>
        </p:cxnSp>
        <p:cxnSp>
          <p:nvCxnSpPr>
            <p:cNvPr id="31" name="Connettore diritto 30">
              <a:extLst>
                <a:ext uri="{FF2B5EF4-FFF2-40B4-BE49-F238E27FC236}">
                  <a16:creationId xmlns:a16="http://schemas.microsoft.com/office/drawing/2014/main" id="{CAB6259F-F23D-92CB-6F96-ED301E6100FC}"/>
                </a:ext>
              </a:extLst>
            </p:cNvPr>
            <p:cNvCxnSpPr/>
            <p:nvPr/>
          </p:nvCxnSpPr>
          <p:spPr>
            <a:xfrm>
              <a:off x="6217" y="4072042"/>
              <a:ext cx="12191997" cy="0"/>
            </a:xfrm>
            <a:prstGeom prst="straightConnector1">
              <a:avLst/>
            </a:prstGeom>
            <a:noFill/>
            <a:ln w="19046" cap="flat">
              <a:solidFill>
                <a:srgbClr val="B495C2">
                  <a:alpha val="15000"/>
                </a:srgbClr>
              </a:solidFill>
              <a:custDash>
                <a:ds d="100000" sp="100000"/>
              </a:custDash>
              <a:miter/>
            </a:ln>
          </p:spPr>
        </p:cxnSp>
        <p:cxnSp>
          <p:nvCxnSpPr>
            <p:cNvPr id="32" name="Connettore diritto 31">
              <a:extLst>
                <a:ext uri="{FF2B5EF4-FFF2-40B4-BE49-F238E27FC236}">
                  <a16:creationId xmlns:a16="http://schemas.microsoft.com/office/drawing/2014/main" id="{38EDCCB3-E785-8885-E2F0-929794316EBC}"/>
                </a:ext>
              </a:extLst>
            </p:cNvPr>
            <p:cNvCxnSpPr/>
            <p:nvPr/>
          </p:nvCxnSpPr>
          <p:spPr>
            <a:xfrm>
              <a:off x="6217" y="4629241"/>
              <a:ext cx="12191997" cy="0"/>
            </a:xfrm>
            <a:prstGeom prst="straightConnector1">
              <a:avLst/>
            </a:prstGeom>
            <a:noFill/>
            <a:ln w="19046" cap="flat">
              <a:solidFill>
                <a:srgbClr val="B495C2">
                  <a:alpha val="15000"/>
                </a:srgbClr>
              </a:solidFill>
              <a:custDash>
                <a:ds d="100000" sp="100000"/>
              </a:custDash>
              <a:miter/>
            </a:ln>
          </p:spPr>
        </p:cxnSp>
        <p:cxnSp>
          <p:nvCxnSpPr>
            <p:cNvPr id="33" name="Connettore diritto 32">
              <a:extLst>
                <a:ext uri="{FF2B5EF4-FFF2-40B4-BE49-F238E27FC236}">
                  <a16:creationId xmlns:a16="http://schemas.microsoft.com/office/drawing/2014/main" id="{711601B3-B192-437E-10A7-60F4781FF8E1}"/>
                </a:ext>
              </a:extLst>
            </p:cNvPr>
            <p:cNvCxnSpPr/>
            <p:nvPr/>
          </p:nvCxnSpPr>
          <p:spPr>
            <a:xfrm>
              <a:off x="6217" y="5186431"/>
              <a:ext cx="12191997" cy="0"/>
            </a:xfrm>
            <a:prstGeom prst="straightConnector1">
              <a:avLst/>
            </a:prstGeom>
            <a:noFill/>
            <a:ln w="19046" cap="flat">
              <a:solidFill>
                <a:srgbClr val="B495C2">
                  <a:alpha val="15000"/>
                </a:srgbClr>
              </a:solidFill>
              <a:custDash>
                <a:ds d="100000" sp="100000"/>
              </a:custDash>
              <a:miter/>
            </a:ln>
          </p:spPr>
        </p:cxnSp>
        <p:cxnSp>
          <p:nvCxnSpPr>
            <p:cNvPr id="34" name="Connettore diritto 33">
              <a:extLst>
                <a:ext uri="{FF2B5EF4-FFF2-40B4-BE49-F238E27FC236}">
                  <a16:creationId xmlns:a16="http://schemas.microsoft.com/office/drawing/2014/main" id="{840E6617-BC69-29EB-E53F-A227D0FD357D}"/>
                </a:ext>
              </a:extLst>
            </p:cNvPr>
            <p:cNvCxnSpPr/>
            <p:nvPr/>
          </p:nvCxnSpPr>
          <p:spPr>
            <a:xfrm>
              <a:off x="6217" y="5743620"/>
              <a:ext cx="12191997" cy="0"/>
            </a:xfrm>
            <a:prstGeom prst="straightConnector1">
              <a:avLst/>
            </a:prstGeom>
            <a:noFill/>
            <a:ln w="19046" cap="flat">
              <a:solidFill>
                <a:srgbClr val="B495C2">
                  <a:alpha val="15000"/>
                </a:srgbClr>
              </a:solidFill>
              <a:custDash>
                <a:ds d="100000" sp="100000"/>
              </a:custDash>
              <a:miter/>
            </a:ln>
          </p:spPr>
        </p:cxnSp>
        <p:cxnSp>
          <p:nvCxnSpPr>
            <p:cNvPr id="35" name="Connettore diritto 34">
              <a:extLst>
                <a:ext uri="{FF2B5EF4-FFF2-40B4-BE49-F238E27FC236}">
                  <a16:creationId xmlns:a16="http://schemas.microsoft.com/office/drawing/2014/main" id="{025A8909-B6C2-C856-09E6-4E41E0F84D39}"/>
                </a:ext>
              </a:extLst>
            </p:cNvPr>
            <p:cNvCxnSpPr/>
            <p:nvPr/>
          </p:nvCxnSpPr>
          <p:spPr>
            <a:xfrm>
              <a:off x="6217" y="6858000"/>
              <a:ext cx="12191997" cy="0"/>
            </a:xfrm>
            <a:prstGeom prst="straightConnector1">
              <a:avLst/>
            </a:prstGeom>
            <a:noFill/>
            <a:ln w="19046" cap="flat">
              <a:solidFill>
                <a:srgbClr val="B495C2">
                  <a:alpha val="15000"/>
                </a:srgbClr>
              </a:solidFill>
              <a:custDash>
                <a:ds d="100000" sp="100000"/>
              </a:custDash>
              <a:miter/>
            </a:ln>
          </p:spPr>
        </p:cxnSp>
        <p:cxnSp>
          <p:nvCxnSpPr>
            <p:cNvPr id="36" name="Connettore diritto 35">
              <a:extLst>
                <a:ext uri="{FF2B5EF4-FFF2-40B4-BE49-F238E27FC236}">
                  <a16:creationId xmlns:a16="http://schemas.microsoft.com/office/drawing/2014/main" id="{51CF7E54-3395-8904-CF72-85CF858F0013}"/>
                </a:ext>
              </a:extLst>
            </p:cNvPr>
            <p:cNvCxnSpPr/>
            <p:nvPr/>
          </p:nvCxnSpPr>
          <p:spPr>
            <a:xfrm>
              <a:off x="22823" y="6248396"/>
              <a:ext cx="12192006" cy="0"/>
            </a:xfrm>
            <a:prstGeom prst="straightConnector1">
              <a:avLst/>
            </a:prstGeom>
            <a:noFill/>
            <a:ln w="19046" cap="flat">
              <a:solidFill>
                <a:srgbClr val="B495C2">
                  <a:alpha val="15000"/>
                </a:srgbClr>
              </a:solidFill>
              <a:custDash>
                <a:ds d="100000" sp="100000"/>
              </a:custDash>
              <a:miter/>
            </a:ln>
          </p:spPr>
        </p:cxnSp>
      </p:grpSp>
      <p:sp>
        <p:nvSpPr>
          <p:cNvPr id="37" name="Titolo 1">
            <a:extLst>
              <a:ext uri="{FF2B5EF4-FFF2-40B4-BE49-F238E27FC236}">
                <a16:creationId xmlns:a16="http://schemas.microsoft.com/office/drawing/2014/main" id="{970CD3AE-601C-2CA0-4682-63B1B064898D}"/>
              </a:ext>
            </a:extLst>
          </p:cNvPr>
          <p:cNvSpPr txBox="1">
            <a:spLocks noGrp="1"/>
          </p:cNvSpPr>
          <p:nvPr>
            <p:ph type="title"/>
          </p:nvPr>
        </p:nvSpPr>
        <p:spPr>
          <a:xfrm>
            <a:off x="457200" y="3520915"/>
            <a:ext cx="5552410" cy="2727481"/>
          </a:xfrm>
          <a:prstGeom prst="rect">
            <a:avLst/>
          </a:prstGeom>
          <a:noFill/>
          <a:ln>
            <a:noFill/>
          </a:ln>
        </p:spPr>
        <p:txBody>
          <a:bodyPr vert="horz" wrap="square" lIns="91440" tIns="45720" rIns="91440" bIns="45720" anchor="t" anchorCtr="0" compatLnSpc="1">
            <a:normAutofit/>
          </a:bodyPr>
          <a:lstStyle>
            <a:lvl1pPr marL="0" marR="0" lvl="0" indent="0" fontAlgn="auto">
              <a:lnSpc>
                <a:spcPct val="110000"/>
              </a:lnSpc>
              <a:spcBef>
                <a:spcPts val="0"/>
              </a:spcBef>
              <a:spcAft>
                <a:spcPts val="0"/>
              </a:spcAft>
              <a:tabLst/>
              <a:defRPr lang="en-US" b="0" i="0" u="none" strike="noStrike" cap="none" spc="0" baseline="0">
                <a:solidFill>
                  <a:srgbClr val="12154E"/>
                </a:solidFill>
                <a:uFillTx/>
                <a:latin typeface="Posterama"/>
                <a:cs typeface="Posterama" pitchFamily="34"/>
              </a:defRPr>
            </a:lvl1pPr>
          </a:lstStyle>
          <a:p>
            <a:pPr lvl="0"/>
            <a:r>
              <a:rPr lang="en-US"/>
              <a:t>Click to edit Master title style</a:t>
            </a:r>
            <a:endParaRPr lang="it-IT"/>
          </a:p>
        </p:txBody>
      </p:sp>
      <p:sp>
        <p:nvSpPr>
          <p:cNvPr id="38" name="Segnaposto immagine 44">
            <a:extLst>
              <a:ext uri="{FF2B5EF4-FFF2-40B4-BE49-F238E27FC236}">
                <a16:creationId xmlns:a16="http://schemas.microsoft.com/office/drawing/2014/main" id="{3B1757E4-3ABB-AE8B-3035-BD79C071EC4E}"/>
              </a:ext>
            </a:extLst>
          </p:cNvPr>
          <p:cNvSpPr txBox="1">
            <a:spLocks noGrp="1"/>
          </p:cNvSpPr>
          <p:nvPr>
            <p:ph type="pic" sz="quarter" idx="4294967295"/>
          </p:nvPr>
        </p:nvSpPr>
        <p:spPr>
          <a:xfrm>
            <a:off x="190496" y="195260"/>
            <a:ext cx="5837236" cy="2960690"/>
          </a:xfrm>
          <a:prstGeom prst="rect">
            <a:avLst/>
          </a:prstGeom>
          <a:noFill/>
          <a:ln>
            <a:noFill/>
          </a:ln>
        </p:spPr>
        <p:txBody>
          <a:bodyPr vert="horz" wrap="square" lIns="91440" tIns="45720" rIns="91440" bIns="45720" anchor="t" anchorCtr="1" compatLnSpc="1">
            <a:noAutofit/>
          </a:bodyPr>
          <a:lstStyle>
            <a:lvl1pPr marL="0" marR="0" lvl="0" indent="0" algn="ctr" fontAlgn="auto">
              <a:lnSpc>
                <a:spcPct val="110000"/>
              </a:lnSpc>
              <a:spcAft>
                <a:spcPts val="0"/>
              </a:spcAft>
              <a:buNone/>
              <a:tabLst/>
              <a:defRPr lang="it-IT" b="0" i="0" u="none" strike="noStrike" cap="none" spc="0" baseline="0">
                <a:solidFill>
                  <a:srgbClr val="12154E"/>
                </a:solidFill>
                <a:uFillTx/>
                <a:latin typeface="Avenir Next LT Pro"/>
              </a:defRPr>
            </a:lvl1pPr>
          </a:lstStyle>
          <a:p>
            <a:pPr lvl="0"/>
            <a:r>
              <a:rPr lang="it-IT"/>
              <a:t>Inserisci una foto qui</a:t>
            </a:r>
          </a:p>
        </p:txBody>
      </p:sp>
      <p:sp>
        <p:nvSpPr>
          <p:cNvPr id="39" name="Segnaposto immagine 48">
            <a:extLst>
              <a:ext uri="{FF2B5EF4-FFF2-40B4-BE49-F238E27FC236}">
                <a16:creationId xmlns:a16="http://schemas.microsoft.com/office/drawing/2014/main" id="{26DDBF8F-D5F7-648B-FAA4-EA148180609C}"/>
              </a:ext>
            </a:extLst>
          </p:cNvPr>
          <p:cNvSpPr txBox="1">
            <a:spLocks noGrp="1"/>
          </p:cNvSpPr>
          <p:nvPr>
            <p:ph type="pic" sz="quarter" idx="4294967295"/>
          </p:nvPr>
        </p:nvSpPr>
        <p:spPr>
          <a:xfrm>
            <a:off x="6164263" y="184836"/>
            <a:ext cx="5841991" cy="2987198"/>
          </a:xfrm>
          <a:prstGeom prst="rect">
            <a:avLst/>
          </a:prstGeom>
          <a:noFill/>
          <a:ln>
            <a:noFill/>
          </a:ln>
        </p:spPr>
        <p:txBody>
          <a:bodyPr vert="horz" wrap="square" lIns="91440" tIns="45720" rIns="91440" bIns="45720" anchor="t" anchorCtr="1" compatLnSpc="1">
            <a:noAutofit/>
          </a:bodyPr>
          <a:lstStyle>
            <a:lvl1pPr marL="0" marR="0" lvl="0" indent="0" algn="ctr" fontAlgn="auto">
              <a:lnSpc>
                <a:spcPct val="110000"/>
              </a:lnSpc>
              <a:spcAft>
                <a:spcPts val="0"/>
              </a:spcAft>
              <a:buNone/>
              <a:tabLst/>
              <a:defRPr lang="it-IT" b="0" i="0" u="none" strike="noStrike" cap="none" spc="0" baseline="0">
                <a:solidFill>
                  <a:srgbClr val="12154E"/>
                </a:solidFill>
                <a:uFillTx/>
                <a:latin typeface="Avenir Next LT Pro"/>
              </a:defRPr>
            </a:lvl1pPr>
          </a:lstStyle>
          <a:p>
            <a:pPr lvl="0"/>
            <a:r>
              <a:rPr lang="it-IT"/>
              <a:t>Inserire una foto qui</a:t>
            </a:r>
          </a:p>
        </p:txBody>
      </p:sp>
      <p:sp>
        <p:nvSpPr>
          <p:cNvPr id="40" name="Segnaposto contenuto 38">
            <a:extLst>
              <a:ext uri="{FF2B5EF4-FFF2-40B4-BE49-F238E27FC236}">
                <a16:creationId xmlns:a16="http://schemas.microsoft.com/office/drawing/2014/main" id="{E592C837-AD1D-EDCB-669F-24DC4360C328}"/>
              </a:ext>
            </a:extLst>
          </p:cNvPr>
          <p:cNvSpPr txBox="1">
            <a:spLocks noGrp="1"/>
          </p:cNvSpPr>
          <p:nvPr>
            <p:ph sz="quarter" idx="4294967295"/>
          </p:nvPr>
        </p:nvSpPr>
        <p:spPr>
          <a:xfrm>
            <a:off x="6189665" y="3525615"/>
            <a:ext cx="5816598" cy="2720970"/>
          </a:xfrm>
          <a:prstGeom prst="rect">
            <a:avLst/>
          </a:prstGeom>
          <a:noFill/>
          <a:ln>
            <a:noFill/>
          </a:ln>
        </p:spPr>
        <p:txBody>
          <a:bodyPr vert="horz" wrap="square" lIns="91440" tIns="45720" rIns="91440" bIns="45720" anchor="t" anchorCtr="0" compatLnSpc="1">
            <a:noAutofit/>
          </a:bodyPr>
          <a:lstStyle>
            <a:lvl1pPr marL="0" marR="0" lvl="0" indent="0" fontAlgn="auto">
              <a:lnSpc>
                <a:spcPct val="110000"/>
              </a:lnSpc>
              <a:spcAft>
                <a:spcPts val="0"/>
              </a:spcAft>
              <a:buNone/>
              <a:tabLst/>
              <a:defRPr lang="it-IT" sz="2400" b="0" i="0" u="none" strike="noStrike" cap="none" spc="0" baseline="0">
                <a:solidFill>
                  <a:srgbClr val="12154E"/>
                </a:solidFill>
                <a:uFillTx/>
                <a:latin typeface="Avenir Next LT Pro"/>
              </a:defRPr>
            </a:lvl1pPr>
          </a:lstStyle>
          <a:p>
            <a:pPr lvl="0"/>
            <a:r>
              <a:rPr lang="it-IT"/>
              <a:t>Fare clic per inserire il testo</a:t>
            </a:r>
          </a:p>
        </p:txBody>
      </p:sp>
      <p:sp>
        <p:nvSpPr>
          <p:cNvPr id="41" name="Segnaposto data 3">
            <a:extLst>
              <a:ext uri="{FF2B5EF4-FFF2-40B4-BE49-F238E27FC236}">
                <a16:creationId xmlns:a16="http://schemas.microsoft.com/office/drawing/2014/main" id="{9D1221FE-26D2-6814-64E2-F5BC97DFFD3E}"/>
              </a:ext>
            </a:extLst>
          </p:cNvPr>
          <p:cNvSpPr txBox="1">
            <a:spLocks noGrp="1"/>
          </p:cNvSpPr>
          <p:nvPr>
            <p:ph type="dt" sz="quarter" idx="7"/>
          </p:nvPr>
        </p:nvSpPr>
        <p:spPr>
          <a:xfrm>
            <a:off x="457200" y="6324603"/>
            <a:ext cx="2560219"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r>
              <a:rPr lang="it-IT"/>
              <a:t>02/02/20XX</a:t>
            </a:r>
          </a:p>
        </p:txBody>
      </p:sp>
      <p:sp>
        <p:nvSpPr>
          <p:cNvPr id="42" name="Segnaposto piè di pagina 4">
            <a:extLst>
              <a:ext uri="{FF2B5EF4-FFF2-40B4-BE49-F238E27FC236}">
                <a16:creationId xmlns:a16="http://schemas.microsoft.com/office/drawing/2014/main" id="{72D6B4FC-2B02-06EF-73CC-952BA4CD41F3}"/>
              </a:ext>
            </a:extLst>
          </p:cNvPr>
          <p:cNvSpPr txBox="1">
            <a:spLocks noGrp="1"/>
          </p:cNvSpPr>
          <p:nvPr>
            <p:ph type="ftr" sz="quarter" idx="9"/>
          </p:nvPr>
        </p:nvSpPr>
        <p:spPr>
          <a:xfrm>
            <a:off x="4200863" y="6319839"/>
            <a:ext cx="3982778"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r>
              <a:rPr lang="it-IT"/>
              <a:t>TITOLO PRESENTAZIONE</a:t>
            </a:r>
          </a:p>
        </p:txBody>
      </p:sp>
      <p:sp>
        <p:nvSpPr>
          <p:cNvPr id="43" name="Segnaposto numero diapositiva 5">
            <a:extLst>
              <a:ext uri="{FF2B5EF4-FFF2-40B4-BE49-F238E27FC236}">
                <a16:creationId xmlns:a16="http://schemas.microsoft.com/office/drawing/2014/main" id="{A8C91FB9-AE4E-2596-0EB1-762E37BC9BF0}"/>
              </a:ext>
            </a:extLst>
          </p:cNvPr>
          <p:cNvSpPr txBox="1">
            <a:spLocks noGrp="1"/>
          </p:cNvSpPr>
          <p:nvPr>
            <p:ph type="sldNum" sz="quarter" idx="8"/>
          </p:nvPr>
        </p:nvSpPr>
        <p:spPr>
          <a:xfrm>
            <a:off x="11190802" y="6324603"/>
            <a:ext cx="799075"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fld id="{9747BC3A-146D-485B-A987-0E6EE77509DB}" type="slidenum">
              <a:t>‹#›</a:t>
            </a:fld>
            <a:endParaRPr lang="it-IT"/>
          </a:p>
        </p:txBody>
      </p:sp>
    </p:spTree>
    <p:extLst>
      <p:ext uri="{BB962C8B-B14F-4D97-AF65-F5344CB8AC3E}">
        <p14:creationId xmlns:p14="http://schemas.microsoft.com/office/powerpoint/2010/main" val="40518322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zione">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C510C97-0291-0E0B-25CB-5D07B0FCB2C4}"/>
              </a:ext>
            </a:extLst>
          </p:cNvPr>
          <p:cNvSpPr/>
          <p:nvPr/>
        </p:nvSpPr>
        <p:spPr>
          <a:xfrm>
            <a:off x="0" y="0"/>
            <a:ext cx="12188952"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 name="Rettangolo 2">
            <a:extLst>
              <a:ext uri="{FF2B5EF4-FFF2-40B4-BE49-F238E27FC236}">
                <a16:creationId xmlns:a16="http://schemas.microsoft.com/office/drawing/2014/main" id="{F9B7D59F-89EC-A20F-8CD9-1EDD60E808FE}"/>
              </a:ext>
            </a:extLst>
          </p:cNvPr>
          <p:cNvSpPr/>
          <p:nvPr/>
        </p:nvSpPr>
        <p:spPr>
          <a:xfrm>
            <a:off x="0" y="0"/>
            <a:ext cx="12188952" cy="6858000"/>
          </a:xfrm>
          <a:prstGeom prst="rect">
            <a:avLst/>
          </a:prstGeom>
          <a:solidFill>
            <a:srgbClr val="7162F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4" name="Triangolo rettangolo 3">
            <a:extLst>
              <a:ext uri="{FF2B5EF4-FFF2-40B4-BE49-F238E27FC236}">
                <a16:creationId xmlns:a16="http://schemas.microsoft.com/office/drawing/2014/main" id="{0C4D8D2F-2DA7-7E22-FB47-6C685C2CD02C}"/>
              </a:ext>
            </a:extLst>
          </p:cNvPr>
          <p:cNvSpPr/>
          <p:nvPr/>
        </p:nvSpPr>
        <p:spPr>
          <a:xfrm rot="13499997">
            <a:off x="-284145" y="1559122"/>
            <a:ext cx="568290" cy="568290"/>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1201AF">
              <a:alpha val="17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5" name="Diagramma di flusso: Documento 4">
            <a:extLst>
              <a:ext uri="{FF2B5EF4-FFF2-40B4-BE49-F238E27FC236}">
                <a16:creationId xmlns:a16="http://schemas.microsoft.com/office/drawing/2014/main" id="{BEF1CA2F-F256-F3A7-D139-C9EEFF4FE3A7}"/>
              </a:ext>
            </a:extLst>
          </p:cNvPr>
          <p:cNvSpPr/>
          <p:nvPr/>
        </p:nvSpPr>
        <p:spPr>
          <a:xfrm rot="5400013">
            <a:off x="7455710" y="2105109"/>
            <a:ext cx="6858000" cy="2647782"/>
          </a:xfrm>
          <a:custGeom>
            <a:avLst/>
            <a:gdLst>
              <a:gd name="f0" fmla="val 10800000"/>
              <a:gd name="f1" fmla="val 5400000"/>
              <a:gd name="f2" fmla="val 180"/>
              <a:gd name="f3" fmla="val w"/>
              <a:gd name="f4" fmla="val h"/>
              <a:gd name="f5" fmla="val 0"/>
              <a:gd name="f6" fmla="val 21600"/>
              <a:gd name="f7" fmla="val 17322"/>
              <a:gd name="f8" fmla="val 10800"/>
              <a:gd name="f9" fmla="val 23922"/>
              <a:gd name="f10" fmla="val 20172"/>
              <a:gd name="f11" fmla="+- 0 0 -180"/>
              <a:gd name="f12" fmla="*/ f3 1 21600"/>
              <a:gd name="f13" fmla="*/ f4 1 21600"/>
              <a:gd name="f14" fmla="+- f6 0 f5"/>
              <a:gd name="f15" fmla="*/ f11 f0 1"/>
              <a:gd name="f16" fmla="*/ f14 1 2"/>
              <a:gd name="f17" fmla="*/ f14 1 21600"/>
              <a:gd name="f18" fmla="*/ f14 17322 1"/>
              <a:gd name="f19" fmla="*/ f14 20172 1"/>
              <a:gd name="f20" fmla="*/ f15 1 f2"/>
              <a:gd name="f21" fmla="+- f5 f16 0"/>
              <a:gd name="f22" fmla="*/ f18 1 21600"/>
              <a:gd name="f23" fmla="*/ f19 1 21600"/>
              <a:gd name="f24" fmla="*/ f5 1 f17"/>
              <a:gd name="f25" fmla="*/ f6 1 f17"/>
              <a:gd name="f26" fmla="+- f20 0 f1"/>
              <a:gd name="f27" fmla="*/ f21 1 f17"/>
              <a:gd name="f28" fmla="*/ f23 1 f17"/>
              <a:gd name="f29" fmla="*/ f22 1 f17"/>
              <a:gd name="f30" fmla="*/ f24 f12 1"/>
              <a:gd name="f31" fmla="*/ f25 f12 1"/>
              <a:gd name="f32" fmla="*/ f24 f13 1"/>
              <a:gd name="f33" fmla="*/ f29 f13 1"/>
              <a:gd name="f34" fmla="*/ f27 f12 1"/>
              <a:gd name="f35" fmla="*/ f28 f13 1"/>
            </a:gdLst>
            <a:ahLst/>
            <a:cxnLst>
              <a:cxn ang="3cd4">
                <a:pos x="hc" y="t"/>
              </a:cxn>
              <a:cxn ang="0">
                <a:pos x="r" y="vc"/>
              </a:cxn>
              <a:cxn ang="cd4">
                <a:pos x="hc" y="b"/>
              </a:cxn>
              <a:cxn ang="cd2">
                <a:pos x="l" y="vc"/>
              </a:cxn>
              <a:cxn ang="f26">
                <a:pos x="f34" y="f35"/>
              </a:cxn>
            </a:cxnLst>
            <a:rect l="f30" t="f32" r="f31" b="f33"/>
            <a:pathLst>
              <a:path w="21600" h="21600">
                <a:moveTo>
                  <a:pt x="f5" y="f5"/>
                </a:moveTo>
                <a:lnTo>
                  <a:pt x="f6" y="f5"/>
                </a:lnTo>
                <a:lnTo>
                  <a:pt x="f6" y="f7"/>
                </a:lnTo>
                <a:cubicBezTo>
                  <a:pt x="f8" y="f7"/>
                  <a:pt x="f8" y="f9"/>
                  <a:pt x="f5" y="f10"/>
                </a:cubicBezTo>
                <a:close/>
              </a:path>
            </a:pathLst>
          </a:custGeom>
          <a:solidFill>
            <a:srgbClr val="1201AF">
              <a:alpha val="2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Avenir Next LT Pro"/>
            </a:endParaRPr>
          </a:p>
        </p:txBody>
      </p:sp>
      <p:grpSp>
        <p:nvGrpSpPr>
          <p:cNvPr id="6" name="Gruppo 5">
            <a:extLst>
              <a:ext uri="{FF2B5EF4-FFF2-40B4-BE49-F238E27FC236}">
                <a16:creationId xmlns:a16="http://schemas.microsoft.com/office/drawing/2014/main" id="{B5253BA2-CA67-60B9-383E-B72F56AF4738}"/>
              </a:ext>
            </a:extLst>
          </p:cNvPr>
          <p:cNvGrpSpPr/>
          <p:nvPr/>
        </p:nvGrpSpPr>
        <p:grpSpPr>
          <a:xfrm>
            <a:off x="0" y="0"/>
            <a:ext cx="12214829" cy="6858000"/>
            <a:chOff x="0" y="0"/>
            <a:chExt cx="12214829" cy="6858000"/>
          </a:xfrm>
        </p:grpSpPr>
        <p:cxnSp>
          <p:nvCxnSpPr>
            <p:cNvPr id="7" name="Connettore diritto 6">
              <a:extLst>
                <a:ext uri="{FF2B5EF4-FFF2-40B4-BE49-F238E27FC236}">
                  <a16:creationId xmlns:a16="http://schemas.microsoft.com/office/drawing/2014/main" id="{53E57C9D-183B-FE0A-7DDB-A26B2D0E9370}"/>
                </a:ext>
              </a:extLst>
            </p:cNvPr>
            <p:cNvCxnSpPr/>
            <p:nvPr/>
          </p:nvCxnSpPr>
          <p:spPr>
            <a:xfrm>
              <a:off x="0" y="6686284"/>
              <a:ext cx="12191996" cy="0"/>
            </a:xfrm>
            <a:prstGeom prst="straightConnector1">
              <a:avLst/>
            </a:prstGeom>
            <a:noFill/>
            <a:ln w="19046" cap="flat">
              <a:solidFill>
                <a:srgbClr val="B495C2">
                  <a:alpha val="15000"/>
                </a:srgbClr>
              </a:solidFill>
              <a:custDash>
                <a:ds d="100000" sp="100000"/>
              </a:custDash>
              <a:miter/>
            </a:ln>
          </p:spPr>
        </p:cxnSp>
        <p:cxnSp>
          <p:nvCxnSpPr>
            <p:cNvPr id="8" name="Connettore diritto 7">
              <a:extLst>
                <a:ext uri="{FF2B5EF4-FFF2-40B4-BE49-F238E27FC236}">
                  <a16:creationId xmlns:a16="http://schemas.microsoft.com/office/drawing/2014/main" id="{489265AC-0E67-59C4-1625-3B879E5B2B86}"/>
                </a:ext>
              </a:extLst>
            </p:cNvPr>
            <p:cNvCxnSpPr/>
            <p:nvPr/>
          </p:nvCxnSpPr>
          <p:spPr>
            <a:xfrm>
              <a:off x="6217" y="0"/>
              <a:ext cx="0" cy="6858000"/>
            </a:xfrm>
            <a:prstGeom prst="straightConnector1">
              <a:avLst/>
            </a:prstGeom>
            <a:noFill/>
            <a:ln w="19046" cap="flat">
              <a:solidFill>
                <a:srgbClr val="B495C2">
                  <a:alpha val="15000"/>
                </a:srgbClr>
              </a:solidFill>
              <a:custDash>
                <a:ds d="100000" sp="100000"/>
              </a:custDash>
              <a:miter/>
            </a:ln>
          </p:spPr>
        </p:cxnSp>
        <p:cxnSp>
          <p:nvCxnSpPr>
            <p:cNvPr id="9" name="Connettore diritto 8">
              <a:extLst>
                <a:ext uri="{FF2B5EF4-FFF2-40B4-BE49-F238E27FC236}">
                  <a16:creationId xmlns:a16="http://schemas.microsoft.com/office/drawing/2014/main" id="{42D0483A-9E2B-CF3C-0C4E-7B46ED746441}"/>
                </a:ext>
              </a:extLst>
            </p:cNvPr>
            <p:cNvCxnSpPr/>
            <p:nvPr/>
          </p:nvCxnSpPr>
          <p:spPr>
            <a:xfrm>
              <a:off x="11999470" y="0"/>
              <a:ext cx="0" cy="6858000"/>
            </a:xfrm>
            <a:prstGeom prst="straightConnector1">
              <a:avLst/>
            </a:prstGeom>
            <a:noFill/>
            <a:ln w="19046" cap="flat">
              <a:solidFill>
                <a:srgbClr val="B495C2">
                  <a:alpha val="15000"/>
                </a:srgbClr>
              </a:solidFill>
              <a:custDash>
                <a:ds d="100000" sp="100000"/>
              </a:custDash>
              <a:miter/>
            </a:ln>
          </p:spPr>
        </p:cxnSp>
        <p:cxnSp>
          <p:nvCxnSpPr>
            <p:cNvPr id="10" name="Connettore diritto 9">
              <a:extLst>
                <a:ext uri="{FF2B5EF4-FFF2-40B4-BE49-F238E27FC236}">
                  <a16:creationId xmlns:a16="http://schemas.microsoft.com/office/drawing/2014/main" id="{FD151D72-61FE-A2A5-47A4-93DBA2D27646}"/>
                </a:ext>
              </a:extLst>
            </p:cNvPr>
            <p:cNvCxnSpPr/>
            <p:nvPr/>
          </p:nvCxnSpPr>
          <p:spPr>
            <a:xfrm>
              <a:off x="198744" y="0"/>
              <a:ext cx="0" cy="6858000"/>
            </a:xfrm>
            <a:prstGeom prst="straightConnector1">
              <a:avLst/>
            </a:prstGeom>
            <a:noFill/>
            <a:ln w="19046" cap="flat">
              <a:solidFill>
                <a:srgbClr val="B495C2">
                  <a:alpha val="15000"/>
                </a:srgbClr>
              </a:solidFill>
              <a:custDash>
                <a:ds d="100000" sp="100000"/>
              </a:custDash>
              <a:miter/>
            </a:ln>
          </p:spPr>
        </p:cxnSp>
        <p:cxnSp>
          <p:nvCxnSpPr>
            <p:cNvPr id="11" name="Connettore diritto 10">
              <a:extLst>
                <a:ext uri="{FF2B5EF4-FFF2-40B4-BE49-F238E27FC236}">
                  <a16:creationId xmlns:a16="http://schemas.microsoft.com/office/drawing/2014/main" id="{383B0552-BA9F-8C88-1D97-B0C6C9215A21}"/>
                </a:ext>
              </a:extLst>
            </p:cNvPr>
            <p:cNvCxnSpPr/>
            <p:nvPr/>
          </p:nvCxnSpPr>
          <p:spPr>
            <a:xfrm>
              <a:off x="1198184" y="0"/>
              <a:ext cx="0" cy="6858000"/>
            </a:xfrm>
            <a:prstGeom prst="straightConnector1">
              <a:avLst/>
            </a:prstGeom>
            <a:noFill/>
            <a:ln w="19046" cap="flat">
              <a:solidFill>
                <a:srgbClr val="B495C2">
                  <a:alpha val="15000"/>
                </a:srgbClr>
              </a:solidFill>
              <a:custDash>
                <a:ds d="100000" sp="100000"/>
              </a:custDash>
              <a:miter/>
            </a:ln>
          </p:spPr>
        </p:cxnSp>
        <p:cxnSp>
          <p:nvCxnSpPr>
            <p:cNvPr id="12" name="Connettore diritto 11">
              <a:extLst>
                <a:ext uri="{FF2B5EF4-FFF2-40B4-BE49-F238E27FC236}">
                  <a16:creationId xmlns:a16="http://schemas.microsoft.com/office/drawing/2014/main" id="{71597DE1-0FBC-6255-7C49-B0AE5174AAF1}"/>
                </a:ext>
              </a:extLst>
            </p:cNvPr>
            <p:cNvCxnSpPr/>
            <p:nvPr/>
          </p:nvCxnSpPr>
          <p:spPr>
            <a:xfrm>
              <a:off x="2197614" y="0"/>
              <a:ext cx="0" cy="6858000"/>
            </a:xfrm>
            <a:prstGeom prst="straightConnector1">
              <a:avLst/>
            </a:prstGeom>
            <a:noFill/>
            <a:ln w="19046" cap="flat">
              <a:solidFill>
                <a:srgbClr val="B495C2">
                  <a:alpha val="15000"/>
                </a:srgbClr>
              </a:solidFill>
              <a:custDash>
                <a:ds d="100000" sp="100000"/>
              </a:custDash>
              <a:miter/>
            </a:ln>
          </p:spPr>
        </p:cxnSp>
        <p:cxnSp>
          <p:nvCxnSpPr>
            <p:cNvPr id="13" name="Connettore diritto 12">
              <a:extLst>
                <a:ext uri="{FF2B5EF4-FFF2-40B4-BE49-F238E27FC236}">
                  <a16:creationId xmlns:a16="http://schemas.microsoft.com/office/drawing/2014/main" id="{D25AB693-7EE1-243A-676D-1C7C69D6D0D6}"/>
                </a:ext>
              </a:extLst>
            </p:cNvPr>
            <p:cNvCxnSpPr/>
            <p:nvPr/>
          </p:nvCxnSpPr>
          <p:spPr>
            <a:xfrm>
              <a:off x="3197053" y="0"/>
              <a:ext cx="0" cy="6858000"/>
            </a:xfrm>
            <a:prstGeom prst="straightConnector1">
              <a:avLst/>
            </a:prstGeom>
            <a:noFill/>
            <a:ln w="19046" cap="flat">
              <a:solidFill>
                <a:srgbClr val="B495C2">
                  <a:alpha val="15000"/>
                </a:srgbClr>
              </a:solidFill>
              <a:custDash>
                <a:ds d="100000" sp="100000"/>
              </a:custDash>
              <a:miter/>
            </a:ln>
          </p:spPr>
        </p:cxnSp>
        <p:cxnSp>
          <p:nvCxnSpPr>
            <p:cNvPr id="14" name="Connettore diritto 13">
              <a:extLst>
                <a:ext uri="{FF2B5EF4-FFF2-40B4-BE49-F238E27FC236}">
                  <a16:creationId xmlns:a16="http://schemas.microsoft.com/office/drawing/2014/main" id="{81147CF6-470C-7D17-C36D-13D4093F9EE9}"/>
                </a:ext>
              </a:extLst>
            </p:cNvPr>
            <p:cNvCxnSpPr/>
            <p:nvPr/>
          </p:nvCxnSpPr>
          <p:spPr>
            <a:xfrm>
              <a:off x="4196492" y="0"/>
              <a:ext cx="0" cy="6858000"/>
            </a:xfrm>
            <a:prstGeom prst="straightConnector1">
              <a:avLst/>
            </a:prstGeom>
            <a:noFill/>
            <a:ln w="19046" cap="flat">
              <a:solidFill>
                <a:srgbClr val="B495C2">
                  <a:alpha val="15000"/>
                </a:srgbClr>
              </a:solidFill>
              <a:custDash>
                <a:ds d="100000" sp="100000"/>
              </a:custDash>
              <a:miter/>
            </a:ln>
          </p:spPr>
        </p:cxnSp>
        <p:cxnSp>
          <p:nvCxnSpPr>
            <p:cNvPr id="15" name="Connettore diritto 14">
              <a:extLst>
                <a:ext uri="{FF2B5EF4-FFF2-40B4-BE49-F238E27FC236}">
                  <a16:creationId xmlns:a16="http://schemas.microsoft.com/office/drawing/2014/main" id="{27113B48-67E1-EAD4-B751-4951B3859494}"/>
                </a:ext>
              </a:extLst>
            </p:cNvPr>
            <p:cNvCxnSpPr/>
            <p:nvPr/>
          </p:nvCxnSpPr>
          <p:spPr>
            <a:xfrm>
              <a:off x="5195931" y="0"/>
              <a:ext cx="0" cy="6858000"/>
            </a:xfrm>
            <a:prstGeom prst="straightConnector1">
              <a:avLst/>
            </a:prstGeom>
            <a:noFill/>
            <a:ln w="19046" cap="flat">
              <a:solidFill>
                <a:srgbClr val="B495C2">
                  <a:alpha val="15000"/>
                </a:srgbClr>
              </a:solidFill>
              <a:custDash>
                <a:ds d="100000" sp="100000"/>
              </a:custDash>
              <a:miter/>
            </a:ln>
          </p:spPr>
        </p:cxnSp>
        <p:cxnSp>
          <p:nvCxnSpPr>
            <p:cNvPr id="16" name="Connettore diritto 15">
              <a:extLst>
                <a:ext uri="{FF2B5EF4-FFF2-40B4-BE49-F238E27FC236}">
                  <a16:creationId xmlns:a16="http://schemas.microsoft.com/office/drawing/2014/main" id="{469DAF2D-2AD3-FEB1-76DE-75B34315BF7E}"/>
                </a:ext>
              </a:extLst>
            </p:cNvPr>
            <p:cNvCxnSpPr/>
            <p:nvPr/>
          </p:nvCxnSpPr>
          <p:spPr>
            <a:xfrm>
              <a:off x="6195370" y="0"/>
              <a:ext cx="0" cy="6858000"/>
            </a:xfrm>
            <a:prstGeom prst="straightConnector1">
              <a:avLst/>
            </a:prstGeom>
            <a:noFill/>
            <a:ln w="19046" cap="flat">
              <a:solidFill>
                <a:srgbClr val="B495C2">
                  <a:alpha val="15000"/>
                </a:srgbClr>
              </a:solidFill>
              <a:custDash>
                <a:ds d="100000" sp="100000"/>
              </a:custDash>
              <a:miter/>
            </a:ln>
          </p:spPr>
        </p:cxnSp>
        <p:cxnSp>
          <p:nvCxnSpPr>
            <p:cNvPr id="17" name="Connettore diritto 16">
              <a:extLst>
                <a:ext uri="{FF2B5EF4-FFF2-40B4-BE49-F238E27FC236}">
                  <a16:creationId xmlns:a16="http://schemas.microsoft.com/office/drawing/2014/main" id="{9168D014-0593-CAAF-8DEB-F3F7B688D398}"/>
                </a:ext>
              </a:extLst>
            </p:cNvPr>
            <p:cNvCxnSpPr/>
            <p:nvPr/>
          </p:nvCxnSpPr>
          <p:spPr>
            <a:xfrm>
              <a:off x="7194810" y="0"/>
              <a:ext cx="0" cy="6858000"/>
            </a:xfrm>
            <a:prstGeom prst="straightConnector1">
              <a:avLst/>
            </a:prstGeom>
            <a:noFill/>
            <a:ln w="19046" cap="flat">
              <a:solidFill>
                <a:srgbClr val="B495C2">
                  <a:alpha val="15000"/>
                </a:srgbClr>
              </a:solidFill>
              <a:custDash>
                <a:ds d="100000" sp="100000"/>
              </a:custDash>
              <a:miter/>
            </a:ln>
          </p:spPr>
        </p:cxnSp>
        <p:cxnSp>
          <p:nvCxnSpPr>
            <p:cNvPr id="18" name="Connettore diritto 17">
              <a:extLst>
                <a:ext uri="{FF2B5EF4-FFF2-40B4-BE49-F238E27FC236}">
                  <a16:creationId xmlns:a16="http://schemas.microsoft.com/office/drawing/2014/main" id="{CFF9E800-854F-01FB-A0A4-FB4FE1F4F108}"/>
                </a:ext>
              </a:extLst>
            </p:cNvPr>
            <p:cNvCxnSpPr/>
            <p:nvPr/>
          </p:nvCxnSpPr>
          <p:spPr>
            <a:xfrm>
              <a:off x="8194249" y="0"/>
              <a:ext cx="0" cy="6858000"/>
            </a:xfrm>
            <a:prstGeom prst="straightConnector1">
              <a:avLst/>
            </a:prstGeom>
            <a:noFill/>
            <a:ln w="19046" cap="flat">
              <a:solidFill>
                <a:srgbClr val="B495C2">
                  <a:alpha val="15000"/>
                </a:srgbClr>
              </a:solidFill>
              <a:custDash>
                <a:ds d="100000" sp="100000"/>
              </a:custDash>
              <a:miter/>
            </a:ln>
          </p:spPr>
        </p:cxnSp>
        <p:cxnSp>
          <p:nvCxnSpPr>
            <p:cNvPr id="19" name="Connettore diritto 18">
              <a:extLst>
                <a:ext uri="{FF2B5EF4-FFF2-40B4-BE49-F238E27FC236}">
                  <a16:creationId xmlns:a16="http://schemas.microsoft.com/office/drawing/2014/main" id="{3C6C889A-188D-3B6E-A21B-645EA968FF76}"/>
                </a:ext>
              </a:extLst>
            </p:cNvPr>
            <p:cNvCxnSpPr/>
            <p:nvPr/>
          </p:nvCxnSpPr>
          <p:spPr>
            <a:xfrm>
              <a:off x="9193688" y="0"/>
              <a:ext cx="0" cy="6858000"/>
            </a:xfrm>
            <a:prstGeom prst="straightConnector1">
              <a:avLst/>
            </a:prstGeom>
            <a:noFill/>
            <a:ln w="19046" cap="flat">
              <a:solidFill>
                <a:srgbClr val="B495C2">
                  <a:alpha val="15000"/>
                </a:srgbClr>
              </a:solidFill>
              <a:custDash>
                <a:ds d="100000" sp="100000"/>
              </a:custDash>
              <a:miter/>
            </a:ln>
          </p:spPr>
        </p:cxnSp>
        <p:cxnSp>
          <p:nvCxnSpPr>
            <p:cNvPr id="20" name="Connettore diritto 19">
              <a:extLst>
                <a:ext uri="{FF2B5EF4-FFF2-40B4-BE49-F238E27FC236}">
                  <a16:creationId xmlns:a16="http://schemas.microsoft.com/office/drawing/2014/main" id="{79F6A5D0-4CEB-6AF3-A1F6-D6E865941B40}"/>
                </a:ext>
              </a:extLst>
            </p:cNvPr>
            <p:cNvCxnSpPr/>
            <p:nvPr/>
          </p:nvCxnSpPr>
          <p:spPr>
            <a:xfrm>
              <a:off x="10193118" y="0"/>
              <a:ext cx="0" cy="6858000"/>
            </a:xfrm>
            <a:prstGeom prst="straightConnector1">
              <a:avLst/>
            </a:prstGeom>
            <a:noFill/>
            <a:ln w="19046" cap="flat">
              <a:solidFill>
                <a:srgbClr val="B495C2">
                  <a:alpha val="15000"/>
                </a:srgbClr>
              </a:solidFill>
              <a:custDash>
                <a:ds d="100000" sp="100000"/>
              </a:custDash>
              <a:miter/>
            </a:ln>
          </p:spPr>
        </p:cxnSp>
        <p:cxnSp>
          <p:nvCxnSpPr>
            <p:cNvPr id="21" name="Connettore diritto 20">
              <a:extLst>
                <a:ext uri="{FF2B5EF4-FFF2-40B4-BE49-F238E27FC236}">
                  <a16:creationId xmlns:a16="http://schemas.microsoft.com/office/drawing/2014/main" id="{0CC706DB-E757-4030-AEBF-D2C8A9575931}"/>
                </a:ext>
              </a:extLst>
            </p:cNvPr>
            <p:cNvCxnSpPr/>
            <p:nvPr/>
          </p:nvCxnSpPr>
          <p:spPr>
            <a:xfrm>
              <a:off x="11192557" y="0"/>
              <a:ext cx="0" cy="6858000"/>
            </a:xfrm>
            <a:prstGeom prst="straightConnector1">
              <a:avLst/>
            </a:prstGeom>
            <a:noFill/>
            <a:ln w="19046" cap="flat">
              <a:solidFill>
                <a:srgbClr val="B495C2">
                  <a:alpha val="15000"/>
                </a:srgbClr>
              </a:solidFill>
              <a:custDash>
                <a:ds d="100000" sp="100000"/>
              </a:custDash>
              <a:miter/>
            </a:ln>
          </p:spPr>
        </p:cxnSp>
        <p:cxnSp>
          <p:nvCxnSpPr>
            <p:cNvPr id="22" name="Connettore diritto 21">
              <a:extLst>
                <a:ext uri="{FF2B5EF4-FFF2-40B4-BE49-F238E27FC236}">
                  <a16:creationId xmlns:a16="http://schemas.microsoft.com/office/drawing/2014/main" id="{96CA1F99-9BFE-CA4A-A40B-D5C553541481}"/>
                </a:ext>
              </a:extLst>
            </p:cNvPr>
            <p:cNvCxnSpPr/>
            <p:nvPr/>
          </p:nvCxnSpPr>
          <p:spPr>
            <a:xfrm>
              <a:off x="12191996" y="0"/>
              <a:ext cx="0" cy="6858000"/>
            </a:xfrm>
            <a:prstGeom prst="straightConnector1">
              <a:avLst/>
            </a:prstGeom>
            <a:noFill/>
            <a:ln w="19046" cap="flat">
              <a:solidFill>
                <a:srgbClr val="B495C2">
                  <a:alpha val="15000"/>
                </a:srgbClr>
              </a:solidFill>
              <a:custDash>
                <a:ds d="100000" sp="100000"/>
              </a:custDash>
              <a:miter/>
            </a:ln>
          </p:spPr>
        </p:cxnSp>
        <p:cxnSp>
          <p:nvCxnSpPr>
            <p:cNvPr id="23" name="Connettore diritto 22">
              <a:extLst>
                <a:ext uri="{FF2B5EF4-FFF2-40B4-BE49-F238E27FC236}">
                  <a16:creationId xmlns:a16="http://schemas.microsoft.com/office/drawing/2014/main" id="{254F1F65-F9A6-005D-6DA5-F53510494639}"/>
                </a:ext>
              </a:extLst>
            </p:cNvPr>
            <p:cNvCxnSpPr/>
            <p:nvPr/>
          </p:nvCxnSpPr>
          <p:spPr>
            <a:xfrm>
              <a:off x="6217" y="171715"/>
              <a:ext cx="12191997" cy="0"/>
            </a:xfrm>
            <a:prstGeom prst="straightConnector1">
              <a:avLst/>
            </a:prstGeom>
            <a:noFill/>
            <a:ln w="19046" cap="flat">
              <a:solidFill>
                <a:srgbClr val="B495C2">
                  <a:alpha val="15000"/>
                </a:srgbClr>
              </a:solidFill>
              <a:custDash>
                <a:ds d="100000" sp="100000"/>
              </a:custDash>
              <a:miter/>
            </a:ln>
          </p:spPr>
        </p:cxnSp>
        <p:cxnSp>
          <p:nvCxnSpPr>
            <p:cNvPr id="24" name="Connettore diritto 23">
              <a:extLst>
                <a:ext uri="{FF2B5EF4-FFF2-40B4-BE49-F238E27FC236}">
                  <a16:creationId xmlns:a16="http://schemas.microsoft.com/office/drawing/2014/main" id="{8E948D91-F1C5-AAC5-A011-ADCD3C67BF1E}"/>
                </a:ext>
              </a:extLst>
            </p:cNvPr>
            <p:cNvCxnSpPr/>
            <p:nvPr/>
          </p:nvCxnSpPr>
          <p:spPr>
            <a:xfrm>
              <a:off x="6217" y="728904"/>
              <a:ext cx="12191997" cy="0"/>
            </a:xfrm>
            <a:prstGeom prst="straightConnector1">
              <a:avLst/>
            </a:prstGeom>
            <a:noFill/>
            <a:ln w="19046" cap="flat">
              <a:solidFill>
                <a:srgbClr val="B495C2">
                  <a:alpha val="15000"/>
                </a:srgbClr>
              </a:solidFill>
              <a:custDash>
                <a:ds d="100000" sp="100000"/>
              </a:custDash>
              <a:miter/>
            </a:ln>
          </p:spPr>
        </p:cxnSp>
        <p:cxnSp>
          <p:nvCxnSpPr>
            <p:cNvPr id="25" name="Connettore diritto 24">
              <a:extLst>
                <a:ext uri="{FF2B5EF4-FFF2-40B4-BE49-F238E27FC236}">
                  <a16:creationId xmlns:a16="http://schemas.microsoft.com/office/drawing/2014/main" id="{940567A7-1198-0713-3C6F-54F1770836AA}"/>
                </a:ext>
              </a:extLst>
            </p:cNvPr>
            <p:cNvCxnSpPr/>
            <p:nvPr/>
          </p:nvCxnSpPr>
          <p:spPr>
            <a:xfrm>
              <a:off x="6217" y="1286094"/>
              <a:ext cx="12191997" cy="0"/>
            </a:xfrm>
            <a:prstGeom prst="straightConnector1">
              <a:avLst/>
            </a:prstGeom>
            <a:noFill/>
            <a:ln w="19046" cap="flat">
              <a:solidFill>
                <a:srgbClr val="B495C2">
                  <a:alpha val="15000"/>
                </a:srgbClr>
              </a:solidFill>
              <a:custDash>
                <a:ds d="100000" sp="100000"/>
              </a:custDash>
              <a:miter/>
            </a:ln>
          </p:spPr>
        </p:cxnSp>
        <p:cxnSp>
          <p:nvCxnSpPr>
            <p:cNvPr id="26" name="Connettore diritto 25">
              <a:extLst>
                <a:ext uri="{FF2B5EF4-FFF2-40B4-BE49-F238E27FC236}">
                  <a16:creationId xmlns:a16="http://schemas.microsoft.com/office/drawing/2014/main" id="{7D601453-9F7D-0634-0918-56B4A8F5C97E}"/>
                </a:ext>
              </a:extLst>
            </p:cNvPr>
            <p:cNvCxnSpPr/>
            <p:nvPr/>
          </p:nvCxnSpPr>
          <p:spPr>
            <a:xfrm>
              <a:off x="6217" y="1843284"/>
              <a:ext cx="12191997" cy="0"/>
            </a:xfrm>
            <a:prstGeom prst="straightConnector1">
              <a:avLst/>
            </a:prstGeom>
            <a:noFill/>
            <a:ln w="19046" cap="flat">
              <a:solidFill>
                <a:srgbClr val="B495C2">
                  <a:alpha val="15000"/>
                </a:srgbClr>
              </a:solidFill>
              <a:custDash>
                <a:ds d="100000" sp="100000"/>
              </a:custDash>
              <a:miter/>
            </a:ln>
          </p:spPr>
        </p:cxnSp>
        <p:cxnSp>
          <p:nvCxnSpPr>
            <p:cNvPr id="27" name="Connettore diritto 26">
              <a:extLst>
                <a:ext uri="{FF2B5EF4-FFF2-40B4-BE49-F238E27FC236}">
                  <a16:creationId xmlns:a16="http://schemas.microsoft.com/office/drawing/2014/main" id="{FA0FCC34-DA20-96BF-CEFE-48C896C3A8DD}"/>
                </a:ext>
              </a:extLst>
            </p:cNvPr>
            <p:cNvCxnSpPr/>
            <p:nvPr/>
          </p:nvCxnSpPr>
          <p:spPr>
            <a:xfrm>
              <a:off x="6217" y="2400473"/>
              <a:ext cx="12191997" cy="0"/>
            </a:xfrm>
            <a:prstGeom prst="straightConnector1">
              <a:avLst/>
            </a:prstGeom>
            <a:noFill/>
            <a:ln w="19046" cap="flat">
              <a:solidFill>
                <a:srgbClr val="B495C2">
                  <a:alpha val="15000"/>
                </a:srgbClr>
              </a:solidFill>
              <a:custDash>
                <a:ds d="100000" sp="100000"/>
              </a:custDash>
              <a:miter/>
            </a:ln>
          </p:spPr>
        </p:cxnSp>
        <p:cxnSp>
          <p:nvCxnSpPr>
            <p:cNvPr id="28" name="Connettore diritto 27">
              <a:extLst>
                <a:ext uri="{FF2B5EF4-FFF2-40B4-BE49-F238E27FC236}">
                  <a16:creationId xmlns:a16="http://schemas.microsoft.com/office/drawing/2014/main" id="{983A573B-510F-6A26-D3A5-35A7BC3BFDF9}"/>
                </a:ext>
              </a:extLst>
            </p:cNvPr>
            <p:cNvCxnSpPr/>
            <p:nvPr/>
          </p:nvCxnSpPr>
          <p:spPr>
            <a:xfrm>
              <a:off x="6217" y="2957663"/>
              <a:ext cx="12191997" cy="0"/>
            </a:xfrm>
            <a:prstGeom prst="straightConnector1">
              <a:avLst/>
            </a:prstGeom>
            <a:noFill/>
            <a:ln w="19046" cap="flat">
              <a:solidFill>
                <a:srgbClr val="B495C2">
                  <a:alpha val="15000"/>
                </a:srgbClr>
              </a:solidFill>
              <a:custDash>
                <a:ds d="100000" sp="100000"/>
              </a:custDash>
              <a:miter/>
            </a:ln>
          </p:spPr>
        </p:cxnSp>
        <p:cxnSp>
          <p:nvCxnSpPr>
            <p:cNvPr id="29" name="Connettore diritto 28">
              <a:extLst>
                <a:ext uri="{FF2B5EF4-FFF2-40B4-BE49-F238E27FC236}">
                  <a16:creationId xmlns:a16="http://schemas.microsoft.com/office/drawing/2014/main" id="{8584FB02-5166-798C-011D-3A3EB29D41D5}"/>
                </a:ext>
              </a:extLst>
            </p:cNvPr>
            <p:cNvCxnSpPr/>
            <p:nvPr/>
          </p:nvCxnSpPr>
          <p:spPr>
            <a:xfrm>
              <a:off x="6217" y="3514853"/>
              <a:ext cx="12191997" cy="0"/>
            </a:xfrm>
            <a:prstGeom prst="straightConnector1">
              <a:avLst/>
            </a:prstGeom>
            <a:noFill/>
            <a:ln w="19046" cap="flat">
              <a:solidFill>
                <a:srgbClr val="B495C2">
                  <a:alpha val="15000"/>
                </a:srgbClr>
              </a:solidFill>
              <a:custDash>
                <a:ds d="100000" sp="100000"/>
              </a:custDash>
              <a:miter/>
            </a:ln>
          </p:spPr>
        </p:cxnSp>
        <p:cxnSp>
          <p:nvCxnSpPr>
            <p:cNvPr id="30" name="Connettore diritto 29">
              <a:extLst>
                <a:ext uri="{FF2B5EF4-FFF2-40B4-BE49-F238E27FC236}">
                  <a16:creationId xmlns:a16="http://schemas.microsoft.com/office/drawing/2014/main" id="{60C4F687-B722-7A18-92D5-8D1254B8BE51}"/>
                </a:ext>
              </a:extLst>
            </p:cNvPr>
            <p:cNvCxnSpPr/>
            <p:nvPr/>
          </p:nvCxnSpPr>
          <p:spPr>
            <a:xfrm>
              <a:off x="6217" y="4072042"/>
              <a:ext cx="12191997" cy="0"/>
            </a:xfrm>
            <a:prstGeom prst="straightConnector1">
              <a:avLst/>
            </a:prstGeom>
            <a:noFill/>
            <a:ln w="19046" cap="flat">
              <a:solidFill>
                <a:srgbClr val="B495C2">
                  <a:alpha val="15000"/>
                </a:srgbClr>
              </a:solidFill>
              <a:custDash>
                <a:ds d="100000" sp="100000"/>
              </a:custDash>
              <a:miter/>
            </a:ln>
          </p:spPr>
        </p:cxnSp>
        <p:cxnSp>
          <p:nvCxnSpPr>
            <p:cNvPr id="31" name="Connettore diritto 30">
              <a:extLst>
                <a:ext uri="{FF2B5EF4-FFF2-40B4-BE49-F238E27FC236}">
                  <a16:creationId xmlns:a16="http://schemas.microsoft.com/office/drawing/2014/main" id="{24CD6729-5C4D-8155-BA74-22FB68902B7D}"/>
                </a:ext>
              </a:extLst>
            </p:cNvPr>
            <p:cNvCxnSpPr/>
            <p:nvPr/>
          </p:nvCxnSpPr>
          <p:spPr>
            <a:xfrm>
              <a:off x="6217" y="4629241"/>
              <a:ext cx="12191997" cy="0"/>
            </a:xfrm>
            <a:prstGeom prst="straightConnector1">
              <a:avLst/>
            </a:prstGeom>
            <a:noFill/>
            <a:ln w="19046" cap="flat">
              <a:solidFill>
                <a:srgbClr val="B495C2">
                  <a:alpha val="15000"/>
                </a:srgbClr>
              </a:solidFill>
              <a:custDash>
                <a:ds d="100000" sp="100000"/>
              </a:custDash>
              <a:miter/>
            </a:ln>
          </p:spPr>
        </p:cxnSp>
        <p:cxnSp>
          <p:nvCxnSpPr>
            <p:cNvPr id="32" name="Connettore diritto 31">
              <a:extLst>
                <a:ext uri="{FF2B5EF4-FFF2-40B4-BE49-F238E27FC236}">
                  <a16:creationId xmlns:a16="http://schemas.microsoft.com/office/drawing/2014/main" id="{0DDB2875-E095-3B80-D306-673472002210}"/>
                </a:ext>
              </a:extLst>
            </p:cNvPr>
            <p:cNvCxnSpPr/>
            <p:nvPr/>
          </p:nvCxnSpPr>
          <p:spPr>
            <a:xfrm>
              <a:off x="6217" y="5186431"/>
              <a:ext cx="12191997" cy="0"/>
            </a:xfrm>
            <a:prstGeom prst="straightConnector1">
              <a:avLst/>
            </a:prstGeom>
            <a:noFill/>
            <a:ln w="19046" cap="flat">
              <a:solidFill>
                <a:srgbClr val="B495C2">
                  <a:alpha val="15000"/>
                </a:srgbClr>
              </a:solidFill>
              <a:custDash>
                <a:ds d="100000" sp="100000"/>
              </a:custDash>
              <a:miter/>
            </a:ln>
          </p:spPr>
        </p:cxnSp>
        <p:cxnSp>
          <p:nvCxnSpPr>
            <p:cNvPr id="33" name="Connettore diritto 32">
              <a:extLst>
                <a:ext uri="{FF2B5EF4-FFF2-40B4-BE49-F238E27FC236}">
                  <a16:creationId xmlns:a16="http://schemas.microsoft.com/office/drawing/2014/main" id="{B6BF2EC9-E3DB-43E0-04B4-135990244BDA}"/>
                </a:ext>
              </a:extLst>
            </p:cNvPr>
            <p:cNvCxnSpPr/>
            <p:nvPr/>
          </p:nvCxnSpPr>
          <p:spPr>
            <a:xfrm>
              <a:off x="6217" y="5743620"/>
              <a:ext cx="12191997" cy="0"/>
            </a:xfrm>
            <a:prstGeom prst="straightConnector1">
              <a:avLst/>
            </a:prstGeom>
            <a:noFill/>
            <a:ln w="19046" cap="flat">
              <a:solidFill>
                <a:srgbClr val="B495C2">
                  <a:alpha val="15000"/>
                </a:srgbClr>
              </a:solidFill>
              <a:custDash>
                <a:ds d="100000" sp="100000"/>
              </a:custDash>
              <a:miter/>
            </a:ln>
          </p:spPr>
        </p:cxnSp>
        <p:cxnSp>
          <p:nvCxnSpPr>
            <p:cNvPr id="34" name="Connettore diritto 33">
              <a:extLst>
                <a:ext uri="{FF2B5EF4-FFF2-40B4-BE49-F238E27FC236}">
                  <a16:creationId xmlns:a16="http://schemas.microsoft.com/office/drawing/2014/main" id="{79976720-6422-E8F3-A424-F0E16E712FC7}"/>
                </a:ext>
              </a:extLst>
            </p:cNvPr>
            <p:cNvCxnSpPr/>
            <p:nvPr/>
          </p:nvCxnSpPr>
          <p:spPr>
            <a:xfrm>
              <a:off x="6217" y="6858000"/>
              <a:ext cx="12191997" cy="0"/>
            </a:xfrm>
            <a:prstGeom prst="straightConnector1">
              <a:avLst/>
            </a:prstGeom>
            <a:noFill/>
            <a:ln w="19046" cap="flat">
              <a:solidFill>
                <a:srgbClr val="B495C2">
                  <a:alpha val="15000"/>
                </a:srgbClr>
              </a:solidFill>
              <a:custDash>
                <a:ds d="100000" sp="100000"/>
              </a:custDash>
              <a:miter/>
            </a:ln>
          </p:spPr>
        </p:cxnSp>
        <p:cxnSp>
          <p:nvCxnSpPr>
            <p:cNvPr id="35" name="Connettore diritto 34">
              <a:extLst>
                <a:ext uri="{FF2B5EF4-FFF2-40B4-BE49-F238E27FC236}">
                  <a16:creationId xmlns:a16="http://schemas.microsoft.com/office/drawing/2014/main" id="{AC57D488-DE19-4BE9-29E4-09C52E41F165}"/>
                </a:ext>
              </a:extLst>
            </p:cNvPr>
            <p:cNvCxnSpPr/>
            <p:nvPr/>
          </p:nvCxnSpPr>
          <p:spPr>
            <a:xfrm>
              <a:off x="22823" y="6248396"/>
              <a:ext cx="12192006" cy="0"/>
            </a:xfrm>
            <a:prstGeom prst="straightConnector1">
              <a:avLst/>
            </a:prstGeom>
            <a:noFill/>
            <a:ln w="19046" cap="flat">
              <a:solidFill>
                <a:srgbClr val="B495C2">
                  <a:alpha val="15000"/>
                </a:srgbClr>
              </a:solidFill>
              <a:custDash>
                <a:ds d="100000" sp="100000"/>
              </a:custDash>
              <a:miter/>
            </a:ln>
          </p:spPr>
        </p:cxnSp>
      </p:grpSp>
      <p:sp>
        <p:nvSpPr>
          <p:cNvPr id="36" name="Titolo 1">
            <a:extLst>
              <a:ext uri="{FF2B5EF4-FFF2-40B4-BE49-F238E27FC236}">
                <a16:creationId xmlns:a16="http://schemas.microsoft.com/office/drawing/2014/main" id="{BB0F102F-C255-07A5-76D8-CA42E0FDBE3E}"/>
              </a:ext>
            </a:extLst>
          </p:cNvPr>
          <p:cNvSpPr txBox="1">
            <a:spLocks noGrp="1"/>
          </p:cNvSpPr>
          <p:nvPr>
            <p:ph type="title"/>
          </p:nvPr>
        </p:nvSpPr>
        <p:spPr>
          <a:xfrm>
            <a:off x="457200" y="725466"/>
            <a:ext cx="5410193" cy="1982172"/>
          </a:xfrm>
          <a:prstGeom prst="rect">
            <a:avLst/>
          </a:prstGeom>
          <a:noFill/>
          <a:ln>
            <a:noFill/>
          </a:ln>
        </p:spPr>
        <p:txBody>
          <a:bodyPr vert="horz" wrap="square" lIns="91440" tIns="45720" rIns="91440" bIns="45720" anchor="t" anchorCtr="0" compatLnSpc="1">
            <a:normAutofit/>
          </a:bodyPr>
          <a:lstStyle>
            <a:lvl1pPr marL="0" marR="0" lvl="0" indent="0" fontAlgn="auto">
              <a:lnSpc>
                <a:spcPct val="110000"/>
              </a:lnSpc>
              <a:spcBef>
                <a:spcPts val="0"/>
              </a:spcBef>
              <a:spcAft>
                <a:spcPts val="0"/>
              </a:spcAft>
              <a:tabLst/>
              <a:defRPr lang="en-US" b="0" i="0" u="none" strike="noStrike" cap="none" spc="0" baseline="0">
                <a:solidFill>
                  <a:srgbClr val="FFFFFF"/>
                </a:solidFill>
                <a:uFillTx/>
                <a:latin typeface="Posterama"/>
                <a:cs typeface="Posterama" pitchFamily="34"/>
              </a:defRPr>
            </a:lvl1pPr>
          </a:lstStyle>
          <a:p>
            <a:pPr lvl="0"/>
            <a:r>
              <a:rPr lang="en-US"/>
              <a:t>Click to edit Master title style</a:t>
            </a:r>
            <a:endParaRPr lang="it-IT"/>
          </a:p>
        </p:txBody>
      </p:sp>
      <p:sp>
        <p:nvSpPr>
          <p:cNvPr id="37" name="Segnaposto contenuto 38">
            <a:extLst>
              <a:ext uri="{FF2B5EF4-FFF2-40B4-BE49-F238E27FC236}">
                <a16:creationId xmlns:a16="http://schemas.microsoft.com/office/drawing/2014/main" id="{D813404A-211A-8CB3-4FDE-2A3012D0FB78}"/>
              </a:ext>
            </a:extLst>
          </p:cNvPr>
          <p:cNvSpPr txBox="1">
            <a:spLocks noGrp="1"/>
          </p:cNvSpPr>
          <p:nvPr>
            <p:ph sz="quarter" idx="4294967295"/>
          </p:nvPr>
        </p:nvSpPr>
        <p:spPr>
          <a:xfrm>
            <a:off x="453103" y="2957663"/>
            <a:ext cx="5543522" cy="3358737"/>
          </a:xfrm>
          <a:prstGeom prst="rect">
            <a:avLst/>
          </a:prstGeom>
          <a:noFill/>
          <a:ln>
            <a:noFill/>
          </a:ln>
        </p:spPr>
        <p:txBody>
          <a:bodyPr vert="horz" wrap="square" lIns="91440" tIns="45720" rIns="91440" bIns="45720" anchor="t" anchorCtr="0" compatLnSpc="1">
            <a:noAutofit/>
          </a:bodyPr>
          <a:lstStyle>
            <a:lvl1pPr marL="0" marR="0" lvl="0" indent="0" fontAlgn="auto">
              <a:lnSpc>
                <a:spcPct val="120000"/>
              </a:lnSpc>
              <a:spcAft>
                <a:spcPts val="0"/>
              </a:spcAft>
              <a:buNone/>
              <a:tabLst/>
              <a:defRPr lang="it-IT" sz="1800" b="0" i="0" u="none" strike="noStrike" cap="none" spc="0" baseline="0">
                <a:solidFill>
                  <a:srgbClr val="FFFFFF"/>
                </a:solidFill>
                <a:uFillTx/>
                <a:latin typeface="Avenir Next LT Pro"/>
              </a:defRPr>
            </a:lvl1pPr>
          </a:lstStyle>
          <a:p>
            <a:pPr lvl="0"/>
            <a:r>
              <a:rPr lang="it-IT"/>
              <a:t>Fare clic per inserire il testo</a:t>
            </a:r>
          </a:p>
        </p:txBody>
      </p:sp>
      <p:sp>
        <p:nvSpPr>
          <p:cNvPr id="38" name="Segnaposto immagine 42">
            <a:extLst>
              <a:ext uri="{FF2B5EF4-FFF2-40B4-BE49-F238E27FC236}">
                <a16:creationId xmlns:a16="http://schemas.microsoft.com/office/drawing/2014/main" id="{8B2EA581-6CE2-065C-604A-6B0732549772}"/>
              </a:ext>
            </a:extLst>
          </p:cNvPr>
          <p:cNvSpPr txBox="1">
            <a:spLocks noGrp="1"/>
          </p:cNvSpPr>
          <p:nvPr>
            <p:ph type="pic" sz="quarter" idx="4294967295"/>
          </p:nvPr>
        </p:nvSpPr>
        <p:spPr>
          <a:xfrm>
            <a:off x="6619871" y="725484"/>
            <a:ext cx="5388486" cy="5519464"/>
          </a:xfrm>
          <a:prstGeom prst="rect">
            <a:avLst/>
          </a:prstGeom>
          <a:noFill/>
          <a:ln>
            <a:noFill/>
          </a:ln>
        </p:spPr>
        <p:txBody>
          <a:bodyPr vert="horz" wrap="square" lIns="91440" tIns="45720" rIns="91440" bIns="45720" anchor="t" anchorCtr="1" compatLnSpc="1">
            <a:noAutofit/>
          </a:bodyPr>
          <a:lstStyle>
            <a:lvl1pPr marL="0" marR="0" lvl="0" indent="0" algn="ctr" fontAlgn="auto">
              <a:lnSpc>
                <a:spcPct val="110000"/>
              </a:lnSpc>
              <a:spcAft>
                <a:spcPts val="0"/>
              </a:spcAft>
              <a:buNone/>
              <a:tabLst/>
              <a:defRPr lang="it-IT" b="0" i="0" u="none" strike="noStrike" cap="none" spc="0" baseline="0">
                <a:solidFill>
                  <a:srgbClr val="FFFFFF"/>
                </a:solidFill>
                <a:uFillTx/>
                <a:latin typeface="Avenir Next LT Pro"/>
              </a:defRPr>
            </a:lvl1pPr>
          </a:lstStyle>
          <a:p>
            <a:pPr lvl="0"/>
            <a:r>
              <a:rPr lang="it-IT"/>
              <a:t>Inserire una foto qui</a:t>
            </a:r>
          </a:p>
        </p:txBody>
      </p:sp>
      <p:sp>
        <p:nvSpPr>
          <p:cNvPr id="39" name="Segnaposto data 3">
            <a:extLst>
              <a:ext uri="{FF2B5EF4-FFF2-40B4-BE49-F238E27FC236}">
                <a16:creationId xmlns:a16="http://schemas.microsoft.com/office/drawing/2014/main" id="{7731715E-D369-4B9C-665F-35A29DC3CA77}"/>
              </a:ext>
            </a:extLst>
          </p:cNvPr>
          <p:cNvSpPr txBox="1">
            <a:spLocks noGrp="1"/>
          </p:cNvSpPr>
          <p:nvPr>
            <p:ph type="dt" sz="quarter" idx="7"/>
          </p:nvPr>
        </p:nvSpPr>
        <p:spPr>
          <a:xfrm>
            <a:off x="457200" y="6324603"/>
            <a:ext cx="2560219"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it-IT" sz="900" b="0" i="0" u="none" strike="noStrike" kern="1200" cap="none" spc="150" baseline="0">
                <a:solidFill>
                  <a:srgbClr val="FFFFFF"/>
                </a:solidFill>
                <a:uFillTx/>
                <a:latin typeface="Avenir Next LT Pro"/>
              </a:defRPr>
            </a:lvl1pPr>
          </a:lstStyle>
          <a:p>
            <a:pPr lvl="0"/>
            <a:r>
              <a:rPr lang="it-IT"/>
              <a:t>02/02/20XX</a:t>
            </a:r>
          </a:p>
        </p:txBody>
      </p:sp>
      <p:sp>
        <p:nvSpPr>
          <p:cNvPr id="40" name="Segnaposto piè di pagina 4">
            <a:extLst>
              <a:ext uri="{FF2B5EF4-FFF2-40B4-BE49-F238E27FC236}">
                <a16:creationId xmlns:a16="http://schemas.microsoft.com/office/drawing/2014/main" id="{DD1E32D3-2028-EEA9-BFAD-1D8F531F3136}"/>
              </a:ext>
            </a:extLst>
          </p:cNvPr>
          <p:cNvSpPr txBox="1">
            <a:spLocks noGrp="1"/>
          </p:cNvSpPr>
          <p:nvPr>
            <p:ph type="ftr" sz="quarter" idx="9"/>
          </p:nvPr>
        </p:nvSpPr>
        <p:spPr>
          <a:xfrm>
            <a:off x="4200863" y="6319839"/>
            <a:ext cx="3982778"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FFFFFF"/>
                </a:solidFill>
                <a:uFillTx/>
                <a:latin typeface="Avenir Next LT Pro"/>
              </a:defRPr>
            </a:lvl1pPr>
          </a:lstStyle>
          <a:p>
            <a:pPr lvl="0"/>
            <a:r>
              <a:rPr lang="it-IT"/>
              <a:t>TITOLO PRESENTAZIONE</a:t>
            </a:r>
          </a:p>
        </p:txBody>
      </p:sp>
      <p:sp>
        <p:nvSpPr>
          <p:cNvPr id="41" name="Segnaposto numero diapositiva 5">
            <a:extLst>
              <a:ext uri="{FF2B5EF4-FFF2-40B4-BE49-F238E27FC236}">
                <a16:creationId xmlns:a16="http://schemas.microsoft.com/office/drawing/2014/main" id="{C4B8E212-DEDB-1963-56DB-854BFADF268C}"/>
              </a:ext>
            </a:extLst>
          </p:cNvPr>
          <p:cNvSpPr txBox="1">
            <a:spLocks noGrp="1"/>
          </p:cNvSpPr>
          <p:nvPr>
            <p:ph type="sldNum" sz="quarter" idx="8"/>
          </p:nvPr>
        </p:nvSpPr>
        <p:spPr>
          <a:xfrm>
            <a:off x="11190802" y="6324603"/>
            <a:ext cx="799075"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FFFFFF"/>
                </a:solidFill>
                <a:uFillTx/>
                <a:latin typeface="Avenir Next LT Pro"/>
              </a:defRPr>
            </a:lvl1pPr>
          </a:lstStyle>
          <a:p>
            <a:pPr lvl="0"/>
            <a:fld id="{78D5F76D-28A0-4C87-AD30-2D8A2E3E4BC1}" type="slidenum">
              <a:t>‹#›</a:t>
            </a:fld>
            <a:endParaRPr lang="it-IT"/>
          </a:p>
        </p:txBody>
      </p:sp>
    </p:spTree>
    <p:extLst>
      <p:ext uri="{BB962C8B-B14F-4D97-AF65-F5344CB8AC3E}">
        <p14:creationId xmlns:p14="http://schemas.microsoft.com/office/powerpoint/2010/main" val="31533133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terruzione di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C268AA-3389-EAE3-C7E4-863054B997D3}"/>
              </a:ext>
            </a:extLst>
          </p:cNvPr>
          <p:cNvSpPr txBox="1">
            <a:spLocks noGrp="1"/>
          </p:cNvSpPr>
          <p:nvPr>
            <p:ph type="title"/>
          </p:nvPr>
        </p:nvSpPr>
        <p:spPr>
          <a:xfrm>
            <a:off x="-9893" y="0"/>
            <a:ext cx="6168185" cy="6858000"/>
          </a:xfrm>
          <a:prstGeom prst="rect">
            <a:avLst/>
          </a:prstGeom>
          <a:solidFill>
            <a:srgbClr val="7162FE"/>
          </a:solidFill>
          <a:ln>
            <a:noFill/>
          </a:ln>
        </p:spPr>
        <p:txBody>
          <a:bodyPr vert="horz" wrap="square" lIns="640080" tIns="777240" rIns="91440" bIns="45720" anchor="t" anchorCtr="0" compatLnSpc="1">
            <a:noAutofit/>
          </a:bodyPr>
          <a:lstStyle>
            <a:lvl1pPr marL="0" marR="0" lvl="0" indent="0" fontAlgn="auto">
              <a:spcBef>
                <a:spcPts val="0"/>
              </a:spcBef>
              <a:spcAft>
                <a:spcPts val="0"/>
              </a:spcAft>
              <a:tabLst/>
              <a:defRPr lang="en-US" b="0" i="0" u="none" strike="noStrike" cap="none" spc="0" baseline="0">
                <a:solidFill>
                  <a:srgbClr val="FFFFFF"/>
                </a:solidFill>
                <a:effectLst>
                  <a:outerShdw dist="38096" dir="2700000">
                    <a:srgbClr val="000000"/>
                  </a:outerShdw>
                </a:effectLst>
                <a:uFillTx/>
                <a:latin typeface="Posterama"/>
              </a:defRPr>
            </a:lvl1pPr>
          </a:lstStyle>
          <a:p>
            <a:pPr lvl="0"/>
            <a:r>
              <a:rPr lang="en-US"/>
              <a:t>Click to edit Master title style</a:t>
            </a:r>
            <a:endParaRPr lang="it-IT"/>
          </a:p>
        </p:txBody>
      </p:sp>
      <p:sp>
        <p:nvSpPr>
          <p:cNvPr id="3" name="Segnaposto immagine 44">
            <a:extLst>
              <a:ext uri="{FF2B5EF4-FFF2-40B4-BE49-F238E27FC236}">
                <a16:creationId xmlns:a16="http://schemas.microsoft.com/office/drawing/2014/main" id="{AB29C8C5-A0CC-E92F-39DA-30885F88D900}"/>
              </a:ext>
            </a:extLst>
          </p:cNvPr>
          <p:cNvSpPr txBox="1">
            <a:spLocks noGrp="1"/>
          </p:cNvSpPr>
          <p:nvPr>
            <p:ph type="pic" sz="quarter" idx="4294967295"/>
          </p:nvPr>
        </p:nvSpPr>
        <p:spPr>
          <a:xfrm>
            <a:off x="4657725" y="0"/>
            <a:ext cx="7534271" cy="6858000"/>
          </a:xfrm>
          <a:prstGeom prst="rect">
            <a:avLst/>
          </a:prstGeom>
          <a:noFill/>
          <a:ln>
            <a:noFill/>
          </a:ln>
        </p:spPr>
        <p:txBody>
          <a:bodyPr vert="horz" wrap="square" lIns="91440" tIns="45720" rIns="91440" bIns="45720" anchor="t" anchorCtr="1" compatLnSpc="1">
            <a:noAutofit/>
          </a:bodyPr>
          <a:lstStyle>
            <a:lvl1pPr marL="0" marR="0" lvl="0" indent="0" algn="ctr" fontAlgn="auto">
              <a:lnSpc>
                <a:spcPct val="110000"/>
              </a:lnSpc>
              <a:spcAft>
                <a:spcPts val="0"/>
              </a:spcAft>
              <a:buNone/>
              <a:tabLst/>
              <a:defRPr lang="it-IT" b="0" i="0" u="none" strike="noStrike" cap="none" spc="0" baseline="0">
                <a:solidFill>
                  <a:srgbClr val="000000"/>
                </a:solidFill>
                <a:uFillTx/>
                <a:latin typeface="Avenir Next LT Pro"/>
              </a:defRPr>
            </a:lvl1pPr>
          </a:lstStyle>
          <a:p>
            <a:pPr lvl="0"/>
            <a:r>
              <a:rPr lang="it-IT"/>
              <a:t>Inserisci una foto qui</a:t>
            </a:r>
          </a:p>
        </p:txBody>
      </p:sp>
      <p:sp>
        <p:nvSpPr>
          <p:cNvPr id="4" name="Sottotitolo 2">
            <a:extLst>
              <a:ext uri="{FF2B5EF4-FFF2-40B4-BE49-F238E27FC236}">
                <a16:creationId xmlns:a16="http://schemas.microsoft.com/office/drawing/2014/main" id="{869EB0DD-5129-ED82-6FA1-DD4556D97206}"/>
              </a:ext>
            </a:extLst>
          </p:cNvPr>
          <p:cNvSpPr txBox="1">
            <a:spLocks noGrp="1"/>
          </p:cNvSpPr>
          <p:nvPr>
            <p:ph type="subTitle" sz="quarter" idx="4294967295"/>
          </p:nvPr>
        </p:nvSpPr>
        <p:spPr>
          <a:xfrm>
            <a:off x="537411" y="4072042"/>
            <a:ext cx="4567985" cy="1495382"/>
          </a:xfrm>
          <a:prstGeom prst="rect">
            <a:avLst/>
          </a:prstGeom>
          <a:noFill/>
          <a:ln>
            <a:noFill/>
          </a:ln>
        </p:spPr>
        <p:txBody>
          <a:bodyPr vert="horz" wrap="square" lIns="91440" tIns="45720" rIns="91440" bIns="45720" anchor="t" anchorCtr="0" compatLnSpc="1">
            <a:noAutofit/>
          </a:bodyPr>
          <a:lstStyle>
            <a:lvl1pPr marL="0" marR="0" lvl="0" indent="0" fontAlgn="auto">
              <a:lnSpc>
                <a:spcPct val="110000"/>
              </a:lnSpc>
              <a:spcAft>
                <a:spcPts val="0"/>
              </a:spcAft>
              <a:buNone/>
              <a:tabLst>
                <a:tab pos="4686299" algn="l"/>
              </a:tabLst>
              <a:defRPr lang="it-IT" sz="2200" b="0" i="0" u="none" strike="noStrike" cap="none" spc="0" baseline="0">
                <a:solidFill>
                  <a:srgbClr val="FFFFFF"/>
                </a:solidFill>
                <a:effectLst>
                  <a:outerShdw dist="38096" dir="2700000">
                    <a:srgbClr val="000000"/>
                  </a:outerShdw>
                </a:effectLst>
                <a:uFillTx/>
                <a:latin typeface="Avenir Next LT Pro"/>
              </a:defRPr>
            </a:lvl1pPr>
          </a:lstStyle>
          <a:p>
            <a:pPr lvl="0"/>
            <a:r>
              <a:rPr lang="it-IT"/>
              <a:t>Fare clic per inserire il sottotitolo</a:t>
            </a:r>
          </a:p>
        </p:txBody>
      </p:sp>
    </p:spTree>
    <p:extLst>
      <p:ext uri="{BB962C8B-B14F-4D97-AF65-F5344CB8AC3E}">
        <p14:creationId xmlns:p14="http://schemas.microsoft.com/office/powerpoint/2010/main" val="11381663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afic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8BA5C80-3FDB-A644-E889-57F2559B805C}"/>
              </a:ext>
            </a:extLst>
          </p:cNvPr>
          <p:cNvSpPr/>
          <p:nvPr/>
        </p:nvSpPr>
        <p:spPr>
          <a:xfrm>
            <a:off x="0" y="0"/>
            <a:ext cx="12208611"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 name="Rettangolo 2">
            <a:extLst>
              <a:ext uri="{FF2B5EF4-FFF2-40B4-BE49-F238E27FC236}">
                <a16:creationId xmlns:a16="http://schemas.microsoft.com/office/drawing/2014/main" id="{7665AB64-DFDB-69B7-3DC4-F54D727754AD}"/>
              </a:ext>
            </a:extLst>
          </p:cNvPr>
          <p:cNvSpPr/>
          <p:nvPr/>
        </p:nvSpPr>
        <p:spPr>
          <a:xfrm>
            <a:off x="0" y="0"/>
            <a:ext cx="12208611" cy="6858000"/>
          </a:xfrm>
          <a:prstGeom prst="rect">
            <a:avLst/>
          </a:prstGeom>
          <a:solidFill>
            <a:srgbClr val="EEEEEE">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12154E"/>
              </a:solidFill>
              <a:uFillTx/>
              <a:latin typeface="Avenir Next LT Pro"/>
            </a:endParaRPr>
          </a:p>
        </p:txBody>
      </p:sp>
      <p:sp>
        <p:nvSpPr>
          <p:cNvPr id="4" name="Triangolo rettangolo 3">
            <a:extLst>
              <a:ext uri="{FF2B5EF4-FFF2-40B4-BE49-F238E27FC236}">
                <a16:creationId xmlns:a16="http://schemas.microsoft.com/office/drawing/2014/main" id="{33E41556-7E7F-526C-18D5-C5781D8F212E}"/>
              </a:ext>
            </a:extLst>
          </p:cNvPr>
          <p:cNvSpPr/>
          <p:nvPr/>
        </p:nvSpPr>
        <p:spPr>
          <a:xfrm rot="18900010">
            <a:off x="5901211" y="-284145"/>
            <a:ext cx="568290" cy="568290"/>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FFFFFF">
              <a:alpha val="7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grpSp>
        <p:nvGrpSpPr>
          <p:cNvPr id="5" name="Gruppo 4">
            <a:extLst>
              <a:ext uri="{FF2B5EF4-FFF2-40B4-BE49-F238E27FC236}">
                <a16:creationId xmlns:a16="http://schemas.microsoft.com/office/drawing/2014/main" id="{2FE704E4-A7F1-8F90-BA7F-628203EE84E9}"/>
              </a:ext>
            </a:extLst>
          </p:cNvPr>
          <p:cNvGrpSpPr/>
          <p:nvPr/>
        </p:nvGrpSpPr>
        <p:grpSpPr>
          <a:xfrm>
            <a:off x="0" y="0"/>
            <a:ext cx="12214829" cy="6858000"/>
            <a:chOff x="0" y="0"/>
            <a:chExt cx="12214829" cy="6858000"/>
          </a:xfrm>
        </p:grpSpPr>
        <p:cxnSp>
          <p:nvCxnSpPr>
            <p:cNvPr id="6" name="Connettore diritto 5">
              <a:extLst>
                <a:ext uri="{FF2B5EF4-FFF2-40B4-BE49-F238E27FC236}">
                  <a16:creationId xmlns:a16="http://schemas.microsoft.com/office/drawing/2014/main" id="{3074CB95-59F3-C510-D67E-80E6532EAC70}"/>
                </a:ext>
              </a:extLst>
            </p:cNvPr>
            <p:cNvCxnSpPr/>
            <p:nvPr/>
          </p:nvCxnSpPr>
          <p:spPr>
            <a:xfrm>
              <a:off x="0" y="6686284"/>
              <a:ext cx="12191996" cy="0"/>
            </a:xfrm>
            <a:prstGeom prst="straightConnector1">
              <a:avLst/>
            </a:prstGeom>
            <a:noFill/>
            <a:ln w="19046" cap="flat">
              <a:solidFill>
                <a:srgbClr val="B495C2">
                  <a:alpha val="20000"/>
                </a:srgbClr>
              </a:solidFill>
              <a:custDash>
                <a:ds d="100000" sp="100000"/>
              </a:custDash>
              <a:miter/>
            </a:ln>
          </p:spPr>
        </p:cxnSp>
        <p:cxnSp>
          <p:nvCxnSpPr>
            <p:cNvPr id="7" name="Connettore diritto 6">
              <a:extLst>
                <a:ext uri="{FF2B5EF4-FFF2-40B4-BE49-F238E27FC236}">
                  <a16:creationId xmlns:a16="http://schemas.microsoft.com/office/drawing/2014/main" id="{8E4CAAE7-1497-B162-F3C7-F67472817CA6}"/>
                </a:ext>
              </a:extLst>
            </p:cNvPr>
            <p:cNvCxnSpPr/>
            <p:nvPr/>
          </p:nvCxnSpPr>
          <p:spPr>
            <a:xfrm>
              <a:off x="6217" y="0"/>
              <a:ext cx="0" cy="6858000"/>
            </a:xfrm>
            <a:prstGeom prst="straightConnector1">
              <a:avLst/>
            </a:prstGeom>
            <a:noFill/>
            <a:ln w="19046" cap="flat">
              <a:solidFill>
                <a:srgbClr val="B495C2">
                  <a:alpha val="20000"/>
                </a:srgbClr>
              </a:solidFill>
              <a:custDash>
                <a:ds d="100000" sp="100000"/>
              </a:custDash>
              <a:miter/>
            </a:ln>
          </p:spPr>
        </p:cxnSp>
        <p:cxnSp>
          <p:nvCxnSpPr>
            <p:cNvPr id="8" name="Connettore diritto 7">
              <a:extLst>
                <a:ext uri="{FF2B5EF4-FFF2-40B4-BE49-F238E27FC236}">
                  <a16:creationId xmlns:a16="http://schemas.microsoft.com/office/drawing/2014/main" id="{BCF1DDAF-8B1B-3352-D500-7EFE6C8A1A71}"/>
                </a:ext>
              </a:extLst>
            </p:cNvPr>
            <p:cNvCxnSpPr/>
            <p:nvPr/>
          </p:nvCxnSpPr>
          <p:spPr>
            <a:xfrm>
              <a:off x="11999470" y="0"/>
              <a:ext cx="0" cy="6858000"/>
            </a:xfrm>
            <a:prstGeom prst="straightConnector1">
              <a:avLst/>
            </a:prstGeom>
            <a:noFill/>
            <a:ln w="19046" cap="flat">
              <a:solidFill>
                <a:srgbClr val="B495C2">
                  <a:alpha val="20000"/>
                </a:srgbClr>
              </a:solidFill>
              <a:custDash>
                <a:ds d="100000" sp="100000"/>
              </a:custDash>
              <a:miter/>
            </a:ln>
          </p:spPr>
        </p:cxnSp>
        <p:cxnSp>
          <p:nvCxnSpPr>
            <p:cNvPr id="9" name="Connettore diritto 8">
              <a:extLst>
                <a:ext uri="{FF2B5EF4-FFF2-40B4-BE49-F238E27FC236}">
                  <a16:creationId xmlns:a16="http://schemas.microsoft.com/office/drawing/2014/main" id="{1ECA6704-15F0-FE4C-72D2-F1813FDE201C}"/>
                </a:ext>
              </a:extLst>
            </p:cNvPr>
            <p:cNvCxnSpPr/>
            <p:nvPr/>
          </p:nvCxnSpPr>
          <p:spPr>
            <a:xfrm>
              <a:off x="198744" y="0"/>
              <a:ext cx="0" cy="6858000"/>
            </a:xfrm>
            <a:prstGeom prst="straightConnector1">
              <a:avLst/>
            </a:prstGeom>
            <a:noFill/>
            <a:ln w="19046" cap="flat">
              <a:solidFill>
                <a:srgbClr val="B495C2">
                  <a:alpha val="20000"/>
                </a:srgbClr>
              </a:solidFill>
              <a:custDash>
                <a:ds d="100000" sp="100000"/>
              </a:custDash>
              <a:miter/>
            </a:ln>
          </p:spPr>
        </p:cxnSp>
        <p:cxnSp>
          <p:nvCxnSpPr>
            <p:cNvPr id="10" name="Connettore diritto 9">
              <a:extLst>
                <a:ext uri="{FF2B5EF4-FFF2-40B4-BE49-F238E27FC236}">
                  <a16:creationId xmlns:a16="http://schemas.microsoft.com/office/drawing/2014/main" id="{7B873C5D-D939-0B57-6689-F57F25FCEE25}"/>
                </a:ext>
              </a:extLst>
            </p:cNvPr>
            <p:cNvCxnSpPr/>
            <p:nvPr/>
          </p:nvCxnSpPr>
          <p:spPr>
            <a:xfrm>
              <a:off x="1198184" y="0"/>
              <a:ext cx="0" cy="6858000"/>
            </a:xfrm>
            <a:prstGeom prst="straightConnector1">
              <a:avLst/>
            </a:prstGeom>
            <a:noFill/>
            <a:ln w="19046" cap="flat">
              <a:solidFill>
                <a:srgbClr val="B495C2">
                  <a:alpha val="20000"/>
                </a:srgbClr>
              </a:solidFill>
              <a:custDash>
                <a:ds d="100000" sp="100000"/>
              </a:custDash>
              <a:miter/>
            </a:ln>
          </p:spPr>
        </p:cxnSp>
        <p:cxnSp>
          <p:nvCxnSpPr>
            <p:cNvPr id="11" name="Connettore diritto 10">
              <a:extLst>
                <a:ext uri="{FF2B5EF4-FFF2-40B4-BE49-F238E27FC236}">
                  <a16:creationId xmlns:a16="http://schemas.microsoft.com/office/drawing/2014/main" id="{1610381A-9988-B5DD-60E8-EA200D12FBC9}"/>
                </a:ext>
              </a:extLst>
            </p:cNvPr>
            <p:cNvCxnSpPr/>
            <p:nvPr/>
          </p:nvCxnSpPr>
          <p:spPr>
            <a:xfrm>
              <a:off x="2197614" y="0"/>
              <a:ext cx="0" cy="6858000"/>
            </a:xfrm>
            <a:prstGeom prst="straightConnector1">
              <a:avLst/>
            </a:prstGeom>
            <a:noFill/>
            <a:ln w="19046" cap="flat">
              <a:solidFill>
                <a:srgbClr val="B495C2">
                  <a:alpha val="20000"/>
                </a:srgbClr>
              </a:solidFill>
              <a:custDash>
                <a:ds d="100000" sp="100000"/>
              </a:custDash>
              <a:miter/>
            </a:ln>
          </p:spPr>
        </p:cxnSp>
        <p:cxnSp>
          <p:nvCxnSpPr>
            <p:cNvPr id="12" name="Connettore diritto 11">
              <a:extLst>
                <a:ext uri="{FF2B5EF4-FFF2-40B4-BE49-F238E27FC236}">
                  <a16:creationId xmlns:a16="http://schemas.microsoft.com/office/drawing/2014/main" id="{DBEF5A14-B825-9957-A42E-55790DD50966}"/>
                </a:ext>
              </a:extLst>
            </p:cNvPr>
            <p:cNvCxnSpPr/>
            <p:nvPr/>
          </p:nvCxnSpPr>
          <p:spPr>
            <a:xfrm>
              <a:off x="3197053" y="0"/>
              <a:ext cx="0" cy="6858000"/>
            </a:xfrm>
            <a:prstGeom prst="straightConnector1">
              <a:avLst/>
            </a:prstGeom>
            <a:noFill/>
            <a:ln w="19046" cap="flat">
              <a:solidFill>
                <a:srgbClr val="B495C2">
                  <a:alpha val="20000"/>
                </a:srgbClr>
              </a:solidFill>
              <a:custDash>
                <a:ds d="100000" sp="100000"/>
              </a:custDash>
              <a:miter/>
            </a:ln>
          </p:spPr>
        </p:cxnSp>
        <p:cxnSp>
          <p:nvCxnSpPr>
            <p:cNvPr id="13" name="Connettore diritto 12">
              <a:extLst>
                <a:ext uri="{FF2B5EF4-FFF2-40B4-BE49-F238E27FC236}">
                  <a16:creationId xmlns:a16="http://schemas.microsoft.com/office/drawing/2014/main" id="{141C1F1B-4FA3-419F-0619-BE02E928FE7F}"/>
                </a:ext>
              </a:extLst>
            </p:cNvPr>
            <p:cNvCxnSpPr/>
            <p:nvPr/>
          </p:nvCxnSpPr>
          <p:spPr>
            <a:xfrm>
              <a:off x="4196492" y="0"/>
              <a:ext cx="0" cy="6858000"/>
            </a:xfrm>
            <a:prstGeom prst="straightConnector1">
              <a:avLst/>
            </a:prstGeom>
            <a:noFill/>
            <a:ln w="19046" cap="flat">
              <a:solidFill>
                <a:srgbClr val="B495C2">
                  <a:alpha val="20000"/>
                </a:srgbClr>
              </a:solidFill>
              <a:custDash>
                <a:ds d="100000" sp="100000"/>
              </a:custDash>
              <a:miter/>
            </a:ln>
          </p:spPr>
        </p:cxnSp>
        <p:cxnSp>
          <p:nvCxnSpPr>
            <p:cNvPr id="14" name="Connettore diritto 13">
              <a:extLst>
                <a:ext uri="{FF2B5EF4-FFF2-40B4-BE49-F238E27FC236}">
                  <a16:creationId xmlns:a16="http://schemas.microsoft.com/office/drawing/2014/main" id="{A539A538-C2EF-992E-4C51-7F6CC2FEF8AD}"/>
                </a:ext>
              </a:extLst>
            </p:cNvPr>
            <p:cNvCxnSpPr/>
            <p:nvPr/>
          </p:nvCxnSpPr>
          <p:spPr>
            <a:xfrm>
              <a:off x="5195931" y="0"/>
              <a:ext cx="0" cy="6858000"/>
            </a:xfrm>
            <a:prstGeom prst="straightConnector1">
              <a:avLst/>
            </a:prstGeom>
            <a:noFill/>
            <a:ln w="19046" cap="flat">
              <a:solidFill>
                <a:srgbClr val="B495C2">
                  <a:alpha val="20000"/>
                </a:srgbClr>
              </a:solidFill>
              <a:custDash>
                <a:ds d="100000" sp="100000"/>
              </a:custDash>
              <a:miter/>
            </a:ln>
          </p:spPr>
        </p:cxnSp>
        <p:cxnSp>
          <p:nvCxnSpPr>
            <p:cNvPr id="15" name="Connettore diritto 14">
              <a:extLst>
                <a:ext uri="{FF2B5EF4-FFF2-40B4-BE49-F238E27FC236}">
                  <a16:creationId xmlns:a16="http://schemas.microsoft.com/office/drawing/2014/main" id="{01051B44-5D6E-E468-825D-0BCFBC4A1E2D}"/>
                </a:ext>
              </a:extLst>
            </p:cNvPr>
            <p:cNvCxnSpPr/>
            <p:nvPr/>
          </p:nvCxnSpPr>
          <p:spPr>
            <a:xfrm>
              <a:off x="6195370" y="0"/>
              <a:ext cx="0" cy="6858000"/>
            </a:xfrm>
            <a:prstGeom prst="straightConnector1">
              <a:avLst/>
            </a:prstGeom>
            <a:noFill/>
            <a:ln w="19046" cap="flat">
              <a:solidFill>
                <a:srgbClr val="B495C2">
                  <a:alpha val="20000"/>
                </a:srgbClr>
              </a:solidFill>
              <a:custDash>
                <a:ds d="100000" sp="100000"/>
              </a:custDash>
              <a:miter/>
            </a:ln>
          </p:spPr>
        </p:cxnSp>
        <p:cxnSp>
          <p:nvCxnSpPr>
            <p:cNvPr id="16" name="Connettore diritto 15">
              <a:extLst>
                <a:ext uri="{FF2B5EF4-FFF2-40B4-BE49-F238E27FC236}">
                  <a16:creationId xmlns:a16="http://schemas.microsoft.com/office/drawing/2014/main" id="{55120331-9488-A345-C508-A2974AA5D4E5}"/>
                </a:ext>
              </a:extLst>
            </p:cNvPr>
            <p:cNvCxnSpPr/>
            <p:nvPr/>
          </p:nvCxnSpPr>
          <p:spPr>
            <a:xfrm>
              <a:off x="7194810" y="0"/>
              <a:ext cx="0" cy="6858000"/>
            </a:xfrm>
            <a:prstGeom prst="straightConnector1">
              <a:avLst/>
            </a:prstGeom>
            <a:noFill/>
            <a:ln w="19046" cap="flat">
              <a:solidFill>
                <a:srgbClr val="B495C2">
                  <a:alpha val="20000"/>
                </a:srgbClr>
              </a:solidFill>
              <a:custDash>
                <a:ds d="100000" sp="100000"/>
              </a:custDash>
              <a:miter/>
            </a:ln>
          </p:spPr>
        </p:cxnSp>
        <p:cxnSp>
          <p:nvCxnSpPr>
            <p:cNvPr id="17" name="Connettore diritto 16">
              <a:extLst>
                <a:ext uri="{FF2B5EF4-FFF2-40B4-BE49-F238E27FC236}">
                  <a16:creationId xmlns:a16="http://schemas.microsoft.com/office/drawing/2014/main" id="{828FAC1A-B1FB-C4A1-2117-2C27223E840A}"/>
                </a:ext>
              </a:extLst>
            </p:cNvPr>
            <p:cNvCxnSpPr/>
            <p:nvPr/>
          </p:nvCxnSpPr>
          <p:spPr>
            <a:xfrm>
              <a:off x="8194249" y="0"/>
              <a:ext cx="0" cy="6858000"/>
            </a:xfrm>
            <a:prstGeom prst="straightConnector1">
              <a:avLst/>
            </a:prstGeom>
            <a:noFill/>
            <a:ln w="19046" cap="flat">
              <a:solidFill>
                <a:srgbClr val="B495C2">
                  <a:alpha val="20000"/>
                </a:srgbClr>
              </a:solidFill>
              <a:custDash>
                <a:ds d="100000" sp="100000"/>
              </a:custDash>
              <a:miter/>
            </a:ln>
          </p:spPr>
        </p:cxnSp>
        <p:cxnSp>
          <p:nvCxnSpPr>
            <p:cNvPr id="18" name="Connettore diritto 17">
              <a:extLst>
                <a:ext uri="{FF2B5EF4-FFF2-40B4-BE49-F238E27FC236}">
                  <a16:creationId xmlns:a16="http://schemas.microsoft.com/office/drawing/2014/main" id="{D12E67E2-079B-2496-4412-D282385C365F}"/>
                </a:ext>
              </a:extLst>
            </p:cNvPr>
            <p:cNvCxnSpPr/>
            <p:nvPr/>
          </p:nvCxnSpPr>
          <p:spPr>
            <a:xfrm>
              <a:off x="9193688" y="0"/>
              <a:ext cx="0" cy="6858000"/>
            </a:xfrm>
            <a:prstGeom prst="straightConnector1">
              <a:avLst/>
            </a:prstGeom>
            <a:noFill/>
            <a:ln w="19046" cap="flat">
              <a:solidFill>
                <a:srgbClr val="B495C2">
                  <a:alpha val="20000"/>
                </a:srgbClr>
              </a:solidFill>
              <a:custDash>
                <a:ds d="100000" sp="100000"/>
              </a:custDash>
              <a:miter/>
            </a:ln>
          </p:spPr>
        </p:cxnSp>
        <p:cxnSp>
          <p:nvCxnSpPr>
            <p:cNvPr id="19" name="Connettore diritto 18">
              <a:extLst>
                <a:ext uri="{FF2B5EF4-FFF2-40B4-BE49-F238E27FC236}">
                  <a16:creationId xmlns:a16="http://schemas.microsoft.com/office/drawing/2014/main" id="{009FD090-5147-BF40-7DA4-4F301627DCEB}"/>
                </a:ext>
              </a:extLst>
            </p:cNvPr>
            <p:cNvCxnSpPr/>
            <p:nvPr/>
          </p:nvCxnSpPr>
          <p:spPr>
            <a:xfrm>
              <a:off x="10193118" y="0"/>
              <a:ext cx="0" cy="6858000"/>
            </a:xfrm>
            <a:prstGeom prst="straightConnector1">
              <a:avLst/>
            </a:prstGeom>
            <a:noFill/>
            <a:ln w="19046" cap="flat">
              <a:solidFill>
                <a:srgbClr val="B495C2">
                  <a:alpha val="20000"/>
                </a:srgbClr>
              </a:solidFill>
              <a:custDash>
                <a:ds d="100000" sp="100000"/>
              </a:custDash>
              <a:miter/>
            </a:ln>
          </p:spPr>
        </p:cxnSp>
        <p:cxnSp>
          <p:nvCxnSpPr>
            <p:cNvPr id="20" name="Connettore diritto 19">
              <a:extLst>
                <a:ext uri="{FF2B5EF4-FFF2-40B4-BE49-F238E27FC236}">
                  <a16:creationId xmlns:a16="http://schemas.microsoft.com/office/drawing/2014/main" id="{40633372-0EF7-FB01-470F-91BECEC68893}"/>
                </a:ext>
              </a:extLst>
            </p:cNvPr>
            <p:cNvCxnSpPr/>
            <p:nvPr/>
          </p:nvCxnSpPr>
          <p:spPr>
            <a:xfrm>
              <a:off x="11192557" y="0"/>
              <a:ext cx="0" cy="6858000"/>
            </a:xfrm>
            <a:prstGeom prst="straightConnector1">
              <a:avLst/>
            </a:prstGeom>
            <a:noFill/>
            <a:ln w="19046" cap="flat">
              <a:solidFill>
                <a:srgbClr val="B495C2">
                  <a:alpha val="20000"/>
                </a:srgbClr>
              </a:solidFill>
              <a:custDash>
                <a:ds d="100000" sp="100000"/>
              </a:custDash>
              <a:miter/>
            </a:ln>
          </p:spPr>
        </p:cxnSp>
        <p:cxnSp>
          <p:nvCxnSpPr>
            <p:cNvPr id="21" name="Connettore diritto 20">
              <a:extLst>
                <a:ext uri="{FF2B5EF4-FFF2-40B4-BE49-F238E27FC236}">
                  <a16:creationId xmlns:a16="http://schemas.microsoft.com/office/drawing/2014/main" id="{DEBFB301-150E-B8AF-C50F-93B597C3507E}"/>
                </a:ext>
              </a:extLst>
            </p:cNvPr>
            <p:cNvCxnSpPr/>
            <p:nvPr/>
          </p:nvCxnSpPr>
          <p:spPr>
            <a:xfrm>
              <a:off x="12191996" y="0"/>
              <a:ext cx="0" cy="6858000"/>
            </a:xfrm>
            <a:prstGeom prst="straightConnector1">
              <a:avLst/>
            </a:prstGeom>
            <a:noFill/>
            <a:ln w="19046" cap="flat">
              <a:solidFill>
                <a:srgbClr val="B495C2">
                  <a:alpha val="20000"/>
                </a:srgbClr>
              </a:solidFill>
              <a:custDash>
                <a:ds d="100000" sp="100000"/>
              </a:custDash>
              <a:miter/>
            </a:ln>
          </p:spPr>
        </p:cxnSp>
        <p:cxnSp>
          <p:nvCxnSpPr>
            <p:cNvPr id="22" name="Connettore diritto 21">
              <a:extLst>
                <a:ext uri="{FF2B5EF4-FFF2-40B4-BE49-F238E27FC236}">
                  <a16:creationId xmlns:a16="http://schemas.microsoft.com/office/drawing/2014/main" id="{EAC77B9B-64C2-4FF3-2703-43DF3ED143B6}"/>
                </a:ext>
              </a:extLst>
            </p:cNvPr>
            <p:cNvCxnSpPr/>
            <p:nvPr/>
          </p:nvCxnSpPr>
          <p:spPr>
            <a:xfrm>
              <a:off x="6217" y="171715"/>
              <a:ext cx="12191997" cy="0"/>
            </a:xfrm>
            <a:prstGeom prst="straightConnector1">
              <a:avLst/>
            </a:prstGeom>
            <a:noFill/>
            <a:ln w="19046" cap="flat">
              <a:solidFill>
                <a:srgbClr val="B495C2">
                  <a:alpha val="20000"/>
                </a:srgbClr>
              </a:solidFill>
              <a:custDash>
                <a:ds d="100000" sp="100000"/>
              </a:custDash>
              <a:miter/>
            </a:ln>
          </p:spPr>
        </p:cxnSp>
        <p:cxnSp>
          <p:nvCxnSpPr>
            <p:cNvPr id="23" name="Connettore diritto 22">
              <a:extLst>
                <a:ext uri="{FF2B5EF4-FFF2-40B4-BE49-F238E27FC236}">
                  <a16:creationId xmlns:a16="http://schemas.microsoft.com/office/drawing/2014/main" id="{D3FADCC3-59D0-0B58-00A3-24BE7ABF4DC6}"/>
                </a:ext>
              </a:extLst>
            </p:cNvPr>
            <p:cNvCxnSpPr/>
            <p:nvPr/>
          </p:nvCxnSpPr>
          <p:spPr>
            <a:xfrm>
              <a:off x="6217" y="728904"/>
              <a:ext cx="12191997" cy="0"/>
            </a:xfrm>
            <a:prstGeom prst="straightConnector1">
              <a:avLst/>
            </a:prstGeom>
            <a:noFill/>
            <a:ln w="19046" cap="flat">
              <a:solidFill>
                <a:srgbClr val="B495C2">
                  <a:alpha val="20000"/>
                </a:srgbClr>
              </a:solidFill>
              <a:custDash>
                <a:ds d="100000" sp="100000"/>
              </a:custDash>
              <a:miter/>
            </a:ln>
          </p:spPr>
        </p:cxnSp>
        <p:cxnSp>
          <p:nvCxnSpPr>
            <p:cNvPr id="24" name="Connettore diritto 23">
              <a:extLst>
                <a:ext uri="{FF2B5EF4-FFF2-40B4-BE49-F238E27FC236}">
                  <a16:creationId xmlns:a16="http://schemas.microsoft.com/office/drawing/2014/main" id="{443FC22B-514A-71DD-4289-2D54BDA12519}"/>
                </a:ext>
              </a:extLst>
            </p:cNvPr>
            <p:cNvCxnSpPr/>
            <p:nvPr/>
          </p:nvCxnSpPr>
          <p:spPr>
            <a:xfrm>
              <a:off x="6217" y="1286094"/>
              <a:ext cx="12191997" cy="0"/>
            </a:xfrm>
            <a:prstGeom prst="straightConnector1">
              <a:avLst/>
            </a:prstGeom>
            <a:noFill/>
            <a:ln w="19046" cap="flat">
              <a:solidFill>
                <a:srgbClr val="B495C2">
                  <a:alpha val="20000"/>
                </a:srgbClr>
              </a:solidFill>
              <a:custDash>
                <a:ds d="100000" sp="100000"/>
              </a:custDash>
              <a:miter/>
            </a:ln>
          </p:spPr>
        </p:cxnSp>
        <p:cxnSp>
          <p:nvCxnSpPr>
            <p:cNvPr id="25" name="Connettore diritto 24">
              <a:extLst>
                <a:ext uri="{FF2B5EF4-FFF2-40B4-BE49-F238E27FC236}">
                  <a16:creationId xmlns:a16="http://schemas.microsoft.com/office/drawing/2014/main" id="{B94C58E0-2616-6AE7-6E27-BCF3E199A0AC}"/>
                </a:ext>
              </a:extLst>
            </p:cNvPr>
            <p:cNvCxnSpPr/>
            <p:nvPr/>
          </p:nvCxnSpPr>
          <p:spPr>
            <a:xfrm>
              <a:off x="6217" y="1843284"/>
              <a:ext cx="12191997" cy="0"/>
            </a:xfrm>
            <a:prstGeom prst="straightConnector1">
              <a:avLst/>
            </a:prstGeom>
            <a:noFill/>
            <a:ln w="19046" cap="flat">
              <a:solidFill>
                <a:srgbClr val="B495C2">
                  <a:alpha val="20000"/>
                </a:srgbClr>
              </a:solidFill>
              <a:custDash>
                <a:ds d="100000" sp="100000"/>
              </a:custDash>
              <a:miter/>
            </a:ln>
          </p:spPr>
        </p:cxnSp>
        <p:cxnSp>
          <p:nvCxnSpPr>
            <p:cNvPr id="26" name="Connettore diritto 25">
              <a:extLst>
                <a:ext uri="{FF2B5EF4-FFF2-40B4-BE49-F238E27FC236}">
                  <a16:creationId xmlns:a16="http://schemas.microsoft.com/office/drawing/2014/main" id="{DC612E05-D1BA-83DB-1AF3-62AB6D11721B}"/>
                </a:ext>
              </a:extLst>
            </p:cNvPr>
            <p:cNvCxnSpPr/>
            <p:nvPr/>
          </p:nvCxnSpPr>
          <p:spPr>
            <a:xfrm>
              <a:off x="6217" y="2400473"/>
              <a:ext cx="12191997" cy="0"/>
            </a:xfrm>
            <a:prstGeom prst="straightConnector1">
              <a:avLst/>
            </a:prstGeom>
            <a:noFill/>
            <a:ln w="19046" cap="flat">
              <a:solidFill>
                <a:srgbClr val="B495C2">
                  <a:alpha val="20000"/>
                </a:srgbClr>
              </a:solidFill>
              <a:custDash>
                <a:ds d="100000" sp="100000"/>
              </a:custDash>
              <a:miter/>
            </a:ln>
          </p:spPr>
        </p:cxnSp>
        <p:cxnSp>
          <p:nvCxnSpPr>
            <p:cNvPr id="27" name="Connettore diritto 26">
              <a:extLst>
                <a:ext uri="{FF2B5EF4-FFF2-40B4-BE49-F238E27FC236}">
                  <a16:creationId xmlns:a16="http://schemas.microsoft.com/office/drawing/2014/main" id="{87D2E7CB-8122-F47F-A16A-D61F772F13D4}"/>
                </a:ext>
              </a:extLst>
            </p:cNvPr>
            <p:cNvCxnSpPr/>
            <p:nvPr/>
          </p:nvCxnSpPr>
          <p:spPr>
            <a:xfrm>
              <a:off x="6217" y="2957663"/>
              <a:ext cx="12191997" cy="0"/>
            </a:xfrm>
            <a:prstGeom prst="straightConnector1">
              <a:avLst/>
            </a:prstGeom>
            <a:noFill/>
            <a:ln w="19046" cap="flat">
              <a:solidFill>
                <a:srgbClr val="B495C2">
                  <a:alpha val="20000"/>
                </a:srgbClr>
              </a:solidFill>
              <a:custDash>
                <a:ds d="100000" sp="100000"/>
              </a:custDash>
              <a:miter/>
            </a:ln>
          </p:spPr>
        </p:cxnSp>
        <p:cxnSp>
          <p:nvCxnSpPr>
            <p:cNvPr id="28" name="Connettore diritto 27">
              <a:extLst>
                <a:ext uri="{FF2B5EF4-FFF2-40B4-BE49-F238E27FC236}">
                  <a16:creationId xmlns:a16="http://schemas.microsoft.com/office/drawing/2014/main" id="{BBCC562B-DBAF-A159-E8F9-1ECD361D4779}"/>
                </a:ext>
              </a:extLst>
            </p:cNvPr>
            <p:cNvCxnSpPr/>
            <p:nvPr/>
          </p:nvCxnSpPr>
          <p:spPr>
            <a:xfrm>
              <a:off x="6217" y="3514853"/>
              <a:ext cx="12191997" cy="0"/>
            </a:xfrm>
            <a:prstGeom prst="straightConnector1">
              <a:avLst/>
            </a:prstGeom>
            <a:noFill/>
            <a:ln w="19046" cap="flat">
              <a:solidFill>
                <a:srgbClr val="B495C2">
                  <a:alpha val="20000"/>
                </a:srgbClr>
              </a:solidFill>
              <a:custDash>
                <a:ds d="100000" sp="100000"/>
              </a:custDash>
              <a:miter/>
            </a:ln>
          </p:spPr>
        </p:cxnSp>
        <p:cxnSp>
          <p:nvCxnSpPr>
            <p:cNvPr id="29" name="Connettore diritto 28">
              <a:extLst>
                <a:ext uri="{FF2B5EF4-FFF2-40B4-BE49-F238E27FC236}">
                  <a16:creationId xmlns:a16="http://schemas.microsoft.com/office/drawing/2014/main" id="{AEB5E6AE-154D-072E-D852-365FA451B5C2}"/>
                </a:ext>
              </a:extLst>
            </p:cNvPr>
            <p:cNvCxnSpPr/>
            <p:nvPr/>
          </p:nvCxnSpPr>
          <p:spPr>
            <a:xfrm>
              <a:off x="6217" y="4072042"/>
              <a:ext cx="12191997" cy="0"/>
            </a:xfrm>
            <a:prstGeom prst="straightConnector1">
              <a:avLst/>
            </a:prstGeom>
            <a:noFill/>
            <a:ln w="19046" cap="flat">
              <a:solidFill>
                <a:srgbClr val="B495C2">
                  <a:alpha val="20000"/>
                </a:srgbClr>
              </a:solidFill>
              <a:custDash>
                <a:ds d="100000" sp="100000"/>
              </a:custDash>
              <a:miter/>
            </a:ln>
          </p:spPr>
        </p:cxnSp>
        <p:cxnSp>
          <p:nvCxnSpPr>
            <p:cNvPr id="30" name="Connettore diritto 29">
              <a:extLst>
                <a:ext uri="{FF2B5EF4-FFF2-40B4-BE49-F238E27FC236}">
                  <a16:creationId xmlns:a16="http://schemas.microsoft.com/office/drawing/2014/main" id="{E81FD561-F848-585D-EE52-1C82653F1EED}"/>
                </a:ext>
              </a:extLst>
            </p:cNvPr>
            <p:cNvCxnSpPr/>
            <p:nvPr/>
          </p:nvCxnSpPr>
          <p:spPr>
            <a:xfrm>
              <a:off x="6217" y="4629232"/>
              <a:ext cx="12191997" cy="0"/>
            </a:xfrm>
            <a:prstGeom prst="straightConnector1">
              <a:avLst/>
            </a:prstGeom>
            <a:noFill/>
            <a:ln w="19046" cap="flat">
              <a:solidFill>
                <a:srgbClr val="B495C2">
                  <a:alpha val="20000"/>
                </a:srgbClr>
              </a:solidFill>
              <a:custDash>
                <a:ds d="100000" sp="100000"/>
              </a:custDash>
              <a:miter/>
            </a:ln>
          </p:spPr>
        </p:cxnSp>
        <p:cxnSp>
          <p:nvCxnSpPr>
            <p:cNvPr id="31" name="Connettore diritto 30">
              <a:extLst>
                <a:ext uri="{FF2B5EF4-FFF2-40B4-BE49-F238E27FC236}">
                  <a16:creationId xmlns:a16="http://schemas.microsoft.com/office/drawing/2014/main" id="{71BD9F7B-EF46-E680-D0B1-5F45D51021F8}"/>
                </a:ext>
              </a:extLst>
            </p:cNvPr>
            <p:cNvCxnSpPr/>
            <p:nvPr/>
          </p:nvCxnSpPr>
          <p:spPr>
            <a:xfrm>
              <a:off x="6217" y="5186421"/>
              <a:ext cx="12191997" cy="0"/>
            </a:xfrm>
            <a:prstGeom prst="straightConnector1">
              <a:avLst/>
            </a:prstGeom>
            <a:noFill/>
            <a:ln w="19046" cap="flat">
              <a:solidFill>
                <a:srgbClr val="B495C2">
                  <a:alpha val="20000"/>
                </a:srgbClr>
              </a:solidFill>
              <a:custDash>
                <a:ds d="100000" sp="100000"/>
              </a:custDash>
              <a:miter/>
            </a:ln>
          </p:spPr>
        </p:cxnSp>
        <p:cxnSp>
          <p:nvCxnSpPr>
            <p:cNvPr id="32" name="Connettore diritto 31">
              <a:extLst>
                <a:ext uri="{FF2B5EF4-FFF2-40B4-BE49-F238E27FC236}">
                  <a16:creationId xmlns:a16="http://schemas.microsoft.com/office/drawing/2014/main" id="{61B41475-82D6-9863-99A4-FCE57E40FA5C}"/>
                </a:ext>
              </a:extLst>
            </p:cNvPr>
            <p:cNvCxnSpPr/>
            <p:nvPr/>
          </p:nvCxnSpPr>
          <p:spPr>
            <a:xfrm>
              <a:off x="6217" y="5743611"/>
              <a:ext cx="12191997" cy="0"/>
            </a:xfrm>
            <a:prstGeom prst="straightConnector1">
              <a:avLst/>
            </a:prstGeom>
            <a:noFill/>
            <a:ln w="19046" cap="flat">
              <a:solidFill>
                <a:srgbClr val="B495C2">
                  <a:alpha val="20000"/>
                </a:srgbClr>
              </a:solidFill>
              <a:custDash>
                <a:ds d="100000" sp="100000"/>
              </a:custDash>
              <a:miter/>
            </a:ln>
          </p:spPr>
        </p:cxnSp>
        <p:cxnSp>
          <p:nvCxnSpPr>
            <p:cNvPr id="33" name="Connettore diritto 32">
              <a:extLst>
                <a:ext uri="{FF2B5EF4-FFF2-40B4-BE49-F238E27FC236}">
                  <a16:creationId xmlns:a16="http://schemas.microsoft.com/office/drawing/2014/main" id="{02067DB0-8870-7955-ABA1-8989EBF179EA}"/>
                </a:ext>
              </a:extLst>
            </p:cNvPr>
            <p:cNvCxnSpPr/>
            <p:nvPr/>
          </p:nvCxnSpPr>
          <p:spPr>
            <a:xfrm>
              <a:off x="6217" y="6858000"/>
              <a:ext cx="12191997" cy="0"/>
            </a:xfrm>
            <a:prstGeom prst="straightConnector1">
              <a:avLst/>
            </a:prstGeom>
            <a:noFill/>
            <a:ln w="19046" cap="flat">
              <a:solidFill>
                <a:srgbClr val="B495C2">
                  <a:alpha val="20000"/>
                </a:srgbClr>
              </a:solidFill>
              <a:custDash>
                <a:ds d="100000" sp="100000"/>
              </a:custDash>
              <a:miter/>
            </a:ln>
          </p:spPr>
        </p:cxnSp>
        <p:cxnSp>
          <p:nvCxnSpPr>
            <p:cNvPr id="34" name="Connettore diritto 33">
              <a:extLst>
                <a:ext uri="{FF2B5EF4-FFF2-40B4-BE49-F238E27FC236}">
                  <a16:creationId xmlns:a16="http://schemas.microsoft.com/office/drawing/2014/main" id="{5C99E14F-BC06-1398-F520-FB2CD84D9403}"/>
                </a:ext>
              </a:extLst>
            </p:cNvPr>
            <p:cNvCxnSpPr/>
            <p:nvPr/>
          </p:nvCxnSpPr>
          <p:spPr>
            <a:xfrm>
              <a:off x="22823" y="6248396"/>
              <a:ext cx="12192006" cy="0"/>
            </a:xfrm>
            <a:prstGeom prst="straightConnector1">
              <a:avLst/>
            </a:prstGeom>
            <a:noFill/>
            <a:ln w="19046" cap="flat">
              <a:solidFill>
                <a:srgbClr val="B495C2">
                  <a:alpha val="20000"/>
                </a:srgbClr>
              </a:solidFill>
              <a:custDash>
                <a:ds d="100000" sp="100000"/>
              </a:custDash>
              <a:miter/>
            </a:ln>
          </p:spPr>
        </p:cxnSp>
      </p:grpSp>
      <p:sp>
        <p:nvSpPr>
          <p:cNvPr id="35" name="Rettangolo 34">
            <a:extLst>
              <a:ext uri="{FF2B5EF4-FFF2-40B4-BE49-F238E27FC236}">
                <a16:creationId xmlns:a16="http://schemas.microsoft.com/office/drawing/2014/main" id="{833A2BC2-5A8B-D046-B802-BD31D313A43B}"/>
              </a:ext>
            </a:extLst>
          </p:cNvPr>
          <p:cNvSpPr/>
          <p:nvPr/>
        </p:nvSpPr>
        <p:spPr>
          <a:xfrm>
            <a:off x="198744" y="1839845"/>
            <a:ext cx="11791142" cy="4405112"/>
          </a:xfrm>
          <a:prstGeom prst="rect">
            <a:avLst/>
          </a:prstGeom>
          <a:solidFill>
            <a:srgbClr val="EEEEE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6" name="Titolo 1">
            <a:extLst>
              <a:ext uri="{FF2B5EF4-FFF2-40B4-BE49-F238E27FC236}">
                <a16:creationId xmlns:a16="http://schemas.microsoft.com/office/drawing/2014/main" id="{4F8FCCA4-B773-BC07-1549-958F2D60825A}"/>
              </a:ext>
            </a:extLst>
          </p:cNvPr>
          <p:cNvSpPr txBox="1">
            <a:spLocks noGrp="1"/>
          </p:cNvSpPr>
          <p:nvPr>
            <p:ph type="title"/>
          </p:nvPr>
        </p:nvSpPr>
        <p:spPr>
          <a:xfrm>
            <a:off x="304806" y="339992"/>
            <a:ext cx="11502146" cy="1499853"/>
          </a:xfrm>
          <a:prstGeom prst="rect">
            <a:avLst/>
          </a:prstGeom>
          <a:noFill/>
          <a:ln>
            <a:noFill/>
          </a:ln>
        </p:spPr>
        <p:txBody>
          <a:bodyPr vert="horz" wrap="square" lIns="91440" tIns="45720" rIns="91440" bIns="45720" anchor="ctr" anchorCtr="1" compatLnSpc="1">
            <a:normAutofit/>
          </a:bodyPr>
          <a:lstStyle>
            <a:lvl1pPr marL="0" marR="0" lvl="0" indent="0" algn="ctr" fontAlgn="auto">
              <a:lnSpc>
                <a:spcPct val="110000"/>
              </a:lnSpc>
              <a:spcBef>
                <a:spcPts val="0"/>
              </a:spcBef>
              <a:spcAft>
                <a:spcPts val="0"/>
              </a:spcAft>
              <a:tabLst/>
              <a:defRPr lang="en-US" b="0" i="0" u="none" strike="noStrike" cap="none" spc="0" baseline="0">
                <a:solidFill>
                  <a:srgbClr val="12154E"/>
                </a:solidFill>
                <a:uFillTx/>
                <a:latin typeface="Posterama"/>
                <a:cs typeface="Posterama" pitchFamily="34"/>
              </a:defRPr>
            </a:lvl1pPr>
          </a:lstStyle>
          <a:p>
            <a:pPr lvl="0"/>
            <a:r>
              <a:rPr lang="en-US"/>
              <a:t>Click to edit Master title style</a:t>
            </a:r>
            <a:endParaRPr lang="it-IT"/>
          </a:p>
        </p:txBody>
      </p:sp>
      <p:sp>
        <p:nvSpPr>
          <p:cNvPr id="37" name="Segnaposto contenuto 37">
            <a:extLst>
              <a:ext uri="{FF2B5EF4-FFF2-40B4-BE49-F238E27FC236}">
                <a16:creationId xmlns:a16="http://schemas.microsoft.com/office/drawing/2014/main" id="{53C390AA-C2E7-996A-0EB0-AD5945B3067C}"/>
              </a:ext>
            </a:extLst>
          </p:cNvPr>
          <p:cNvSpPr txBox="1">
            <a:spLocks noGrp="1"/>
          </p:cNvSpPr>
          <p:nvPr>
            <p:ph sz="quarter" idx="4294967295"/>
          </p:nvPr>
        </p:nvSpPr>
        <p:spPr>
          <a:xfrm>
            <a:off x="839784" y="2124078"/>
            <a:ext cx="10512427" cy="3906838"/>
          </a:xfrm>
          <a:prstGeom prst="rect">
            <a:avLst/>
          </a:prstGeom>
          <a:noFill/>
          <a:ln>
            <a:noFill/>
          </a:ln>
        </p:spPr>
        <p:txBody>
          <a:bodyPr vert="horz" wrap="square" lIns="91440" tIns="45720" rIns="91440" bIns="45720" anchor="t" anchorCtr="0" compatLnSpc="1">
            <a:noAutofit/>
          </a:bodyPr>
          <a:lstStyle>
            <a:lvl1pPr marL="0" marR="0" lvl="0" indent="0" fontAlgn="auto">
              <a:lnSpc>
                <a:spcPct val="110000"/>
              </a:lnSpc>
              <a:spcAft>
                <a:spcPts val="0"/>
              </a:spcAft>
              <a:buNone/>
              <a:tabLst/>
              <a:defRPr lang="it-IT" sz="2000" b="0" i="0" u="none" strike="noStrike" cap="none" spc="0" baseline="0">
                <a:solidFill>
                  <a:srgbClr val="000000"/>
                </a:solidFill>
                <a:uFillTx/>
                <a:latin typeface="Avenir Next LT Pro"/>
              </a:defRPr>
            </a:lvl1pPr>
          </a:lstStyle>
          <a:p>
            <a:pPr lvl="0"/>
            <a:r>
              <a:rPr lang="it-IT"/>
              <a:t>Fare clic per aggiungere contenuto</a:t>
            </a:r>
          </a:p>
        </p:txBody>
      </p:sp>
      <p:sp>
        <p:nvSpPr>
          <p:cNvPr id="38" name="Segnaposto data 3">
            <a:extLst>
              <a:ext uri="{FF2B5EF4-FFF2-40B4-BE49-F238E27FC236}">
                <a16:creationId xmlns:a16="http://schemas.microsoft.com/office/drawing/2014/main" id="{36B097A3-FFA2-E58A-533A-48224C1E478A}"/>
              </a:ext>
            </a:extLst>
          </p:cNvPr>
          <p:cNvSpPr txBox="1">
            <a:spLocks noGrp="1"/>
          </p:cNvSpPr>
          <p:nvPr>
            <p:ph type="dt" sz="quarter" idx="7"/>
          </p:nvPr>
        </p:nvSpPr>
        <p:spPr>
          <a:xfrm>
            <a:off x="457200" y="6324603"/>
            <a:ext cx="2560219"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r>
              <a:rPr lang="it-IT"/>
              <a:t>02/02/20XX</a:t>
            </a:r>
          </a:p>
        </p:txBody>
      </p:sp>
      <p:sp>
        <p:nvSpPr>
          <p:cNvPr id="39" name="Segnaposto piè di pagina 4">
            <a:extLst>
              <a:ext uri="{FF2B5EF4-FFF2-40B4-BE49-F238E27FC236}">
                <a16:creationId xmlns:a16="http://schemas.microsoft.com/office/drawing/2014/main" id="{A5D38293-8084-4B54-E6C6-06E7BB6B08F0}"/>
              </a:ext>
            </a:extLst>
          </p:cNvPr>
          <p:cNvSpPr txBox="1">
            <a:spLocks noGrp="1"/>
          </p:cNvSpPr>
          <p:nvPr>
            <p:ph type="ftr" sz="quarter" idx="9"/>
          </p:nvPr>
        </p:nvSpPr>
        <p:spPr>
          <a:xfrm>
            <a:off x="4200863" y="6319839"/>
            <a:ext cx="3982778"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r>
              <a:rPr lang="it-IT"/>
              <a:t>TITOLO PRESENTAZIONE</a:t>
            </a:r>
          </a:p>
        </p:txBody>
      </p:sp>
      <p:sp>
        <p:nvSpPr>
          <p:cNvPr id="40" name="Segnaposto numero diapositiva 5">
            <a:extLst>
              <a:ext uri="{FF2B5EF4-FFF2-40B4-BE49-F238E27FC236}">
                <a16:creationId xmlns:a16="http://schemas.microsoft.com/office/drawing/2014/main" id="{ED905B0A-AF7F-E495-C2B0-14E7F6D8113A}"/>
              </a:ext>
            </a:extLst>
          </p:cNvPr>
          <p:cNvSpPr txBox="1">
            <a:spLocks noGrp="1"/>
          </p:cNvSpPr>
          <p:nvPr>
            <p:ph type="sldNum" sz="quarter" idx="8"/>
          </p:nvPr>
        </p:nvSpPr>
        <p:spPr>
          <a:xfrm>
            <a:off x="11190802" y="6324603"/>
            <a:ext cx="799075"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fld id="{07508A71-2D1E-491D-AAFB-DD72B33AD9C4}" type="slidenum">
              <a:t>‹#›</a:t>
            </a:fld>
            <a:endParaRPr lang="it-IT"/>
          </a:p>
        </p:txBody>
      </p:sp>
    </p:spTree>
    <p:extLst>
      <p:ext uri="{BB962C8B-B14F-4D97-AF65-F5344CB8AC3E}">
        <p14:creationId xmlns:p14="http://schemas.microsoft.com/office/powerpoint/2010/main" val="7123870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ella">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3FD16C55-6A89-28A0-8410-FA0F9FF2093D}"/>
              </a:ext>
            </a:extLst>
          </p:cNvPr>
          <p:cNvSpPr/>
          <p:nvPr/>
        </p:nvSpPr>
        <p:spPr>
          <a:xfrm>
            <a:off x="0" y="0"/>
            <a:ext cx="12208611"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 name="Rettangolo 2">
            <a:extLst>
              <a:ext uri="{FF2B5EF4-FFF2-40B4-BE49-F238E27FC236}">
                <a16:creationId xmlns:a16="http://schemas.microsoft.com/office/drawing/2014/main" id="{25789201-A4E8-B9DC-E55D-8A315DFF505B}"/>
              </a:ext>
            </a:extLst>
          </p:cNvPr>
          <p:cNvSpPr/>
          <p:nvPr/>
        </p:nvSpPr>
        <p:spPr>
          <a:xfrm>
            <a:off x="0" y="0"/>
            <a:ext cx="12208611" cy="6858000"/>
          </a:xfrm>
          <a:prstGeom prst="rect">
            <a:avLst/>
          </a:prstGeom>
          <a:solidFill>
            <a:srgbClr val="EEEEEE">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4" name="Triangolo rettangolo 3">
            <a:extLst>
              <a:ext uri="{FF2B5EF4-FFF2-40B4-BE49-F238E27FC236}">
                <a16:creationId xmlns:a16="http://schemas.microsoft.com/office/drawing/2014/main" id="{4B19E945-E4CA-FB1E-0E9E-08C46F9C9C87}"/>
              </a:ext>
            </a:extLst>
          </p:cNvPr>
          <p:cNvSpPr/>
          <p:nvPr/>
        </p:nvSpPr>
        <p:spPr>
          <a:xfrm rot="18900010">
            <a:off x="5901211" y="-284145"/>
            <a:ext cx="568290" cy="568290"/>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FFFFFF">
              <a:alpha val="7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grpSp>
        <p:nvGrpSpPr>
          <p:cNvPr id="5" name="Gruppo 4">
            <a:extLst>
              <a:ext uri="{FF2B5EF4-FFF2-40B4-BE49-F238E27FC236}">
                <a16:creationId xmlns:a16="http://schemas.microsoft.com/office/drawing/2014/main" id="{BB62FF59-5993-1447-C3DE-F9264098F460}"/>
              </a:ext>
            </a:extLst>
          </p:cNvPr>
          <p:cNvGrpSpPr/>
          <p:nvPr/>
        </p:nvGrpSpPr>
        <p:grpSpPr>
          <a:xfrm>
            <a:off x="0" y="0"/>
            <a:ext cx="12214829" cy="6858000"/>
            <a:chOff x="0" y="0"/>
            <a:chExt cx="12214829" cy="6858000"/>
          </a:xfrm>
        </p:grpSpPr>
        <p:cxnSp>
          <p:nvCxnSpPr>
            <p:cNvPr id="6" name="Connettore diritto 5">
              <a:extLst>
                <a:ext uri="{FF2B5EF4-FFF2-40B4-BE49-F238E27FC236}">
                  <a16:creationId xmlns:a16="http://schemas.microsoft.com/office/drawing/2014/main" id="{25EEA89F-580B-A458-985C-753F5E9372A2}"/>
                </a:ext>
              </a:extLst>
            </p:cNvPr>
            <p:cNvCxnSpPr/>
            <p:nvPr/>
          </p:nvCxnSpPr>
          <p:spPr>
            <a:xfrm>
              <a:off x="0" y="6686284"/>
              <a:ext cx="12191996" cy="0"/>
            </a:xfrm>
            <a:prstGeom prst="straightConnector1">
              <a:avLst/>
            </a:prstGeom>
            <a:noFill/>
            <a:ln w="19046" cap="flat">
              <a:solidFill>
                <a:srgbClr val="B495C2">
                  <a:alpha val="20000"/>
                </a:srgbClr>
              </a:solidFill>
              <a:custDash>
                <a:ds d="100000" sp="100000"/>
              </a:custDash>
              <a:miter/>
            </a:ln>
          </p:spPr>
        </p:cxnSp>
        <p:cxnSp>
          <p:nvCxnSpPr>
            <p:cNvPr id="7" name="Connettore diritto 6">
              <a:extLst>
                <a:ext uri="{FF2B5EF4-FFF2-40B4-BE49-F238E27FC236}">
                  <a16:creationId xmlns:a16="http://schemas.microsoft.com/office/drawing/2014/main" id="{1CA667A3-97A9-7515-DE9C-07A63AA79F31}"/>
                </a:ext>
              </a:extLst>
            </p:cNvPr>
            <p:cNvCxnSpPr/>
            <p:nvPr/>
          </p:nvCxnSpPr>
          <p:spPr>
            <a:xfrm>
              <a:off x="6217" y="0"/>
              <a:ext cx="0" cy="6858000"/>
            </a:xfrm>
            <a:prstGeom prst="straightConnector1">
              <a:avLst/>
            </a:prstGeom>
            <a:noFill/>
            <a:ln w="19046" cap="flat">
              <a:solidFill>
                <a:srgbClr val="B495C2">
                  <a:alpha val="20000"/>
                </a:srgbClr>
              </a:solidFill>
              <a:custDash>
                <a:ds d="100000" sp="100000"/>
              </a:custDash>
              <a:miter/>
            </a:ln>
          </p:spPr>
        </p:cxnSp>
        <p:cxnSp>
          <p:nvCxnSpPr>
            <p:cNvPr id="8" name="Connettore diritto 7">
              <a:extLst>
                <a:ext uri="{FF2B5EF4-FFF2-40B4-BE49-F238E27FC236}">
                  <a16:creationId xmlns:a16="http://schemas.microsoft.com/office/drawing/2014/main" id="{DD8884EA-7797-8A75-DCB8-247F380E7DF9}"/>
                </a:ext>
              </a:extLst>
            </p:cNvPr>
            <p:cNvCxnSpPr/>
            <p:nvPr/>
          </p:nvCxnSpPr>
          <p:spPr>
            <a:xfrm>
              <a:off x="11999470" y="0"/>
              <a:ext cx="0" cy="6858000"/>
            </a:xfrm>
            <a:prstGeom prst="straightConnector1">
              <a:avLst/>
            </a:prstGeom>
            <a:noFill/>
            <a:ln w="19046" cap="flat">
              <a:solidFill>
                <a:srgbClr val="B495C2">
                  <a:alpha val="20000"/>
                </a:srgbClr>
              </a:solidFill>
              <a:custDash>
                <a:ds d="100000" sp="100000"/>
              </a:custDash>
              <a:miter/>
            </a:ln>
          </p:spPr>
        </p:cxnSp>
        <p:cxnSp>
          <p:nvCxnSpPr>
            <p:cNvPr id="9" name="Connettore diritto 8">
              <a:extLst>
                <a:ext uri="{FF2B5EF4-FFF2-40B4-BE49-F238E27FC236}">
                  <a16:creationId xmlns:a16="http://schemas.microsoft.com/office/drawing/2014/main" id="{A9E730D3-7836-AD00-AE68-4972F786795F}"/>
                </a:ext>
              </a:extLst>
            </p:cNvPr>
            <p:cNvCxnSpPr/>
            <p:nvPr/>
          </p:nvCxnSpPr>
          <p:spPr>
            <a:xfrm>
              <a:off x="198744" y="0"/>
              <a:ext cx="0" cy="6858000"/>
            </a:xfrm>
            <a:prstGeom prst="straightConnector1">
              <a:avLst/>
            </a:prstGeom>
            <a:noFill/>
            <a:ln w="19046" cap="flat">
              <a:solidFill>
                <a:srgbClr val="B495C2">
                  <a:alpha val="20000"/>
                </a:srgbClr>
              </a:solidFill>
              <a:custDash>
                <a:ds d="100000" sp="100000"/>
              </a:custDash>
              <a:miter/>
            </a:ln>
          </p:spPr>
        </p:cxnSp>
        <p:cxnSp>
          <p:nvCxnSpPr>
            <p:cNvPr id="10" name="Connettore diritto 9">
              <a:extLst>
                <a:ext uri="{FF2B5EF4-FFF2-40B4-BE49-F238E27FC236}">
                  <a16:creationId xmlns:a16="http://schemas.microsoft.com/office/drawing/2014/main" id="{2870B9A6-6C6C-C314-D662-1BC13839DB33}"/>
                </a:ext>
              </a:extLst>
            </p:cNvPr>
            <p:cNvCxnSpPr/>
            <p:nvPr/>
          </p:nvCxnSpPr>
          <p:spPr>
            <a:xfrm>
              <a:off x="1198184" y="0"/>
              <a:ext cx="0" cy="6858000"/>
            </a:xfrm>
            <a:prstGeom prst="straightConnector1">
              <a:avLst/>
            </a:prstGeom>
            <a:noFill/>
            <a:ln w="19046" cap="flat">
              <a:solidFill>
                <a:srgbClr val="B495C2">
                  <a:alpha val="20000"/>
                </a:srgbClr>
              </a:solidFill>
              <a:custDash>
                <a:ds d="100000" sp="100000"/>
              </a:custDash>
              <a:miter/>
            </a:ln>
          </p:spPr>
        </p:cxnSp>
        <p:cxnSp>
          <p:nvCxnSpPr>
            <p:cNvPr id="11" name="Connettore diritto 10">
              <a:extLst>
                <a:ext uri="{FF2B5EF4-FFF2-40B4-BE49-F238E27FC236}">
                  <a16:creationId xmlns:a16="http://schemas.microsoft.com/office/drawing/2014/main" id="{32170D6F-2555-9971-62EC-5A2CB089490D}"/>
                </a:ext>
              </a:extLst>
            </p:cNvPr>
            <p:cNvCxnSpPr/>
            <p:nvPr/>
          </p:nvCxnSpPr>
          <p:spPr>
            <a:xfrm>
              <a:off x="2197614" y="0"/>
              <a:ext cx="0" cy="6858000"/>
            </a:xfrm>
            <a:prstGeom prst="straightConnector1">
              <a:avLst/>
            </a:prstGeom>
            <a:noFill/>
            <a:ln w="19046" cap="flat">
              <a:solidFill>
                <a:srgbClr val="B495C2">
                  <a:alpha val="20000"/>
                </a:srgbClr>
              </a:solidFill>
              <a:custDash>
                <a:ds d="100000" sp="100000"/>
              </a:custDash>
              <a:miter/>
            </a:ln>
          </p:spPr>
        </p:cxnSp>
        <p:cxnSp>
          <p:nvCxnSpPr>
            <p:cNvPr id="12" name="Connettore diritto 11">
              <a:extLst>
                <a:ext uri="{FF2B5EF4-FFF2-40B4-BE49-F238E27FC236}">
                  <a16:creationId xmlns:a16="http://schemas.microsoft.com/office/drawing/2014/main" id="{DB188D18-8A80-4BCE-C8FC-8565C8EC1EB1}"/>
                </a:ext>
              </a:extLst>
            </p:cNvPr>
            <p:cNvCxnSpPr/>
            <p:nvPr/>
          </p:nvCxnSpPr>
          <p:spPr>
            <a:xfrm>
              <a:off x="3197053" y="0"/>
              <a:ext cx="0" cy="6858000"/>
            </a:xfrm>
            <a:prstGeom prst="straightConnector1">
              <a:avLst/>
            </a:prstGeom>
            <a:noFill/>
            <a:ln w="19046" cap="flat">
              <a:solidFill>
                <a:srgbClr val="B495C2">
                  <a:alpha val="20000"/>
                </a:srgbClr>
              </a:solidFill>
              <a:custDash>
                <a:ds d="100000" sp="100000"/>
              </a:custDash>
              <a:miter/>
            </a:ln>
          </p:spPr>
        </p:cxnSp>
        <p:cxnSp>
          <p:nvCxnSpPr>
            <p:cNvPr id="13" name="Connettore diritto 12">
              <a:extLst>
                <a:ext uri="{FF2B5EF4-FFF2-40B4-BE49-F238E27FC236}">
                  <a16:creationId xmlns:a16="http://schemas.microsoft.com/office/drawing/2014/main" id="{F65218AE-1C2C-2F8B-EE54-4E6C121ABB4D}"/>
                </a:ext>
              </a:extLst>
            </p:cNvPr>
            <p:cNvCxnSpPr/>
            <p:nvPr/>
          </p:nvCxnSpPr>
          <p:spPr>
            <a:xfrm>
              <a:off x="4196492" y="0"/>
              <a:ext cx="0" cy="6858000"/>
            </a:xfrm>
            <a:prstGeom prst="straightConnector1">
              <a:avLst/>
            </a:prstGeom>
            <a:noFill/>
            <a:ln w="19046" cap="flat">
              <a:solidFill>
                <a:srgbClr val="B495C2">
                  <a:alpha val="20000"/>
                </a:srgbClr>
              </a:solidFill>
              <a:custDash>
                <a:ds d="100000" sp="100000"/>
              </a:custDash>
              <a:miter/>
            </a:ln>
          </p:spPr>
        </p:cxnSp>
        <p:cxnSp>
          <p:nvCxnSpPr>
            <p:cNvPr id="14" name="Connettore diritto 13">
              <a:extLst>
                <a:ext uri="{FF2B5EF4-FFF2-40B4-BE49-F238E27FC236}">
                  <a16:creationId xmlns:a16="http://schemas.microsoft.com/office/drawing/2014/main" id="{BEB90245-1725-8CBB-17E5-52D39468F807}"/>
                </a:ext>
              </a:extLst>
            </p:cNvPr>
            <p:cNvCxnSpPr/>
            <p:nvPr/>
          </p:nvCxnSpPr>
          <p:spPr>
            <a:xfrm>
              <a:off x="5195931" y="0"/>
              <a:ext cx="0" cy="6858000"/>
            </a:xfrm>
            <a:prstGeom prst="straightConnector1">
              <a:avLst/>
            </a:prstGeom>
            <a:noFill/>
            <a:ln w="19046" cap="flat">
              <a:solidFill>
                <a:srgbClr val="B495C2">
                  <a:alpha val="20000"/>
                </a:srgbClr>
              </a:solidFill>
              <a:custDash>
                <a:ds d="100000" sp="100000"/>
              </a:custDash>
              <a:miter/>
            </a:ln>
          </p:spPr>
        </p:cxnSp>
        <p:cxnSp>
          <p:nvCxnSpPr>
            <p:cNvPr id="15" name="Connettore diritto 14">
              <a:extLst>
                <a:ext uri="{FF2B5EF4-FFF2-40B4-BE49-F238E27FC236}">
                  <a16:creationId xmlns:a16="http://schemas.microsoft.com/office/drawing/2014/main" id="{CD229515-1FF3-1625-CABB-979069E04FD4}"/>
                </a:ext>
              </a:extLst>
            </p:cNvPr>
            <p:cNvCxnSpPr/>
            <p:nvPr/>
          </p:nvCxnSpPr>
          <p:spPr>
            <a:xfrm>
              <a:off x="6195370" y="0"/>
              <a:ext cx="0" cy="6858000"/>
            </a:xfrm>
            <a:prstGeom prst="straightConnector1">
              <a:avLst/>
            </a:prstGeom>
            <a:noFill/>
            <a:ln w="19046" cap="flat">
              <a:solidFill>
                <a:srgbClr val="B495C2">
                  <a:alpha val="20000"/>
                </a:srgbClr>
              </a:solidFill>
              <a:custDash>
                <a:ds d="100000" sp="100000"/>
              </a:custDash>
              <a:miter/>
            </a:ln>
          </p:spPr>
        </p:cxnSp>
        <p:cxnSp>
          <p:nvCxnSpPr>
            <p:cNvPr id="16" name="Connettore diritto 15">
              <a:extLst>
                <a:ext uri="{FF2B5EF4-FFF2-40B4-BE49-F238E27FC236}">
                  <a16:creationId xmlns:a16="http://schemas.microsoft.com/office/drawing/2014/main" id="{D1938189-38A2-F80A-8689-2E4000B52813}"/>
                </a:ext>
              </a:extLst>
            </p:cNvPr>
            <p:cNvCxnSpPr/>
            <p:nvPr/>
          </p:nvCxnSpPr>
          <p:spPr>
            <a:xfrm>
              <a:off x="7194810" y="0"/>
              <a:ext cx="0" cy="6858000"/>
            </a:xfrm>
            <a:prstGeom prst="straightConnector1">
              <a:avLst/>
            </a:prstGeom>
            <a:noFill/>
            <a:ln w="19046" cap="flat">
              <a:solidFill>
                <a:srgbClr val="B495C2">
                  <a:alpha val="20000"/>
                </a:srgbClr>
              </a:solidFill>
              <a:custDash>
                <a:ds d="100000" sp="100000"/>
              </a:custDash>
              <a:miter/>
            </a:ln>
          </p:spPr>
        </p:cxnSp>
        <p:cxnSp>
          <p:nvCxnSpPr>
            <p:cNvPr id="17" name="Connettore diritto 16">
              <a:extLst>
                <a:ext uri="{FF2B5EF4-FFF2-40B4-BE49-F238E27FC236}">
                  <a16:creationId xmlns:a16="http://schemas.microsoft.com/office/drawing/2014/main" id="{3DF7EB15-7639-93ED-48D5-625C81073C7C}"/>
                </a:ext>
              </a:extLst>
            </p:cNvPr>
            <p:cNvCxnSpPr/>
            <p:nvPr/>
          </p:nvCxnSpPr>
          <p:spPr>
            <a:xfrm>
              <a:off x="8194249" y="0"/>
              <a:ext cx="0" cy="6858000"/>
            </a:xfrm>
            <a:prstGeom prst="straightConnector1">
              <a:avLst/>
            </a:prstGeom>
            <a:noFill/>
            <a:ln w="19046" cap="flat">
              <a:solidFill>
                <a:srgbClr val="B495C2">
                  <a:alpha val="20000"/>
                </a:srgbClr>
              </a:solidFill>
              <a:custDash>
                <a:ds d="100000" sp="100000"/>
              </a:custDash>
              <a:miter/>
            </a:ln>
          </p:spPr>
        </p:cxnSp>
        <p:cxnSp>
          <p:nvCxnSpPr>
            <p:cNvPr id="18" name="Connettore diritto 17">
              <a:extLst>
                <a:ext uri="{FF2B5EF4-FFF2-40B4-BE49-F238E27FC236}">
                  <a16:creationId xmlns:a16="http://schemas.microsoft.com/office/drawing/2014/main" id="{6E217E1F-C86A-4502-C9FE-3F0F3C7687F3}"/>
                </a:ext>
              </a:extLst>
            </p:cNvPr>
            <p:cNvCxnSpPr/>
            <p:nvPr/>
          </p:nvCxnSpPr>
          <p:spPr>
            <a:xfrm>
              <a:off x="9193688" y="0"/>
              <a:ext cx="0" cy="6858000"/>
            </a:xfrm>
            <a:prstGeom prst="straightConnector1">
              <a:avLst/>
            </a:prstGeom>
            <a:noFill/>
            <a:ln w="19046" cap="flat">
              <a:solidFill>
                <a:srgbClr val="B495C2">
                  <a:alpha val="20000"/>
                </a:srgbClr>
              </a:solidFill>
              <a:custDash>
                <a:ds d="100000" sp="100000"/>
              </a:custDash>
              <a:miter/>
            </a:ln>
          </p:spPr>
        </p:cxnSp>
        <p:cxnSp>
          <p:nvCxnSpPr>
            <p:cNvPr id="19" name="Connettore diritto 18">
              <a:extLst>
                <a:ext uri="{FF2B5EF4-FFF2-40B4-BE49-F238E27FC236}">
                  <a16:creationId xmlns:a16="http://schemas.microsoft.com/office/drawing/2014/main" id="{3A662F5A-8C03-52DB-A947-75D79F7B318A}"/>
                </a:ext>
              </a:extLst>
            </p:cNvPr>
            <p:cNvCxnSpPr/>
            <p:nvPr/>
          </p:nvCxnSpPr>
          <p:spPr>
            <a:xfrm>
              <a:off x="10193118" y="0"/>
              <a:ext cx="0" cy="6858000"/>
            </a:xfrm>
            <a:prstGeom prst="straightConnector1">
              <a:avLst/>
            </a:prstGeom>
            <a:noFill/>
            <a:ln w="19046" cap="flat">
              <a:solidFill>
                <a:srgbClr val="B495C2">
                  <a:alpha val="20000"/>
                </a:srgbClr>
              </a:solidFill>
              <a:custDash>
                <a:ds d="100000" sp="100000"/>
              </a:custDash>
              <a:miter/>
            </a:ln>
          </p:spPr>
        </p:cxnSp>
        <p:cxnSp>
          <p:nvCxnSpPr>
            <p:cNvPr id="20" name="Connettore diritto 19">
              <a:extLst>
                <a:ext uri="{FF2B5EF4-FFF2-40B4-BE49-F238E27FC236}">
                  <a16:creationId xmlns:a16="http://schemas.microsoft.com/office/drawing/2014/main" id="{D05B448B-5C64-DD98-6145-E4042A85453E}"/>
                </a:ext>
              </a:extLst>
            </p:cNvPr>
            <p:cNvCxnSpPr/>
            <p:nvPr/>
          </p:nvCxnSpPr>
          <p:spPr>
            <a:xfrm>
              <a:off x="11192557" y="0"/>
              <a:ext cx="0" cy="6858000"/>
            </a:xfrm>
            <a:prstGeom prst="straightConnector1">
              <a:avLst/>
            </a:prstGeom>
            <a:noFill/>
            <a:ln w="19046" cap="flat">
              <a:solidFill>
                <a:srgbClr val="B495C2">
                  <a:alpha val="20000"/>
                </a:srgbClr>
              </a:solidFill>
              <a:custDash>
                <a:ds d="100000" sp="100000"/>
              </a:custDash>
              <a:miter/>
            </a:ln>
          </p:spPr>
        </p:cxnSp>
        <p:cxnSp>
          <p:nvCxnSpPr>
            <p:cNvPr id="21" name="Connettore diritto 20">
              <a:extLst>
                <a:ext uri="{FF2B5EF4-FFF2-40B4-BE49-F238E27FC236}">
                  <a16:creationId xmlns:a16="http://schemas.microsoft.com/office/drawing/2014/main" id="{564B69D7-6AC3-240E-F42E-14F8A81DDC58}"/>
                </a:ext>
              </a:extLst>
            </p:cNvPr>
            <p:cNvCxnSpPr/>
            <p:nvPr/>
          </p:nvCxnSpPr>
          <p:spPr>
            <a:xfrm>
              <a:off x="12191996" y="0"/>
              <a:ext cx="0" cy="6858000"/>
            </a:xfrm>
            <a:prstGeom prst="straightConnector1">
              <a:avLst/>
            </a:prstGeom>
            <a:noFill/>
            <a:ln w="19046" cap="flat">
              <a:solidFill>
                <a:srgbClr val="B495C2">
                  <a:alpha val="20000"/>
                </a:srgbClr>
              </a:solidFill>
              <a:custDash>
                <a:ds d="100000" sp="100000"/>
              </a:custDash>
              <a:miter/>
            </a:ln>
          </p:spPr>
        </p:cxnSp>
        <p:cxnSp>
          <p:nvCxnSpPr>
            <p:cNvPr id="22" name="Connettore diritto 21">
              <a:extLst>
                <a:ext uri="{FF2B5EF4-FFF2-40B4-BE49-F238E27FC236}">
                  <a16:creationId xmlns:a16="http://schemas.microsoft.com/office/drawing/2014/main" id="{7534F740-447B-7A81-4167-42FB2DD159A2}"/>
                </a:ext>
              </a:extLst>
            </p:cNvPr>
            <p:cNvCxnSpPr/>
            <p:nvPr/>
          </p:nvCxnSpPr>
          <p:spPr>
            <a:xfrm>
              <a:off x="6217" y="171715"/>
              <a:ext cx="12191997" cy="0"/>
            </a:xfrm>
            <a:prstGeom prst="straightConnector1">
              <a:avLst/>
            </a:prstGeom>
            <a:noFill/>
            <a:ln w="19046" cap="flat">
              <a:solidFill>
                <a:srgbClr val="B495C2">
                  <a:alpha val="20000"/>
                </a:srgbClr>
              </a:solidFill>
              <a:custDash>
                <a:ds d="100000" sp="100000"/>
              </a:custDash>
              <a:miter/>
            </a:ln>
          </p:spPr>
        </p:cxnSp>
        <p:cxnSp>
          <p:nvCxnSpPr>
            <p:cNvPr id="23" name="Connettore diritto 22">
              <a:extLst>
                <a:ext uri="{FF2B5EF4-FFF2-40B4-BE49-F238E27FC236}">
                  <a16:creationId xmlns:a16="http://schemas.microsoft.com/office/drawing/2014/main" id="{4C866F67-253D-7E27-D1CA-A9AF6C292000}"/>
                </a:ext>
              </a:extLst>
            </p:cNvPr>
            <p:cNvCxnSpPr/>
            <p:nvPr/>
          </p:nvCxnSpPr>
          <p:spPr>
            <a:xfrm>
              <a:off x="6217" y="728904"/>
              <a:ext cx="12191997" cy="0"/>
            </a:xfrm>
            <a:prstGeom prst="straightConnector1">
              <a:avLst/>
            </a:prstGeom>
            <a:noFill/>
            <a:ln w="19046" cap="flat">
              <a:solidFill>
                <a:srgbClr val="B495C2">
                  <a:alpha val="20000"/>
                </a:srgbClr>
              </a:solidFill>
              <a:custDash>
                <a:ds d="100000" sp="100000"/>
              </a:custDash>
              <a:miter/>
            </a:ln>
          </p:spPr>
        </p:cxnSp>
        <p:cxnSp>
          <p:nvCxnSpPr>
            <p:cNvPr id="24" name="Connettore diritto 23">
              <a:extLst>
                <a:ext uri="{FF2B5EF4-FFF2-40B4-BE49-F238E27FC236}">
                  <a16:creationId xmlns:a16="http://schemas.microsoft.com/office/drawing/2014/main" id="{8D3C3B94-6A99-60D1-6DD6-FB105466B2EE}"/>
                </a:ext>
              </a:extLst>
            </p:cNvPr>
            <p:cNvCxnSpPr/>
            <p:nvPr/>
          </p:nvCxnSpPr>
          <p:spPr>
            <a:xfrm>
              <a:off x="6217" y="1286094"/>
              <a:ext cx="12191997" cy="0"/>
            </a:xfrm>
            <a:prstGeom prst="straightConnector1">
              <a:avLst/>
            </a:prstGeom>
            <a:noFill/>
            <a:ln w="19046" cap="flat">
              <a:solidFill>
                <a:srgbClr val="B495C2">
                  <a:alpha val="20000"/>
                </a:srgbClr>
              </a:solidFill>
              <a:custDash>
                <a:ds d="100000" sp="100000"/>
              </a:custDash>
              <a:miter/>
            </a:ln>
          </p:spPr>
        </p:cxnSp>
        <p:cxnSp>
          <p:nvCxnSpPr>
            <p:cNvPr id="25" name="Connettore diritto 24">
              <a:extLst>
                <a:ext uri="{FF2B5EF4-FFF2-40B4-BE49-F238E27FC236}">
                  <a16:creationId xmlns:a16="http://schemas.microsoft.com/office/drawing/2014/main" id="{4F50F26A-1414-0F4F-50C2-2569B0EA6C02}"/>
                </a:ext>
              </a:extLst>
            </p:cNvPr>
            <p:cNvCxnSpPr/>
            <p:nvPr/>
          </p:nvCxnSpPr>
          <p:spPr>
            <a:xfrm>
              <a:off x="6217" y="1843284"/>
              <a:ext cx="12191997" cy="0"/>
            </a:xfrm>
            <a:prstGeom prst="straightConnector1">
              <a:avLst/>
            </a:prstGeom>
            <a:noFill/>
            <a:ln w="19046" cap="flat">
              <a:solidFill>
                <a:srgbClr val="B495C2">
                  <a:alpha val="20000"/>
                </a:srgbClr>
              </a:solidFill>
              <a:custDash>
                <a:ds d="100000" sp="100000"/>
              </a:custDash>
              <a:miter/>
            </a:ln>
          </p:spPr>
        </p:cxnSp>
        <p:cxnSp>
          <p:nvCxnSpPr>
            <p:cNvPr id="26" name="Connettore diritto 25">
              <a:extLst>
                <a:ext uri="{FF2B5EF4-FFF2-40B4-BE49-F238E27FC236}">
                  <a16:creationId xmlns:a16="http://schemas.microsoft.com/office/drawing/2014/main" id="{B5EB18F8-8DE2-FC4A-D930-171D0D100848}"/>
                </a:ext>
              </a:extLst>
            </p:cNvPr>
            <p:cNvCxnSpPr/>
            <p:nvPr/>
          </p:nvCxnSpPr>
          <p:spPr>
            <a:xfrm>
              <a:off x="6217" y="2400473"/>
              <a:ext cx="12191997" cy="0"/>
            </a:xfrm>
            <a:prstGeom prst="straightConnector1">
              <a:avLst/>
            </a:prstGeom>
            <a:noFill/>
            <a:ln w="19046" cap="flat">
              <a:solidFill>
                <a:srgbClr val="B495C2">
                  <a:alpha val="20000"/>
                </a:srgbClr>
              </a:solidFill>
              <a:custDash>
                <a:ds d="100000" sp="100000"/>
              </a:custDash>
              <a:miter/>
            </a:ln>
          </p:spPr>
        </p:cxnSp>
        <p:cxnSp>
          <p:nvCxnSpPr>
            <p:cNvPr id="27" name="Connettore diritto 26">
              <a:extLst>
                <a:ext uri="{FF2B5EF4-FFF2-40B4-BE49-F238E27FC236}">
                  <a16:creationId xmlns:a16="http://schemas.microsoft.com/office/drawing/2014/main" id="{6AB0E8C8-1802-1801-B0F1-84DE489EE913}"/>
                </a:ext>
              </a:extLst>
            </p:cNvPr>
            <p:cNvCxnSpPr/>
            <p:nvPr/>
          </p:nvCxnSpPr>
          <p:spPr>
            <a:xfrm>
              <a:off x="6217" y="2957663"/>
              <a:ext cx="12191997" cy="0"/>
            </a:xfrm>
            <a:prstGeom prst="straightConnector1">
              <a:avLst/>
            </a:prstGeom>
            <a:noFill/>
            <a:ln w="19046" cap="flat">
              <a:solidFill>
                <a:srgbClr val="B495C2">
                  <a:alpha val="20000"/>
                </a:srgbClr>
              </a:solidFill>
              <a:custDash>
                <a:ds d="100000" sp="100000"/>
              </a:custDash>
              <a:miter/>
            </a:ln>
          </p:spPr>
        </p:cxnSp>
        <p:cxnSp>
          <p:nvCxnSpPr>
            <p:cNvPr id="28" name="Connettore diritto 27">
              <a:extLst>
                <a:ext uri="{FF2B5EF4-FFF2-40B4-BE49-F238E27FC236}">
                  <a16:creationId xmlns:a16="http://schemas.microsoft.com/office/drawing/2014/main" id="{A84F88A5-290E-E31D-6017-9E68B9F08319}"/>
                </a:ext>
              </a:extLst>
            </p:cNvPr>
            <p:cNvCxnSpPr/>
            <p:nvPr/>
          </p:nvCxnSpPr>
          <p:spPr>
            <a:xfrm>
              <a:off x="6217" y="3514853"/>
              <a:ext cx="12191997" cy="0"/>
            </a:xfrm>
            <a:prstGeom prst="straightConnector1">
              <a:avLst/>
            </a:prstGeom>
            <a:noFill/>
            <a:ln w="19046" cap="flat">
              <a:solidFill>
                <a:srgbClr val="B495C2">
                  <a:alpha val="20000"/>
                </a:srgbClr>
              </a:solidFill>
              <a:custDash>
                <a:ds d="100000" sp="100000"/>
              </a:custDash>
              <a:miter/>
            </a:ln>
          </p:spPr>
        </p:cxnSp>
        <p:cxnSp>
          <p:nvCxnSpPr>
            <p:cNvPr id="29" name="Connettore diritto 28">
              <a:extLst>
                <a:ext uri="{FF2B5EF4-FFF2-40B4-BE49-F238E27FC236}">
                  <a16:creationId xmlns:a16="http://schemas.microsoft.com/office/drawing/2014/main" id="{3DDEDABB-6220-040E-7969-B872DC62C069}"/>
                </a:ext>
              </a:extLst>
            </p:cNvPr>
            <p:cNvCxnSpPr/>
            <p:nvPr/>
          </p:nvCxnSpPr>
          <p:spPr>
            <a:xfrm>
              <a:off x="6217" y="4072042"/>
              <a:ext cx="12191997" cy="0"/>
            </a:xfrm>
            <a:prstGeom prst="straightConnector1">
              <a:avLst/>
            </a:prstGeom>
            <a:noFill/>
            <a:ln w="19046" cap="flat">
              <a:solidFill>
                <a:srgbClr val="B495C2">
                  <a:alpha val="20000"/>
                </a:srgbClr>
              </a:solidFill>
              <a:custDash>
                <a:ds d="100000" sp="100000"/>
              </a:custDash>
              <a:miter/>
            </a:ln>
          </p:spPr>
        </p:cxnSp>
        <p:cxnSp>
          <p:nvCxnSpPr>
            <p:cNvPr id="30" name="Connettore diritto 29">
              <a:extLst>
                <a:ext uri="{FF2B5EF4-FFF2-40B4-BE49-F238E27FC236}">
                  <a16:creationId xmlns:a16="http://schemas.microsoft.com/office/drawing/2014/main" id="{F62AA4B2-FCF5-49F1-1A3B-8D3A5EFFDECE}"/>
                </a:ext>
              </a:extLst>
            </p:cNvPr>
            <p:cNvCxnSpPr/>
            <p:nvPr/>
          </p:nvCxnSpPr>
          <p:spPr>
            <a:xfrm>
              <a:off x="6217" y="4629232"/>
              <a:ext cx="12191997" cy="0"/>
            </a:xfrm>
            <a:prstGeom prst="straightConnector1">
              <a:avLst/>
            </a:prstGeom>
            <a:noFill/>
            <a:ln w="19046" cap="flat">
              <a:solidFill>
                <a:srgbClr val="B495C2">
                  <a:alpha val="20000"/>
                </a:srgbClr>
              </a:solidFill>
              <a:custDash>
                <a:ds d="100000" sp="100000"/>
              </a:custDash>
              <a:miter/>
            </a:ln>
          </p:spPr>
        </p:cxnSp>
        <p:cxnSp>
          <p:nvCxnSpPr>
            <p:cNvPr id="31" name="Connettore diritto 30">
              <a:extLst>
                <a:ext uri="{FF2B5EF4-FFF2-40B4-BE49-F238E27FC236}">
                  <a16:creationId xmlns:a16="http://schemas.microsoft.com/office/drawing/2014/main" id="{D5E3DC23-56D7-27A7-5FC0-BBC7492B1C9A}"/>
                </a:ext>
              </a:extLst>
            </p:cNvPr>
            <p:cNvCxnSpPr/>
            <p:nvPr/>
          </p:nvCxnSpPr>
          <p:spPr>
            <a:xfrm>
              <a:off x="6217" y="5186421"/>
              <a:ext cx="12191997" cy="0"/>
            </a:xfrm>
            <a:prstGeom prst="straightConnector1">
              <a:avLst/>
            </a:prstGeom>
            <a:noFill/>
            <a:ln w="19046" cap="flat">
              <a:solidFill>
                <a:srgbClr val="B495C2">
                  <a:alpha val="20000"/>
                </a:srgbClr>
              </a:solidFill>
              <a:custDash>
                <a:ds d="100000" sp="100000"/>
              </a:custDash>
              <a:miter/>
            </a:ln>
          </p:spPr>
        </p:cxnSp>
        <p:cxnSp>
          <p:nvCxnSpPr>
            <p:cNvPr id="32" name="Connettore diritto 31">
              <a:extLst>
                <a:ext uri="{FF2B5EF4-FFF2-40B4-BE49-F238E27FC236}">
                  <a16:creationId xmlns:a16="http://schemas.microsoft.com/office/drawing/2014/main" id="{6DFE9D97-751B-8442-F9CA-7FD43B7FCDBA}"/>
                </a:ext>
              </a:extLst>
            </p:cNvPr>
            <p:cNvCxnSpPr/>
            <p:nvPr/>
          </p:nvCxnSpPr>
          <p:spPr>
            <a:xfrm>
              <a:off x="6217" y="5743611"/>
              <a:ext cx="12191997" cy="0"/>
            </a:xfrm>
            <a:prstGeom prst="straightConnector1">
              <a:avLst/>
            </a:prstGeom>
            <a:noFill/>
            <a:ln w="19046" cap="flat">
              <a:solidFill>
                <a:srgbClr val="B495C2">
                  <a:alpha val="20000"/>
                </a:srgbClr>
              </a:solidFill>
              <a:custDash>
                <a:ds d="100000" sp="100000"/>
              </a:custDash>
              <a:miter/>
            </a:ln>
          </p:spPr>
        </p:cxnSp>
        <p:cxnSp>
          <p:nvCxnSpPr>
            <p:cNvPr id="33" name="Connettore diritto 32">
              <a:extLst>
                <a:ext uri="{FF2B5EF4-FFF2-40B4-BE49-F238E27FC236}">
                  <a16:creationId xmlns:a16="http://schemas.microsoft.com/office/drawing/2014/main" id="{54DE97F1-C7C5-4A22-BCF2-D18252559084}"/>
                </a:ext>
              </a:extLst>
            </p:cNvPr>
            <p:cNvCxnSpPr/>
            <p:nvPr/>
          </p:nvCxnSpPr>
          <p:spPr>
            <a:xfrm>
              <a:off x="6217" y="6858000"/>
              <a:ext cx="12191997" cy="0"/>
            </a:xfrm>
            <a:prstGeom prst="straightConnector1">
              <a:avLst/>
            </a:prstGeom>
            <a:noFill/>
            <a:ln w="19046" cap="flat">
              <a:solidFill>
                <a:srgbClr val="B495C2">
                  <a:alpha val="20000"/>
                </a:srgbClr>
              </a:solidFill>
              <a:custDash>
                <a:ds d="100000" sp="100000"/>
              </a:custDash>
              <a:miter/>
            </a:ln>
          </p:spPr>
        </p:cxnSp>
        <p:cxnSp>
          <p:nvCxnSpPr>
            <p:cNvPr id="34" name="Connettore diritto 33">
              <a:extLst>
                <a:ext uri="{FF2B5EF4-FFF2-40B4-BE49-F238E27FC236}">
                  <a16:creationId xmlns:a16="http://schemas.microsoft.com/office/drawing/2014/main" id="{AA492025-0D77-C84A-D3FF-E38491C8A700}"/>
                </a:ext>
              </a:extLst>
            </p:cNvPr>
            <p:cNvCxnSpPr/>
            <p:nvPr/>
          </p:nvCxnSpPr>
          <p:spPr>
            <a:xfrm>
              <a:off x="22823" y="6248396"/>
              <a:ext cx="12192006" cy="0"/>
            </a:xfrm>
            <a:prstGeom prst="straightConnector1">
              <a:avLst/>
            </a:prstGeom>
            <a:noFill/>
            <a:ln w="19046" cap="flat">
              <a:solidFill>
                <a:srgbClr val="B495C2">
                  <a:alpha val="20000"/>
                </a:srgbClr>
              </a:solidFill>
              <a:custDash>
                <a:ds d="100000" sp="100000"/>
              </a:custDash>
              <a:miter/>
            </a:ln>
          </p:spPr>
        </p:cxnSp>
      </p:grpSp>
      <p:sp>
        <p:nvSpPr>
          <p:cNvPr id="35" name="Rettangolo 34">
            <a:extLst>
              <a:ext uri="{FF2B5EF4-FFF2-40B4-BE49-F238E27FC236}">
                <a16:creationId xmlns:a16="http://schemas.microsoft.com/office/drawing/2014/main" id="{4F1F3A05-AC0A-3247-ED54-0CFF32723098}"/>
              </a:ext>
            </a:extLst>
          </p:cNvPr>
          <p:cNvSpPr/>
          <p:nvPr/>
        </p:nvSpPr>
        <p:spPr>
          <a:xfrm>
            <a:off x="198744" y="1839845"/>
            <a:ext cx="11791142" cy="4405112"/>
          </a:xfrm>
          <a:prstGeom prst="rect">
            <a:avLst/>
          </a:prstGeom>
          <a:solidFill>
            <a:srgbClr val="EEEEE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6" name="Titolo 1">
            <a:extLst>
              <a:ext uri="{FF2B5EF4-FFF2-40B4-BE49-F238E27FC236}">
                <a16:creationId xmlns:a16="http://schemas.microsoft.com/office/drawing/2014/main" id="{5B141745-7CBF-DFF2-01ED-DB949908EC1A}"/>
              </a:ext>
            </a:extLst>
          </p:cNvPr>
          <p:cNvSpPr txBox="1">
            <a:spLocks noGrp="1"/>
          </p:cNvSpPr>
          <p:nvPr>
            <p:ph type="title"/>
          </p:nvPr>
        </p:nvSpPr>
        <p:spPr>
          <a:xfrm>
            <a:off x="304806" y="339992"/>
            <a:ext cx="11502146" cy="1499853"/>
          </a:xfrm>
          <a:prstGeom prst="rect">
            <a:avLst/>
          </a:prstGeom>
          <a:noFill/>
          <a:ln>
            <a:noFill/>
          </a:ln>
        </p:spPr>
        <p:txBody>
          <a:bodyPr vert="horz" wrap="square" lIns="91440" tIns="45720" rIns="91440" bIns="45720" anchor="ctr" anchorCtr="1" compatLnSpc="1">
            <a:normAutofit/>
          </a:bodyPr>
          <a:lstStyle>
            <a:lvl1pPr marL="0" marR="0" lvl="0" indent="0" algn="ctr" fontAlgn="auto">
              <a:lnSpc>
                <a:spcPct val="110000"/>
              </a:lnSpc>
              <a:spcBef>
                <a:spcPts val="0"/>
              </a:spcBef>
              <a:spcAft>
                <a:spcPts val="0"/>
              </a:spcAft>
              <a:tabLst/>
              <a:defRPr lang="en-US" b="0" i="0" u="none" strike="noStrike" cap="none" spc="0" baseline="0">
                <a:solidFill>
                  <a:srgbClr val="12154E"/>
                </a:solidFill>
                <a:uFillTx/>
                <a:latin typeface="Posterama"/>
                <a:cs typeface="Posterama" pitchFamily="34"/>
              </a:defRPr>
            </a:lvl1pPr>
          </a:lstStyle>
          <a:p>
            <a:pPr lvl="0"/>
            <a:r>
              <a:rPr lang="en-US"/>
              <a:t>Click to edit Master title style</a:t>
            </a:r>
            <a:endParaRPr lang="it-IT"/>
          </a:p>
        </p:txBody>
      </p:sp>
      <p:sp>
        <p:nvSpPr>
          <p:cNvPr id="37" name="Segnaposto data 3">
            <a:extLst>
              <a:ext uri="{FF2B5EF4-FFF2-40B4-BE49-F238E27FC236}">
                <a16:creationId xmlns:a16="http://schemas.microsoft.com/office/drawing/2014/main" id="{0E46E7FB-4F89-3736-A015-25B902DD2D34}"/>
              </a:ext>
            </a:extLst>
          </p:cNvPr>
          <p:cNvSpPr txBox="1">
            <a:spLocks noGrp="1"/>
          </p:cNvSpPr>
          <p:nvPr>
            <p:ph type="dt" sz="quarter" idx="7"/>
          </p:nvPr>
        </p:nvSpPr>
        <p:spPr>
          <a:xfrm>
            <a:off x="457200" y="6324603"/>
            <a:ext cx="2560219"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r>
              <a:rPr lang="it-IT"/>
              <a:t>02/02/20XX</a:t>
            </a:r>
          </a:p>
        </p:txBody>
      </p:sp>
      <p:sp>
        <p:nvSpPr>
          <p:cNvPr id="38" name="Segnaposto piè di pagina 4">
            <a:extLst>
              <a:ext uri="{FF2B5EF4-FFF2-40B4-BE49-F238E27FC236}">
                <a16:creationId xmlns:a16="http://schemas.microsoft.com/office/drawing/2014/main" id="{A9BA9EA8-189A-A299-DCC8-CF6FA461C617}"/>
              </a:ext>
            </a:extLst>
          </p:cNvPr>
          <p:cNvSpPr txBox="1">
            <a:spLocks noGrp="1"/>
          </p:cNvSpPr>
          <p:nvPr>
            <p:ph type="ftr" sz="quarter" idx="9"/>
          </p:nvPr>
        </p:nvSpPr>
        <p:spPr>
          <a:xfrm>
            <a:off x="4200863" y="6319839"/>
            <a:ext cx="3982778"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r>
              <a:rPr lang="it-IT"/>
              <a:t>TITOLO PRESENTAZIONE</a:t>
            </a:r>
          </a:p>
        </p:txBody>
      </p:sp>
      <p:sp>
        <p:nvSpPr>
          <p:cNvPr id="39" name="Segnaposto numero diapositiva 5">
            <a:extLst>
              <a:ext uri="{FF2B5EF4-FFF2-40B4-BE49-F238E27FC236}">
                <a16:creationId xmlns:a16="http://schemas.microsoft.com/office/drawing/2014/main" id="{B3127498-C3DC-510D-3D71-8FAAB30E6C83}"/>
              </a:ext>
            </a:extLst>
          </p:cNvPr>
          <p:cNvSpPr txBox="1">
            <a:spLocks noGrp="1"/>
          </p:cNvSpPr>
          <p:nvPr>
            <p:ph type="sldNum" sz="quarter" idx="8"/>
          </p:nvPr>
        </p:nvSpPr>
        <p:spPr>
          <a:xfrm>
            <a:off x="11190802" y="6324603"/>
            <a:ext cx="799075"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fld id="{7CAF5F9A-A893-40EA-BDFE-746F85322685}" type="slidenum">
              <a:t>‹#›</a:t>
            </a:fld>
            <a:endParaRPr lang="it-IT"/>
          </a:p>
        </p:txBody>
      </p:sp>
      <p:sp>
        <p:nvSpPr>
          <p:cNvPr id="40" name="Segnaposto contenuto 37">
            <a:extLst>
              <a:ext uri="{FF2B5EF4-FFF2-40B4-BE49-F238E27FC236}">
                <a16:creationId xmlns:a16="http://schemas.microsoft.com/office/drawing/2014/main" id="{69055509-3014-F264-E471-1DA577B59C1D}"/>
              </a:ext>
            </a:extLst>
          </p:cNvPr>
          <p:cNvSpPr txBox="1">
            <a:spLocks noGrp="1"/>
          </p:cNvSpPr>
          <p:nvPr>
            <p:ph sz="quarter" idx="4294967295"/>
          </p:nvPr>
        </p:nvSpPr>
        <p:spPr>
          <a:xfrm>
            <a:off x="1285463" y="2419520"/>
            <a:ext cx="9621079" cy="3334807"/>
          </a:xfrm>
          <a:prstGeom prst="rect">
            <a:avLst/>
          </a:prstGeom>
          <a:noFill/>
          <a:ln>
            <a:noFill/>
          </a:ln>
        </p:spPr>
        <p:txBody>
          <a:bodyPr vert="horz" wrap="square" lIns="91440" tIns="45720" rIns="91440" bIns="45720" anchor="t" anchorCtr="0" compatLnSpc="1">
            <a:noAutofit/>
          </a:bodyPr>
          <a:lstStyle>
            <a:lvl1pPr marL="0" marR="0" lvl="0" indent="0" fontAlgn="auto">
              <a:lnSpc>
                <a:spcPct val="110000"/>
              </a:lnSpc>
              <a:spcAft>
                <a:spcPts val="0"/>
              </a:spcAft>
              <a:buNone/>
              <a:tabLst/>
              <a:defRPr lang="it-IT" sz="2000" b="0" i="0" u="none" strike="noStrike" cap="none" spc="0" baseline="0">
                <a:solidFill>
                  <a:srgbClr val="000000"/>
                </a:solidFill>
                <a:uFillTx/>
                <a:latin typeface="Avenir Next LT Pro"/>
              </a:defRPr>
            </a:lvl1pPr>
          </a:lstStyle>
          <a:p>
            <a:pPr lvl="0"/>
            <a:r>
              <a:rPr lang="it-IT"/>
              <a:t>Fare clic per aggiungere contenuto</a:t>
            </a:r>
          </a:p>
        </p:txBody>
      </p:sp>
    </p:spTree>
    <p:extLst>
      <p:ext uri="{BB962C8B-B14F-4D97-AF65-F5344CB8AC3E}">
        <p14:creationId xmlns:p14="http://schemas.microsoft.com/office/powerpoint/2010/main" val="17798099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itazione">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7E9A8AF8-DA73-3585-A386-68FB7E032E45}"/>
              </a:ext>
            </a:extLst>
          </p:cNvPr>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Avenir Next LT Pro"/>
            </a:endParaRPr>
          </a:p>
        </p:txBody>
      </p:sp>
      <p:sp>
        <p:nvSpPr>
          <p:cNvPr id="3" name="Segnaposto immagine 43">
            <a:extLst>
              <a:ext uri="{FF2B5EF4-FFF2-40B4-BE49-F238E27FC236}">
                <a16:creationId xmlns:a16="http://schemas.microsoft.com/office/drawing/2014/main" id="{0FC2BBF7-80FE-5BBD-5368-C4B227DE0688}"/>
              </a:ext>
            </a:extLst>
          </p:cNvPr>
          <p:cNvSpPr txBox="1">
            <a:spLocks noGrp="1"/>
          </p:cNvSpPr>
          <p:nvPr>
            <p:ph type="pic" sz="quarter" idx="4294967295"/>
          </p:nvPr>
        </p:nvSpPr>
        <p:spPr>
          <a:xfrm>
            <a:off x="0" y="0"/>
            <a:ext cx="12191996" cy="6858000"/>
          </a:xfrm>
          <a:prstGeom prst="rect">
            <a:avLst/>
          </a:prstGeom>
          <a:noFill/>
          <a:ln>
            <a:noFill/>
          </a:ln>
        </p:spPr>
        <p:txBody>
          <a:bodyPr vert="horz" wrap="square" lIns="91440" tIns="45720" rIns="91440" bIns="45720" anchor="ctr" anchorCtr="1" compatLnSpc="1">
            <a:noAutofit/>
          </a:bodyPr>
          <a:lstStyle>
            <a:lvl1pPr marL="0" marR="0" lvl="0" indent="0" algn="ctr" fontAlgn="auto">
              <a:lnSpc>
                <a:spcPct val="110000"/>
              </a:lnSpc>
              <a:spcAft>
                <a:spcPts val="0"/>
              </a:spcAft>
              <a:buNone/>
              <a:tabLst/>
              <a:defRPr lang="it-IT" b="0" i="0" u="none" strike="noStrike" cap="none" spc="0" baseline="0">
                <a:solidFill>
                  <a:srgbClr val="FFFFFF"/>
                </a:solidFill>
                <a:uFillTx/>
                <a:latin typeface="Avenir Next LT Pro"/>
              </a:defRPr>
            </a:lvl1pPr>
          </a:lstStyle>
          <a:p>
            <a:pPr lvl="0"/>
            <a:r>
              <a:rPr lang="it-IT"/>
              <a:t>Inserire una foto qui</a:t>
            </a:r>
          </a:p>
        </p:txBody>
      </p:sp>
      <p:sp>
        <p:nvSpPr>
          <p:cNvPr id="4" name="Titolo 1">
            <a:extLst>
              <a:ext uri="{FF2B5EF4-FFF2-40B4-BE49-F238E27FC236}">
                <a16:creationId xmlns:a16="http://schemas.microsoft.com/office/drawing/2014/main" id="{3E42363E-0C71-D231-5D34-26AAE78147B0}"/>
              </a:ext>
            </a:extLst>
          </p:cNvPr>
          <p:cNvSpPr txBox="1">
            <a:spLocks noGrp="1"/>
          </p:cNvSpPr>
          <p:nvPr>
            <p:ph type="title"/>
          </p:nvPr>
        </p:nvSpPr>
        <p:spPr>
          <a:xfrm>
            <a:off x="12188" y="0"/>
            <a:ext cx="12167619" cy="3278535"/>
          </a:xfrm>
          <a:prstGeom prst="rect">
            <a:avLst/>
          </a:prstGeom>
          <a:solidFill>
            <a:srgbClr val="7162FE">
              <a:alpha val="60000"/>
            </a:srgbClr>
          </a:solidFill>
          <a:ln>
            <a:noFill/>
          </a:ln>
        </p:spPr>
        <p:txBody>
          <a:bodyPr vert="horz" wrap="square" lIns="1600200" tIns="731520" rIns="731520" bIns="45720" anchor="t" anchorCtr="0" compatLnSpc="1">
            <a:noAutofit/>
          </a:bodyPr>
          <a:lstStyle>
            <a:lvl1pPr marL="0" marR="0" lvl="0" indent="0" fontAlgn="auto">
              <a:spcBef>
                <a:spcPts val="0"/>
              </a:spcBef>
              <a:spcAft>
                <a:spcPts val="0"/>
              </a:spcAft>
              <a:tabLst/>
              <a:defRPr lang="en-US" b="0" i="0" u="none" strike="noStrike" cap="none" spc="0" baseline="0">
                <a:solidFill>
                  <a:srgbClr val="FFFFFF"/>
                </a:solidFill>
                <a:effectLst>
                  <a:outerShdw dist="38096" dir="2700000">
                    <a:srgbClr val="000000"/>
                  </a:outerShdw>
                </a:effectLst>
                <a:uFillTx/>
                <a:latin typeface="Posterama"/>
              </a:defRPr>
            </a:lvl1pPr>
          </a:lstStyle>
          <a:p>
            <a:pPr lvl="0"/>
            <a:r>
              <a:rPr lang="en-US"/>
              <a:t>Click to edit Master title style</a:t>
            </a:r>
            <a:endParaRPr lang="it-IT"/>
          </a:p>
        </p:txBody>
      </p:sp>
      <p:sp>
        <p:nvSpPr>
          <p:cNvPr id="5" name="Sottotitolo 2">
            <a:extLst>
              <a:ext uri="{FF2B5EF4-FFF2-40B4-BE49-F238E27FC236}">
                <a16:creationId xmlns:a16="http://schemas.microsoft.com/office/drawing/2014/main" id="{224E555F-244C-094D-A2A5-C563E5C51655}"/>
              </a:ext>
            </a:extLst>
          </p:cNvPr>
          <p:cNvSpPr txBox="1">
            <a:spLocks noGrp="1"/>
          </p:cNvSpPr>
          <p:nvPr>
            <p:ph type="subTitle" sz="quarter" idx="4294967295"/>
          </p:nvPr>
        </p:nvSpPr>
        <p:spPr>
          <a:xfrm>
            <a:off x="1571625" y="2057400"/>
            <a:ext cx="9144000" cy="697888"/>
          </a:xfrm>
          <a:prstGeom prst="rect">
            <a:avLst/>
          </a:prstGeom>
          <a:noFill/>
          <a:ln>
            <a:noFill/>
          </a:ln>
        </p:spPr>
        <p:txBody>
          <a:bodyPr vert="horz" wrap="square" lIns="91440" tIns="45720" rIns="91440" bIns="45720" anchor="t" anchorCtr="0" compatLnSpc="1">
            <a:noAutofit/>
          </a:bodyPr>
          <a:lstStyle>
            <a:lvl1pPr marL="0" marR="0" lvl="0" indent="0" fontAlgn="auto">
              <a:lnSpc>
                <a:spcPct val="110000"/>
              </a:lnSpc>
              <a:spcAft>
                <a:spcPts val="0"/>
              </a:spcAft>
              <a:buNone/>
              <a:tabLst>
                <a:tab pos="4686299" algn="l"/>
              </a:tabLst>
              <a:defRPr lang="it-IT" sz="2200" b="0" i="0" u="none" strike="noStrike" cap="none" spc="0" baseline="0">
                <a:solidFill>
                  <a:srgbClr val="FFFFFF"/>
                </a:solidFill>
                <a:effectLst>
                  <a:outerShdw dist="38096" dir="2700000">
                    <a:srgbClr val="000000"/>
                  </a:outerShdw>
                </a:effectLst>
                <a:uFillTx/>
                <a:latin typeface="Avenir Next LT Pro"/>
              </a:defRPr>
            </a:lvl1pPr>
          </a:lstStyle>
          <a:p>
            <a:pPr lvl="0"/>
            <a:r>
              <a:rPr lang="it-IT"/>
              <a:t>Fare clic per inserire il sottotitolo</a:t>
            </a:r>
          </a:p>
        </p:txBody>
      </p:sp>
      <p:sp>
        <p:nvSpPr>
          <p:cNvPr id="6" name="Segnaposto data 3">
            <a:extLst>
              <a:ext uri="{FF2B5EF4-FFF2-40B4-BE49-F238E27FC236}">
                <a16:creationId xmlns:a16="http://schemas.microsoft.com/office/drawing/2014/main" id="{E7FB6863-2F4D-FC5B-A011-D4C9A026E299}"/>
              </a:ext>
            </a:extLst>
          </p:cNvPr>
          <p:cNvSpPr txBox="1">
            <a:spLocks noGrp="1"/>
          </p:cNvSpPr>
          <p:nvPr>
            <p:ph type="dt" sz="quarter" idx="7"/>
          </p:nvPr>
        </p:nvSpPr>
        <p:spPr>
          <a:xfrm>
            <a:off x="457200" y="6324603"/>
            <a:ext cx="2560219"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r>
              <a:rPr lang="it-IT"/>
              <a:t>02/02/20XX</a:t>
            </a:r>
          </a:p>
        </p:txBody>
      </p:sp>
      <p:sp>
        <p:nvSpPr>
          <p:cNvPr id="7" name="Segnaposto piè di pagina 4">
            <a:extLst>
              <a:ext uri="{FF2B5EF4-FFF2-40B4-BE49-F238E27FC236}">
                <a16:creationId xmlns:a16="http://schemas.microsoft.com/office/drawing/2014/main" id="{1EF3469B-5914-990B-2EB8-119AB14B7E36}"/>
              </a:ext>
            </a:extLst>
          </p:cNvPr>
          <p:cNvSpPr txBox="1">
            <a:spLocks noGrp="1"/>
          </p:cNvSpPr>
          <p:nvPr>
            <p:ph type="ftr" sz="quarter" idx="9"/>
          </p:nvPr>
        </p:nvSpPr>
        <p:spPr>
          <a:xfrm>
            <a:off x="4200863" y="6319839"/>
            <a:ext cx="3982778"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r>
              <a:rPr lang="it-IT"/>
              <a:t>TITOLO PRESENTAZIONE</a:t>
            </a:r>
          </a:p>
        </p:txBody>
      </p:sp>
      <p:sp>
        <p:nvSpPr>
          <p:cNvPr id="8" name="Segnaposto numero diapositiva 5">
            <a:extLst>
              <a:ext uri="{FF2B5EF4-FFF2-40B4-BE49-F238E27FC236}">
                <a16:creationId xmlns:a16="http://schemas.microsoft.com/office/drawing/2014/main" id="{F4F99DCF-475A-54DE-B6ED-1BF7D32D0D50}"/>
              </a:ext>
            </a:extLst>
          </p:cNvPr>
          <p:cNvSpPr txBox="1">
            <a:spLocks noGrp="1"/>
          </p:cNvSpPr>
          <p:nvPr>
            <p:ph type="sldNum" sz="quarter" idx="8"/>
          </p:nvPr>
        </p:nvSpPr>
        <p:spPr>
          <a:xfrm>
            <a:off x="11190802" y="6324603"/>
            <a:ext cx="799075"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000000"/>
                </a:solidFill>
                <a:uFillTx/>
                <a:latin typeface="Avenir Next LT Pro"/>
              </a:defRPr>
            </a:lvl1pPr>
          </a:lstStyle>
          <a:p>
            <a:pPr lvl="0"/>
            <a:fld id="{8C745337-775A-4F97-B9B3-1C427AC93A69}" type="slidenum">
              <a:t>‹#›</a:t>
            </a:fld>
            <a:endParaRPr lang="it-IT"/>
          </a:p>
        </p:txBody>
      </p:sp>
    </p:spTree>
    <p:extLst>
      <p:ext uri="{BB962C8B-B14F-4D97-AF65-F5344CB8AC3E}">
        <p14:creationId xmlns:p14="http://schemas.microsoft.com/office/powerpoint/2010/main" val="37045361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quadra">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DA25495E-AC24-1EE8-0690-9B50556DFE1B}"/>
              </a:ext>
            </a:extLst>
          </p:cNvPr>
          <p:cNvSpPr/>
          <p:nvPr/>
        </p:nvSpPr>
        <p:spPr>
          <a:xfrm>
            <a:off x="0" y="0"/>
            <a:ext cx="12208611" cy="6858000"/>
          </a:xfrm>
          <a:prstGeom prst="rect">
            <a:avLst/>
          </a:prstGeom>
          <a:solidFill>
            <a:srgbClr val="EEEEEE">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 name="Rettangolo 2">
            <a:extLst>
              <a:ext uri="{FF2B5EF4-FFF2-40B4-BE49-F238E27FC236}">
                <a16:creationId xmlns:a16="http://schemas.microsoft.com/office/drawing/2014/main" id="{D4D62E29-79D3-B90A-5099-03A21D673DE4}"/>
              </a:ext>
            </a:extLst>
          </p:cNvPr>
          <p:cNvSpPr/>
          <p:nvPr/>
        </p:nvSpPr>
        <p:spPr>
          <a:xfrm>
            <a:off x="0" y="0"/>
            <a:ext cx="12208611" cy="6858000"/>
          </a:xfrm>
          <a:prstGeom prst="rect">
            <a:avLst/>
          </a:prstGeom>
          <a:solidFill>
            <a:srgbClr val="7162F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4" name="Triangolo rettangolo 3">
            <a:extLst>
              <a:ext uri="{FF2B5EF4-FFF2-40B4-BE49-F238E27FC236}">
                <a16:creationId xmlns:a16="http://schemas.microsoft.com/office/drawing/2014/main" id="{1D018371-1C12-271F-676E-08A012D7B278}"/>
              </a:ext>
            </a:extLst>
          </p:cNvPr>
          <p:cNvSpPr/>
          <p:nvPr/>
        </p:nvSpPr>
        <p:spPr>
          <a:xfrm rot="13499997">
            <a:off x="-284145" y="5174185"/>
            <a:ext cx="568290" cy="568290"/>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1201AF">
              <a:alpha val="17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grpSp>
        <p:nvGrpSpPr>
          <p:cNvPr id="5" name="Gruppo 4">
            <a:extLst>
              <a:ext uri="{FF2B5EF4-FFF2-40B4-BE49-F238E27FC236}">
                <a16:creationId xmlns:a16="http://schemas.microsoft.com/office/drawing/2014/main" id="{1C145BA9-0E80-2060-2748-562E15F745F8}"/>
              </a:ext>
            </a:extLst>
          </p:cNvPr>
          <p:cNvGrpSpPr/>
          <p:nvPr/>
        </p:nvGrpSpPr>
        <p:grpSpPr>
          <a:xfrm>
            <a:off x="-6217" y="0"/>
            <a:ext cx="12214828" cy="6858000"/>
            <a:chOff x="-6217" y="0"/>
            <a:chExt cx="12214828" cy="6858000"/>
          </a:xfrm>
        </p:grpSpPr>
        <p:cxnSp>
          <p:nvCxnSpPr>
            <p:cNvPr id="6" name="Connettore diritto 5">
              <a:extLst>
                <a:ext uri="{FF2B5EF4-FFF2-40B4-BE49-F238E27FC236}">
                  <a16:creationId xmlns:a16="http://schemas.microsoft.com/office/drawing/2014/main" id="{7ABF299C-7E65-E342-6CFB-B5DA85EDF0A5}"/>
                </a:ext>
              </a:extLst>
            </p:cNvPr>
            <p:cNvCxnSpPr/>
            <p:nvPr/>
          </p:nvCxnSpPr>
          <p:spPr>
            <a:xfrm>
              <a:off x="-6217" y="6686284"/>
              <a:ext cx="12192005" cy="0"/>
            </a:xfrm>
            <a:prstGeom prst="straightConnector1">
              <a:avLst/>
            </a:prstGeom>
            <a:noFill/>
            <a:ln w="19046" cap="flat">
              <a:solidFill>
                <a:srgbClr val="B495C2">
                  <a:alpha val="20000"/>
                </a:srgbClr>
              </a:solidFill>
              <a:custDash>
                <a:ds d="100000" sp="100000"/>
              </a:custDash>
              <a:miter/>
            </a:ln>
          </p:spPr>
        </p:cxnSp>
        <p:cxnSp>
          <p:nvCxnSpPr>
            <p:cNvPr id="7" name="Connettore diritto 6">
              <a:extLst>
                <a:ext uri="{FF2B5EF4-FFF2-40B4-BE49-F238E27FC236}">
                  <a16:creationId xmlns:a16="http://schemas.microsoft.com/office/drawing/2014/main" id="{DF977D9C-B8FB-C658-9AE3-433F559681AC}"/>
                </a:ext>
              </a:extLst>
            </p:cNvPr>
            <p:cNvCxnSpPr/>
            <p:nvPr/>
          </p:nvCxnSpPr>
          <p:spPr>
            <a:xfrm>
              <a:off x="0" y="0"/>
              <a:ext cx="0" cy="6858000"/>
            </a:xfrm>
            <a:prstGeom prst="straightConnector1">
              <a:avLst/>
            </a:prstGeom>
            <a:noFill/>
            <a:ln w="19046" cap="flat">
              <a:solidFill>
                <a:srgbClr val="B495C2">
                  <a:alpha val="20000"/>
                </a:srgbClr>
              </a:solidFill>
              <a:custDash>
                <a:ds d="100000" sp="100000"/>
              </a:custDash>
              <a:miter/>
            </a:ln>
          </p:spPr>
        </p:cxnSp>
        <p:cxnSp>
          <p:nvCxnSpPr>
            <p:cNvPr id="8" name="Connettore diritto 7">
              <a:extLst>
                <a:ext uri="{FF2B5EF4-FFF2-40B4-BE49-F238E27FC236}">
                  <a16:creationId xmlns:a16="http://schemas.microsoft.com/office/drawing/2014/main" id="{D98FD38E-C921-87AE-26CB-3D9F1532912B}"/>
                </a:ext>
              </a:extLst>
            </p:cNvPr>
            <p:cNvCxnSpPr/>
            <p:nvPr/>
          </p:nvCxnSpPr>
          <p:spPr>
            <a:xfrm>
              <a:off x="11993261" y="0"/>
              <a:ext cx="0" cy="6858000"/>
            </a:xfrm>
            <a:prstGeom prst="straightConnector1">
              <a:avLst/>
            </a:prstGeom>
            <a:noFill/>
            <a:ln w="19046" cap="flat">
              <a:solidFill>
                <a:srgbClr val="B495C2">
                  <a:alpha val="20000"/>
                </a:srgbClr>
              </a:solidFill>
              <a:custDash>
                <a:ds d="100000" sp="100000"/>
              </a:custDash>
              <a:miter/>
            </a:ln>
          </p:spPr>
        </p:cxnSp>
        <p:cxnSp>
          <p:nvCxnSpPr>
            <p:cNvPr id="9" name="Connettore diritto 8">
              <a:extLst>
                <a:ext uri="{FF2B5EF4-FFF2-40B4-BE49-F238E27FC236}">
                  <a16:creationId xmlns:a16="http://schemas.microsoft.com/office/drawing/2014/main" id="{4634D421-460C-21C7-2A21-420B6A06233C}"/>
                </a:ext>
              </a:extLst>
            </p:cNvPr>
            <p:cNvCxnSpPr/>
            <p:nvPr/>
          </p:nvCxnSpPr>
          <p:spPr>
            <a:xfrm>
              <a:off x="192526" y="0"/>
              <a:ext cx="0" cy="6858000"/>
            </a:xfrm>
            <a:prstGeom prst="straightConnector1">
              <a:avLst/>
            </a:prstGeom>
            <a:noFill/>
            <a:ln w="19046" cap="flat">
              <a:solidFill>
                <a:srgbClr val="B495C2">
                  <a:alpha val="20000"/>
                </a:srgbClr>
              </a:solidFill>
              <a:custDash>
                <a:ds d="100000" sp="100000"/>
              </a:custDash>
              <a:miter/>
            </a:ln>
          </p:spPr>
        </p:cxnSp>
        <p:cxnSp>
          <p:nvCxnSpPr>
            <p:cNvPr id="10" name="Connettore diritto 9">
              <a:extLst>
                <a:ext uri="{FF2B5EF4-FFF2-40B4-BE49-F238E27FC236}">
                  <a16:creationId xmlns:a16="http://schemas.microsoft.com/office/drawing/2014/main" id="{C0587821-8E83-30DA-BFF1-E36EA2E6E11D}"/>
                </a:ext>
              </a:extLst>
            </p:cNvPr>
            <p:cNvCxnSpPr/>
            <p:nvPr/>
          </p:nvCxnSpPr>
          <p:spPr>
            <a:xfrm>
              <a:off x="1191966" y="0"/>
              <a:ext cx="0" cy="6858000"/>
            </a:xfrm>
            <a:prstGeom prst="straightConnector1">
              <a:avLst/>
            </a:prstGeom>
            <a:noFill/>
            <a:ln w="19046" cap="flat">
              <a:solidFill>
                <a:srgbClr val="B495C2">
                  <a:alpha val="20000"/>
                </a:srgbClr>
              </a:solidFill>
              <a:custDash>
                <a:ds d="100000" sp="100000"/>
              </a:custDash>
              <a:miter/>
            </a:ln>
          </p:spPr>
        </p:cxnSp>
        <p:cxnSp>
          <p:nvCxnSpPr>
            <p:cNvPr id="11" name="Connettore diritto 10">
              <a:extLst>
                <a:ext uri="{FF2B5EF4-FFF2-40B4-BE49-F238E27FC236}">
                  <a16:creationId xmlns:a16="http://schemas.microsoft.com/office/drawing/2014/main" id="{4D3B8A42-FFE8-286A-73A4-C932AEE4D391}"/>
                </a:ext>
              </a:extLst>
            </p:cNvPr>
            <p:cNvCxnSpPr/>
            <p:nvPr/>
          </p:nvCxnSpPr>
          <p:spPr>
            <a:xfrm>
              <a:off x="2191405" y="0"/>
              <a:ext cx="0" cy="6858000"/>
            </a:xfrm>
            <a:prstGeom prst="straightConnector1">
              <a:avLst/>
            </a:prstGeom>
            <a:noFill/>
            <a:ln w="19046" cap="flat">
              <a:solidFill>
                <a:srgbClr val="B495C2">
                  <a:alpha val="20000"/>
                </a:srgbClr>
              </a:solidFill>
              <a:custDash>
                <a:ds d="100000" sp="100000"/>
              </a:custDash>
              <a:miter/>
            </a:ln>
          </p:spPr>
        </p:cxnSp>
        <p:cxnSp>
          <p:nvCxnSpPr>
            <p:cNvPr id="12" name="Connettore diritto 11">
              <a:extLst>
                <a:ext uri="{FF2B5EF4-FFF2-40B4-BE49-F238E27FC236}">
                  <a16:creationId xmlns:a16="http://schemas.microsoft.com/office/drawing/2014/main" id="{5E827520-D535-AB01-08FB-4B9EC9C51959}"/>
                </a:ext>
              </a:extLst>
            </p:cNvPr>
            <p:cNvCxnSpPr/>
            <p:nvPr/>
          </p:nvCxnSpPr>
          <p:spPr>
            <a:xfrm>
              <a:off x="3190844" y="0"/>
              <a:ext cx="0" cy="6858000"/>
            </a:xfrm>
            <a:prstGeom prst="straightConnector1">
              <a:avLst/>
            </a:prstGeom>
            <a:noFill/>
            <a:ln w="19046" cap="flat">
              <a:solidFill>
                <a:srgbClr val="B495C2">
                  <a:alpha val="20000"/>
                </a:srgbClr>
              </a:solidFill>
              <a:custDash>
                <a:ds d="100000" sp="100000"/>
              </a:custDash>
              <a:miter/>
            </a:ln>
          </p:spPr>
        </p:cxnSp>
        <p:cxnSp>
          <p:nvCxnSpPr>
            <p:cNvPr id="13" name="Connettore diritto 12">
              <a:extLst>
                <a:ext uri="{FF2B5EF4-FFF2-40B4-BE49-F238E27FC236}">
                  <a16:creationId xmlns:a16="http://schemas.microsoft.com/office/drawing/2014/main" id="{45CF4E2D-C2D0-C168-527C-71FE9B23A925}"/>
                </a:ext>
              </a:extLst>
            </p:cNvPr>
            <p:cNvCxnSpPr/>
            <p:nvPr/>
          </p:nvCxnSpPr>
          <p:spPr>
            <a:xfrm>
              <a:off x="4190283" y="0"/>
              <a:ext cx="0" cy="6858000"/>
            </a:xfrm>
            <a:prstGeom prst="straightConnector1">
              <a:avLst/>
            </a:prstGeom>
            <a:noFill/>
            <a:ln w="19046" cap="flat">
              <a:solidFill>
                <a:srgbClr val="B495C2">
                  <a:alpha val="20000"/>
                </a:srgbClr>
              </a:solidFill>
              <a:custDash>
                <a:ds d="100000" sp="100000"/>
              </a:custDash>
              <a:miter/>
            </a:ln>
          </p:spPr>
        </p:cxnSp>
        <p:cxnSp>
          <p:nvCxnSpPr>
            <p:cNvPr id="14" name="Connettore diritto 13">
              <a:extLst>
                <a:ext uri="{FF2B5EF4-FFF2-40B4-BE49-F238E27FC236}">
                  <a16:creationId xmlns:a16="http://schemas.microsoft.com/office/drawing/2014/main" id="{069DD626-E334-96D7-69CF-82D16CD8F7D7}"/>
                </a:ext>
              </a:extLst>
            </p:cNvPr>
            <p:cNvCxnSpPr/>
            <p:nvPr/>
          </p:nvCxnSpPr>
          <p:spPr>
            <a:xfrm>
              <a:off x="5189713" y="0"/>
              <a:ext cx="0" cy="6858000"/>
            </a:xfrm>
            <a:prstGeom prst="straightConnector1">
              <a:avLst/>
            </a:prstGeom>
            <a:noFill/>
            <a:ln w="19046" cap="flat">
              <a:solidFill>
                <a:srgbClr val="B495C2">
                  <a:alpha val="20000"/>
                </a:srgbClr>
              </a:solidFill>
              <a:custDash>
                <a:ds d="100000" sp="100000"/>
              </a:custDash>
              <a:miter/>
            </a:ln>
          </p:spPr>
        </p:cxnSp>
        <p:cxnSp>
          <p:nvCxnSpPr>
            <p:cNvPr id="15" name="Connettore diritto 14">
              <a:extLst>
                <a:ext uri="{FF2B5EF4-FFF2-40B4-BE49-F238E27FC236}">
                  <a16:creationId xmlns:a16="http://schemas.microsoft.com/office/drawing/2014/main" id="{09DED912-528D-6C1F-671A-81BBC24BB2B9}"/>
                </a:ext>
              </a:extLst>
            </p:cNvPr>
            <p:cNvCxnSpPr/>
            <p:nvPr/>
          </p:nvCxnSpPr>
          <p:spPr>
            <a:xfrm>
              <a:off x="6189152" y="0"/>
              <a:ext cx="0" cy="6858000"/>
            </a:xfrm>
            <a:prstGeom prst="straightConnector1">
              <a:avLst/>
            </a:prstGeom>
            <a:noFill/>
            <a:ln w="19046" cap="flat">
              <a:solidFill>
                <a:srgbClr val="B495C2">
                  <a:alpha val="20000"/>
                </a:srgbClr>
              </a:solidFill>
              <a:custDash>
                <a:ds d="100000" sp="100000"/>
              </a:custDash>
              <a:miter/>
            </a:ln>
          </p:spPr>
        </p:cxnSp>
        <p:cxnSp>
          <p:nvCxnSpPr>
            <p:cNvPr id="16" name="Connettore diritto 15">
              <a:extLst>
                <a:ext uri="{FF2B5EF4-FFF2-40B4-BE49-F238E27FC236}">
                  <a16:creationId xmlns:a16="http://schemas.microsoft.com/office/drawing/2014/main" id="{4B7F9D82-C8D1-9251-AA74-2B4F788E78FF}"/>
                </a:ext>
              </a:extLst>
            </p:cNvPr>
            <p:cNvCxnSpPr/>
            <p:nvPr/>
          </p:nvCxnSpPr>
          <p:spPr>
            <a:xfrm>
              <a:off x="7188592" y="0"/>
              <a:ext cx="0" cy="6858000"/>
            </a:xfrm>
            <a:prstGeom prst="straightConnector1">
              <a:avLst/>
            </a:prstGeom>
            <a:noFill/>
            <a:ln w="19046" cap="flat">
              <a:solidFill>
                <a:srgbClr val="B495C2">
                  <a:alpha val="20000"/>
                </a:srgbClr>
              </a:solidFill>
              <a:custDash>
                <a:ds d="100000" sp="100000"/>
              </a:custDash>
              <a:miter/>
            </a:ln>
          </p:spPr>
        </p:cxnSp>
        <p:cxnSp>
          <p:nvCxnSpPr>
            <p:cNvPr id="17" name="Connettore diritto 16">
              <a:extLst>
                <a:ext uri="{FF2B5EF4-FFF2-40B4-BE49-F238E27FC236}">
                  <a16:creationId xmlns:a16="http://schemas.microsoft.com/office/drawing/2014/main" id="{56F2E16E-7AED-0E73-58A1-03119F365C08}"/>
                </a:ext>
              </a:extLst>
            </p:cNvPr>
            <p:cNvCxnSpPr/>
            <p:nvPr/>
          </p:nvCxnSpPr>
          <p:spPr>
            <a:xfrm>
              <a:off x="8188031" y="0"/>
              <a:ext cx="0" cy="6858000"/>
            </a:xfrm>
            <a:prstGeom prst="straightConnector1">
              <a:avLst/>
            </a:prstGeom>
            <a:noFill/>
            <a:ln w="19046" cap="flat">
              <a:solidFill>
                <a:srgbClr val="B495C2">
                  <a:alpha val="20000"/>
                </a:srgbClr>
              </a:solidFill>
              <a:custDash>
                <a:ds d="100000" sp="100000"/>
              </a:custDash>
              <a:miter/>
            </a:ln>
          </p:spPr>
        </p:cxnSp>
        <p:cxnSp>
          <p:nvCxnSpPr>
            <p:cNvPr id="18" name="Connettore diritto 17">
              <a:extLst>
                <a:ext uri="{FF2B5EF4-FFF2-40B4-BE49-F238E27FC236}">
                  <a16:creationId xmlns:a16="http://schemas.microsoft.com/office/drawing/2014/main" id="{6594B3ED-6303-807B-95BE-55DC623790CD}"/>
                </a:ext>
              </a:extLst>
            </p:cNvPr>
            <p:cNvCxnSpPr/>
            <p:nvPr/>
          </p:nvCxnSpPr>
          <p:spPr>
            <a:xfrm>
              <a:off x="9187470" y="0"/>
              <a:ext cx="0" cy="6858000"/>
            </a:xfrm>
            <a:prstGeom prst="straightConnector1">
              <a:avLst/>
            </a:prstGeom>
            <a:noFill/>
            <a:ln w="19046" cap="flat">
              <a:solidFill>
                <a:srgbClr val="B495C2">
                  <a:alpha val="20000"/>
                </a:srgbClr>
              </a:solidFill>
              <a:custDash>
                <a:ds d="100000" sp="100000"/>
              </a:custDash>
              <a:miter/>
            </a:ln>
          </p:spPr>
        </p:cxnSp>
        <p:cxnSp>
          <p:nvCxnSpPr>
            <p:cNvPr id="19" name="Connettore diritto 18">
              <a:extLst>
                <a:ext uri="{FF2B5EF4-FFF2-40B4-BE49-F238E27FC236}">
                  <a16:creationId xmlns:a16="http://schemas.microsoft.com/office/drawing/2014/main" id="{57D9C738-0A4B-02DD-2BD2-761A6E587203}"/>
                </a:ext>
              </a:extLst>
            </p:cNvPr>
            <p:cNvCxnSpPr/>
            <p:nvPr/>
          </p:nvCxnSpPr>
          <p:spPr>
            <a:xfrm>
              <a:off x="10186909" y="0"/>
              <a:ext cx="0" cy="6858000"/>
            </a:xfrm>
            <a:prstGeom prst="straightConnector1">
              <a:avLst/>
            </a:prstGeom>
            <a:noFill/>
            <a:ln w="19046" cap="flat">
              <a:solidFill>
                <a:srgbClr val="B495C2">
                  <a:alpha val="20000"/>
                </a:srgbClr>
              </a:solidFill>
              <a:custDash>
                <a:ds d="100000" sp="100000"/>
              </a:custDash>
              <a:miter/>
            </a:ln>
          </p:spPr>
        </p:cxnSp>
        <p:cxnSp>
          <p:nvCxnSpPr>
            <p:cNvPr id="20" name="Connettore diritto 19">
              <a:extLst>
                <a:ext uri="{FF2B5EF4-FFF2-40B4-BE49-F238E27FC236}">
                  <a16:creationId xmlns:a16="http://schemas.microsoft.com/office/drawing/2014/main" id="{B9CA390F-E46C-9943-81A6-5D86D7DA8C7B}"/>
                </a:ext>
              </a:extLst>
            </p:cNvPr>
            <p:cNvCxnSpPr/>
            <p:nvPr/>
          </p:nvCxnSpPr>
          <p:spPr>
            <a:xfrm>
              <a:off x="11186348" y="0"/>
              <a:ext cx="0" cy="6858000"/>
            </a:xfrm>
            <a:prstGeom prst="straightConnector1">
              <a:avLst/>
            </a:prstGeom>
            <a:noFill/>
            <a:ln w="19046" cap="flat">
              <a:solidFill>
                <a:srgbClr val="B495C2">
                  <a:alpha val="20000"/>
                </a:srgbClr>
              </a:solidFill>
              <a:custDash>
                <a:ds d="100000" sp="100000"/>
              </a:custDash>
              <a:miter/>
            </a:ln>
          </p:spPr>
        </p:cxnSp>
        <p:cxnSp>
          <p:nvCxnSpPr>
            <p:cNvPr id="21" name="Connettore diritto 20">
              <a:extLst>
                <a:ext uri="{FF2B5EF4-FFF2-40B4-BE49-F238E27FC236}">
                  <a16:creationId xmlns:a16="http://schemas.microsoft.com/office/drawing/2014/main" id="{F8C12A05-3F2B-E77A-D8DA-267AC78F613A}"/>
                </a:ext>
              </a:extLst>
            </p:cNvPr>
            <p:cNvCxnSpPr/>
            <p:nvPr/>
          </p:nvCxnSpPr>
          <p:spPr>
            <a:xfrm>
              <a:off x="12185788" y="0"/>
              <a:ext cx="0" cy="6858000"/>
            </a:xfrm>
            <a:prstGeom prst="straightConnector1">
              <a:avLst/>
            </a:prstGeom>
            <a:noFill/>
            <a:ln w="19046" cap="flat">
              <a:solidFill>
                <a:srgbClr val="B495C2">
                  <a:alpha val="20000"/>
                </a:srgbClr>
              </a:solidFill>
              <a:custDash>
                <a:ds d="100000" sp="100000"/>
              </a:custDash>
              <a:miter/>
            </a:ln>
          </p:spPr>
        </p:cxnSp>
        <p:cxnSp>
          <p:nvCxnSpPr>
            <p:cNvPr id="22" name="Connettore diritto 21">
              <a:extLst>
                <a:ext uri="{FF2B5EF4-FFF2-40B4-BE49-F238E27FC236}">
                  <a16:creationId xmlns:a16="http://schemas.microsoft.com/office/drawing/2014/main" id="{E0A3A6A2-167D-4271-5421-386E4532EC98}"/>
                </a:ext>
              </a:extLst>
            </p:cNvPr>
            <p:cNvCxnSpPr/>
            <p:nvPr/>
          </p:nvCxnSpPr>
          <p:spPr>
            <a:xfrm>
              <a:off x="0" y="171715"/>
              <a:ext cx="12191996" cy="0"/>
            </a:xfrm>
            <a:prstGeom prst="straightConnector1">
              <a:avLst/>
            </a:prstGeom>
            <a:noFill/>
            <a:ln w="19046" cap="flat">
              <a:solidFill>
                <a:srgbClr val="B495C2">
                  <a:alpha val="20000"/>
                </a:srgbClr>
              </a:solidFill>
              <a:custDash>
                <a:ds d="100000" sp="100000"/>
              </a:custDash>
              <a:miter/>
            </a:ln>
          </p:spPr>
        </p:cxnSp>
        <p:cxnSp>
          <p:nvCxnSpPr>
            <p:cNvPr id="23" name="Connettore diritto 22">
              <a:extLst>
                <a:ext uri="{FF2B5EF4-FFF2-40B4-BE49-F238E27FC236}">
                  <a16:creationId xmlns:a16="http://schemas.microsoft.com/office/drawing/2014/main" id="{FA03BA1E-ED67-A2E9-91BA-18749D4723CA}"/>
                </a:ext>
              </a:extLst>
            </p:cNvPr>
            <p:cNvCxnSpPr/>
            <p:nvPr/>
          </p:nvCxnSpPr>
          <p:spPr>
            <a:xfrm>
              <a:off x="0" y="728904"/>
              <a:ext cx="12191996" cy="0"/>
            </a:xfrm>
            <a:prstGeom prst="straightConnector1">
              <a:avLst/>
            </a:prstGeom>
            <a:noFill/>
            <a:ln w="19046" cap="flat">
              <a:solidFill>
                <a:srgbClr val="B495C2">
                  <a:alpha val="20000"/>
                </a:srgbClr>
              </a:solidFill>
              <a:custDash>
                <a:ds d="100000" sp="100000"/>
              </a:custDash>
              <a:miter/>
            </a:ln>
          </p:spPr>
        </p:cxnSp>
        <p:cxnSp>
          <p:nvCxnSpPr>
            <p:cNvPr id="24" name="Connettore diritto 23">
              <a:extLst>
                <a:ext uri="{FF2B5EF4-FFF2-40B4-BE49-F238E27FC236}">
                  <a16:creationId xmlns:a16="http://schemas.microsoft.com/office/drawing/2014/main" id="{DA51C328-848E-AA79-FC09-3C0391D5713C}"/>
                </a:ext>
              </a:extLst>
            </p:cNvPr>
            <p:cNvCxnSpPr/>
            <p:nvPr/>
          </p:nvCxnSpPr>
          <p:spPr>
            <a:xfrm>
              <a:off x="0" y="1286094"/>
              <a:ext cx="12191996" cy="0"/>
            </a:xfrm>
            <a:prstGeom prst="straightConnector1">
              <a:avLst/>
            </a:prstGeom>
            <a:noFill/>
            <a:ln w="19046" cap="flat">
              <a:solidFill>
                <a:srgbClr val="B495C2">
                  <a:alpha val="20000"/>
                </a:srgbClr>
              </a:solidFill>
              <a:custDash>
                <a:ds d="100000" sp="100000"/>
              </a:custDash>
              <a:miter/>
            </a:ln>
          </p:spPr>
        </p:cxnSp>
        <p:cxnSp>
          <p:nvCxnSpPr>
            <p:cNvPr id="25" name="Connettore diritto 24">
              <a:extLst>
                <a:ext uri="{FF2B5EF4-FFF2-40B4-BE49-F238E27FC236}">
                  <a16:creationId xmlns:a16="http://schemas.microsoft.com/office/drawing/2014/main" id="{1AFA8E5D-78E2-3983-2473-9DF3BDDEC42E}"/>
                </a:ext>
              </a:extLst>
            </p:cNvPr>
            <p:cNvCxnSpPr/>
            <p:nvPr/>
          </p:nvCxnSpPr>
          <p:spPr>
            <a:xfrm>
              <a:off x="0" y="1843284"/>
              <a:ext cx="12191996" cy="0"/>
            </a:xfrm>
            <a:prstGeom prst="straightConnector1">
              <a:avLst/>
            </a:prstGeom>
            <a:noFill/>
            <a:ln w="19046" cap="flat">
              <a:solidFill>
                <a:srgbClr val="B495C2">
                  <a:alpha val="20000"/>
                </a:srgbClr>
              </a:solidFill>
              <a:custDash>
                <a:ds d="100000" sp="100000"/>
              </a:custDash>
              <a:miter/>
            </a:ln>
          </p:spPr>
        </p:cxnSp>
        <p:cxnSp>
          <p:nvCxnSpPr>
            <p:cNvPr id="26" name="Connettore diritto 25">
              <a:extLst>
                <a:ext uri="{FF2B5EF4-FFF2-40B4-BE49-F238E27FC236}">
                  <a16:creationId xmlns:a16="http://schemas.microsoft.com/office/drawing/2014/main" id="{6313B858-5BB6-25C6-93CF-416084C854E6}"/>
                </a:ext>
              </a:extLst>
            </p:cNvPr>
            <p:cNvCxnSpPr/>
            <p:nvPr/>
          </p:nvCxnSpPr>
          <p:spPr>
            <a:xfrm>
              <a:off x="0" y="2400473"/>
              <a:ext cx="12191996" cy="0"/>
            </a:xfrm>
            <a:prstGeom prst="straightConnector1">
              <a:avLst/>
            </a:prstGeom>
            <a:noFill/>
            <a:ln w="19046" cap="flat">
              <a:solidFill>
                <a:srgbClr val="B495C2">
                  <a:alpha val="20000"/>
                </a:srgbClr>
              </a:solidFill>
              <a:custDash>
                <a:ds d="100000" sp="100000"/>
              </a:custDash>
              <a:miter/>
            </a:ln>
          </p:spPr>
        </p:cxnSp>
        <p:cxnSp>
          <p:nvCxnSpPr>
            <p:cNvPr id="27" name="Connettore diritto 26">
              <a:extLst>
                <a:ext uri="{FF2B5EF4-FFF2-40B4-BE49-F238E27FC236}">
                  <a16:creationId xmlns:a16="http://schemas.microsoft.com/office/drawing/2014/main" id="{6084F313-5E80-07F7-B349-4EF5DC157B45}"/>
                </a:ext>
              </a:extLst>
            </p:cNvPr>
            <p:cNvCxnSpPr/>
            <p:nvPr/>
          </p:nvCxnSpPr>
          <p:spPr>
            <a:xfrm>
              <a:off x="0" y="2957663"/>
              <a:ext cx="12191996" cy="0"/>
            </a:xfrm>
            <a:prstGeom prst="straightConnector1">
              <a:avLst/>
            </a:prstGeom>
            <a:noFill/>
            <a:ln w="19046" cap="flat">
              <a:solidFill>
                <a:srgbClr val="B495C2">
                  <a:alpha val="20000"/>
                </a:srgbClr>
              </a:solidFill>
              <a:custDash>
                <a:ds d="100000" sp="100000"/>
              </a:custDash>
              <a:miter/>
            </a:ln>
          </p:spPr>
        </p:cxnSp>
        <p:cxnSp>
          <p:nvCxnSpPr>
            <p:cNvPr id="28" name="Connettore diritto 27">
              <a:extLst>
                <a:ext uri="{FF2B5EF4-FFF2-40B4-BE49-F238E27FC236}">
                  <a16:creationId xmlns:a16="http://schemas.microsoft.com/office/drawing/2014/main" id="{CAC9467C-CFBF-180B-D2B9-6B44013F436D}"/>
                </a:ext>
              </a:extLst>
            </p:cNvPr>
            <p:cNvCxnSpPr/>
            <p:nvPr/>
          </p:nvCxnSpPr>
          <p:spPr>
            <a:xfrm>
              <a:off x="0" y="3514853"/>
              <a:ext cx="12191996" cy="0"/>
            </a:xfrm>
            <a:prstGeom prst="straightConnector1">
              <a:avLst/>
            </a:prstGeom>
            <a:noFill/>
            <a:ln w="19046" cap="flat">
              <a:solidFill>
                <a:srgbClr val="B495C2">
                  <a:alpha val="20000"/>
                </a:srgbClr>
              </a:solidFill>
              <a:custDash>
                <a:ds d="100000" sp="100000"/>
              </a:custDash>
              <a:miter/>
            </a:ln>
          </p:spPr>
        </p:cxnSp>
        <p:cxnSp>
          <p:nvCxnSpPr>
            <p:cNvPr id="29" name="Connettore diritto 28">
              <a:extLst>
                <a:ext uri="{FF2B5EF4-FFF2-40B4-BE49-F238E27FC236}">
                  <a16:creationId xmlns:a16="http://schemas.microsoft.com/office/drawing/2014/main" id="{8D9318E9-8E80-202E-03CD-073588F1D52F}"/>
                </a:ext>
              </a:extLst>
            </p:cNvPr>
            <p:cNvCxnSpPr/>
            <p:nvPr/>
          </p:nvCxnSpPr>
          <p:spPr>
            <a:xfrm>
              <a:off x="0" y="4072042"/>
              <a:ext cx="12191996" cy="0"/>
            </a:xfrm>
            <a:prstGeom prst="straightConnector1">
              <a:avLst/>
            </a:prstGeom>
            <a:noFill/>
            <a:ln w="19046" cap="flat">
              <a:solidFill>
                <a:srgbClr val="B495C2">
                  <a:alpha val="20000"/>
                </a:srgbClr>
              </a:solidFill>
              <a:custDash>
                <a:ds d="100000" sp="100000"/>
              </a:custDash>
              <a:miter/>
            </a:ln>
          </p:spPr>
        </p:cxnSp>
        <p:cxnSp>
          <p:nvCxnSpPr>
            <p:cNvPr id="30" name="Connettore diritto 29">
              <a:extLst>
                <a:ext uri="{FF2B5EF4-FFF2-40B4-BE49-F238E27FC236}">
                  <a16:creationId xmlns:a16="http://schemas.microsoft.com/office/drawing/2014/main" id="{CE2D3017-77DA-6D71-43B1-E9932ED0B3C2}"/>
                </a:ext>
              </a:extLst>
            </p:cNvPr>
            <p:cNvCxnSpPr/>
            <p:nvPr/>
          </p:nvCxnSpPr>
          <p:spPr>
            <a:xfrm>
              <a:off x="0" y="4629232"/>
              <a:ext cx="12191996" cy="0"/>
            </a:xfrm>
            <a:prstGeom prst="straightConnector1">
              <a:avLst/>
            </a:prstGeom>
            <a:noFill/>
            <a:ln w="19046" cap="flat">
              <a:solidFill>
                <a:srgbClr val="B495C2">
                  <a:alpha val="20000"/>
                </a:srgbClr>
              </a:solidFill>
              <a:custDash>
                <a:ds d="100000" sp="100000"/>
              </a:custDash>
              <a:miter/>
            </a:ln>
          </p:spPr>
        </p:cxnSp>
        <p:cxnSp>
          <p:nvCxnSpPr>
            <p:cNvPr id="31" name="Connettore diritto 30">
              <a:extLst>
                <a:ext uri="{FF2B5EF4-FFF2-40B4-BE49-F238E27FC236}">
                  <a16:creationId xmlns:a16="http://schemas.microsoft.com/office/drawing/2014/main" id="{866702DF-9D9D-1C68-A04E-9A56152FC85E}"/>
                </a:ext>
              </a:extLst>
            </p:cNvPr>
            <p:cNvCxnSpPr/>
            <p:nvPr/>
          </p:nvCxnSpPr>
          <p:spPr>
            <a:xfrm>
              <a:off x="0" y="5186421"/>
              <a:ext cx="12191996" cy="0"/>
            </a:xfrm>
            <a:prstGeom prst="straightConnector1">
              <a:avLst/>
            </a:prstGeom>
            <a:noFill/>
            <a:ln w="19046" cap="flat">
              <a:solidFill>
                <a:srgbClr val="B495C2">
                  <a:alpha val="20000"/>
                </a:srgbClr>
              </a:solidFill>
              <a:custDash>
                <a:ds d="100000" sp="100000"/>
              </a:custDash>
              <a:miter/>
            </a:ln>
          </p:spPr>
        </p:cxnSp>
        <p:cxnSp>
          <p:nvCxnSpPr>
            <p:cNvPr id="32" name="Connettore diritto 31">
              <a:extLst>
                <a:ext uri="{FF2B5EF4-FFF2-40B4-BE49-F238E27FC236}">
                  <a16:creationId xmlns:a16="http://schemas.microsoft.com/office/drawing/2014/main" id="{5FFEC4EE-983D-F89E-4EB5-B2594D4C450F}"/>
                </a:ext>
              </a:extLst>
            </p:cNvPr>
            <p:cNvCxnSpPr/>
            <p:nvPr/>
          </p:nvCxnSpPr>
          <p:spPr>
            <a:xfrm>
              <a:off x="0" y="5743611"/>
              <a:ext cx="12191996" cy="0"/>
            </a:xfrm>
            <a:prstGeom prst="straightConnector1">
              <a:avLst/>
            </a:prstGeom>
            <a:noFill/>
            <a:ln w="19046" cap="flat">
              <a:solidFill>
                <a:srgbClr val="B495C2">
                  <a:alpha val="20000"/>
                </a:srgbClr>
              </a:solidFill>
              <a:custDash>
                <a:ds d="100000" sp="100000"/>
              </a:custDash>
              <a:miter/>
            </a:ln>
          </p:spPr>
        </p:cxnSp>
        <p:cxnSp>
          <p:nvCxnSpPr>
            <p:cNvPr id="33" name="Connettore diritto 32">
              <a:extLst>
                <a:ext uri="{FF2B5EF4-FFF2-40B4-BE49-F238E27FC236}">
                  <a16:creationId xmlns:a16="http://schemas.microsoft.com/office/drawing/2014/main" id="{B01C6089-F8B7-885F-C5BF-BE0B1A67D015}"/>
                </a:ext>
              </a:extLst>
            </p:cNvPr>
            <p:cNvCxnSpPr/>
            <p:nvPr/>
          </p:nvCxnSpPr>
          <p:spPr>
            <a:xfrm>
              <a:off x="0" y="6858000"/>
              <a:ext cx="12191996" cy="0"/>
            </a:xfrm>
            <a:prstGeom prst="straightConnector1">
              <a:avLst/>
            </a:prstGeom>
            <a:noFill/>
            <a:ln w="19046" cap="flat">
              <a:solidFill>
                <a:srgbClr val="B495C2">
                  <a:alpha val="20000"/>
                </a:srgbClr>
              </a:solidFill>
              <a:custDash>
                <a:ds d="100000" sp="100000"/>
              </a:custDash>
              <a:miter/>
            </a:ln>
          </p:spPr>
        </p:cxnSp>
        <p:cxnSp>
          <p:nvCxnSpPr>
            <p:cNvPr id="34" name="Connettore diritto 33">
              <a:extLst>
                <a:ext uri="{FF2B5EF4-FFF2-40B4-BE49-F238E27FC236}">
                  <a16:creationId xmlns:a16="http://schemas.microsoft.com/office/drawing/2014/main" id="{7E4EBC98-32E5-3B5D-12D4-5BF5A9B9F682}"/>
                </a:ext>
              </a:extLst>
            </p:cNvPr>
            <p:cNvCxnSpPr/>
            <p:nvPr/>
          </p:nvCxnSpPr>
          <p:spPr>
            <a:xfrm>
              <a:off x="16614" y="6248396"/>
              <a:ext cx="12191997" cy="0"/>
            </a:xfrm>
            <a:prstGeom prst="straightConnector1">
              <a:avLst/>
            </a:prstGeom>
            <a:noFill/>
            <a:ln w="19046" cap="flat">
              <a:solidFill>
                <a:srgbClr val="B495C2">
                  <a:alpha val="20000"/>
                </a:srgbClr>
              </a:solidFill>
              <a:custDash>
                <a:ds d="100000" sp="100000"/>
              </a:custDash>
              <a:miter/>
            </a:ln>
          </p:spPr>
        </p:cxnSp>
      </p:grpSp>
      <p:sp>
        <p:nvSpPr>
          <p:cNvPr id="35" name="Diagramma di flusso: Documento 8">
            <a:extLst>
              <a:ext uri="{FF2B5EF4-FFF2-40B4-BE49-F238E27FC236}">
                <a16:creationId xmlns:a16="http://schemas.microsoft.com/office/drawing/2014/main" id="{AA4B4758-C605-2806-AF31-19BECDD73601}"/>
              </a:ext>
            </a:extLst>
          </p:cNvPr>
          <p:cNvSpPr/>
          <p:nvPr/>
        </p:nvSpPr>
        <p:spPr>
          <a:xfrm>
            <a:off x="-6217" y="-31894"/>
            <a:ext cx="12214829" cy="4760622"/>
          </a:xfrm>
          <a:custGeom>
            <a:avLst/>
            <a:gdLst>
              <a:gd name="f0" fmla="val 10800000"/>
              <a:gd name="f1" fmla="val 5400000"/>
              <a:gd name="f2" fmla="val 180"/>
              <a:gd name="f3" fmla="val w"/>
              <a:gd name="f4" fmla="val h"/>
              <a:gd name="f5" fmla="val 0"/>
              <a:gd name="f6" fmla="val 21676"/>
              <a:gd name="f7" fmla="val 47722"/>
              <a:gd name="f8" fmla="val 4"/>
              <a:gd name="f9" fmla="val 54"/>
              <a:gd name="f10" fmla="val 5828"/>
              <a:gd name="f11" fmla="val 21675"/>
              <a:gd name="f12" fmla="val 38002"/>
              <a:gd name="f13" fmla="val 43776"/>
              <a:gd name="f14" fmla="val 10875"/>
              <a:gd name="f15" fmla="val 10813"/>
              <a:gd name="f16" fmla="val 50312"/>
              <a:gd name="f17" fmla="val 13"/>
              <a:gd name="f18" fmla="val 46562"/>
              <a:gd name="f19" fmla="val 32"/>
              <a:gd name="f20" fmla="val 31095"/>
              <a:gd name="f21" fmla="+- 0 0 15"/>
              <a:gd name="f22" fmla="val 15467"/>
              <a:gd name="f23" fmla="+- 0 0 -90"/>
              <a:gd name="f24" fmla="*/ f3 1 21676"/>
              <a:gd name="f25" fmla="*/ f4 1 47722"/>
              <a:gd name="f26" fmla="+- f7 0 f5"/>
              <a:gd name="f27" fmla="+- f6 0 f5"/>
              <a:gd name="f28" fmla="*/ f23 f0 1"/>
              <a:gd name="f29" fmla="*/ f27 1 21676"/>
              <a:gd name="f30" fmla="*/ f26 1 47722"/>
              <a:gd name="f31" fmla="*/ 4 f27 1"/>
              <a:gd name="f32" fmla="*/ 0 f26 1"/>
              <a:gd name="f33" fmla="*/ 21676 f27 1"/>
              <a:gd name="f34" fmla="*/ 54 f26 1"/>
              <a:gd name="f35" fmla="*/ 21675 f27 1"/>
              <a:gd name="f36" fmla="*/ 43776 f26 1"/>
              <a:gd name="f37" fmla="*/ 13 f27 1"/>
              <a:gd name="f38" fmla="*/ 46562 f26 1"/>
              <a:gd name="f39" fmla="*/ f28 1 f2"/>
              <a:gd name="f40" fmla="*/ f31 1 21676"/>
              <a:gd name="f41" fmla="*/ f32 1 47722"/>
              <a:gd name="f42" fmla="*/ f33 1 21676"/>
              <a:gd name="f43" fmla="*/ f34 1 47722"/>
              <a:gd name="f44" fmla="*/ f35 1 21676"/>
              <a:gd name="f45" fmla="*/ f36 1 47722"/>
              <a:gd name="f46" fmla="*/ f37 1 21676"/>
              <a:gd name="f47" fmla="*/ f38 1 47722"/>
              <a:gd name="f48" fmla="*/ f5 1 f29"/>
              <a:gd name="f49" fmla="*/ f6 1 f29"/>
              <a:gd name="f50" fmla="*/ f5 1 f30"/>
              <a:gd name="f51" fmla="*/ f7 1 f30"/>
              <a:gd name="f52" fmla="+- f39 0 f1"/>
              <a:gd name="f53" fmla="*/ f40 1 f29"/>
              <a:gd name="f54" fmla="*/ f41 1 f30"/>
              <a:gd name="f55" fmla="*/ f42 1 f29"/>
              <a:gd name="f56" fmla="*/ f43 1 f30"/>
              <a:gd name="f57" fmla="*/ f44 1 f29"/>
              <a:gd name="f58" fmla="*/ f45 1 f30"/>
              <a:gd name="f59" fmla="*/ f46 1 f29"/>
              <a:gd name="f60" fmla="*/ f47 1 f30"/>
              <a:gd name="f61" fmla="*/ f48 f24 1"/>
              <a:gd name="f62" fmla="*/ f49 f24 1"/>
              <a:gd name="f63" fmla="*/ f51 f25 1"/>
              <a:gd name="f64" fmla="*/ f50 f25 1"/>
              <a:gd name="f65" fmla="*/ f53 f24 1"/>
              <a:gd name="f66" fmla="*/ f54 f25 1"/>
              <a:gd name="f67" fmla="*/ f55 f24 1"/>
              <a:gd name="f68" fmla="*/ f56 f25 1"/>
              <a:gd name="f69" fmla="*/ f57 f24 1"/>
              <a:gd name="f70" fmla="*/ f58 f25 1"/>
              <a:gd name="f71" fmla="*/ f59 f24 1"/>
              <a:gd name="f72" fmla="*/ f60 f25 1"/>
            </a:gdLst>
            <a:ahLst/>
            <a:cxnLst>
              <a:cxn ang="3cd4">
                <a:pos x="hc" y="t"/>
              </a:cxn>
              <a:cxn ang="0">
                <a:pos x="r" y="vc"/>
              </a:cxn>
              <a:cxn ang="cd4">
                <a:pos x="hc" y="b"/>
              </a:cxn>
              <a:cxn ang="cd2">
                <a:pos x="l" y="vc"/>
              </a:cxn>
              <a:cxn ang="f52">
                <a:pos x="f65" y="f66"/>
              </a:cxn>
              <a:cxn ang="f52">
                <a:pos x="f67" y="f68"/>
              </a:cxn>
              <a:cxn ang="f52">
                <a:pos x="f69" y="f70"/>
              </a:cxn>
              <a:cxn ang="f52">
                <a:pos x="f71" y="f72"/>
              </a:cxn>
              <a:cxn ang="f52">
                <a:pos x="f65" y="f66"/>
              </a:cxn>
            </a:cxnLst>
            <a:rect l="f61" t="f64" r="f62" b="f63"/>
            <a:pathLst>
              <a:path w="21676" h="47722">
                <a:moveTo>
                  <a:pt x="f8" y="f5"/>
                </a:moveTo>
                <a:lnTo>
                  <a:pt x="f6" y="f9"/>
                </a:lnTo>
                <a:cubicBezTo>
                  <a:pt x="f6" y="f10"/>
                  <a:pt x="f11" y="f12"/>
                  <a:pt x="f11" y="f13"/>
                </a:cubicBezTo>
                <a:cubicBezTo>
                  <a:pt x="f14" y="f13"/>
                  <a:pt x="f15" y="f16"/>
                  <a:pt x="f17" y="f18"/>
                </a:cubicBezTo>
                <a:cubicBezTo>
                  <a:pt x="f19" y="f20"/>
                  <a:pt x="f21" y="f22"/>
                  <a:pt x="f8" y="f5"/>
                </a:cubicBezTo>
                <a:close/>
              </a:path>
            </a:pathLst>
          </a:custGeom>
          <a:solidFill>
            <a:srgbClr val="FFFFFF"/>
          </a:solidFill>
          <a:ln w="12701"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6" name="Titolo 1">
            <a:extLst>
              <a:ext uri="{FF2B5EF4-FFF2-40B4-BE49-F238E27FC236}">
                <a16:creationId xmlns:a16="http://schemas.microsoft.com/office/drawing/2014/main" id="{42EC8827-8DC7-9476-0FF4-0776ABEFE61A}"/>
              </a:ext>
            </a:extLst>
          </p:cNvPr>
          <p:cNvSpPr txBox="1">
            <a:spLocks noGrp="1"/>
          </p:cNvSpPr>
          <p:nvPr>
            <p:ph type="title"/>
          </p:nvPr>
        </p:nvSpPr>
        <p:spPr>
          <a:xfrm>
            <a:off x="457200" y="4657853"/>
            <a:ext cx="10744181" cy="1589227"/>
          </a:xfrm>
          <a:prstGeom prst="rect">
            <a:avLst/>
          </a:prstGeom>
          <a:noFill/>
          <a:ln>
            <a:noFill/>
          </a:ln>
        </p:spPr>
        <p:txBody>
          <a:bodyPr vert="horz" wrap="square" lIns="91440" tIns="45720" rIns="91440" bIns="45720" anchor="ctr" anchorCtr="0" compatLnSpc="1">
            <a:normAutofit/>
          </a:bodyPr>
          <a:lstStyle>
            <a:lvl1pPr marL="0" marR="0" lvl="0" indent="0" fontAlgn="auto">
              <a:lnSpc>
                <a:spcPct val="110000"/>
              </a:lnSpc>
              <a:spcBef>
                <a:spcPts val="0"/>
              </a:spcBef>
              <a:spcAft>
                <a:spcPts val="0"/>
              </a:spcAft>
              <a:tabLst/>
              <a:defRPr lang="en-US" b="0" i="0" u="none" strike="noStrike" cap="none" spc="0" baseline="0">
                <a:solidFill>
                  <a:srgbClr val="FFFFFF"/>
                </a:solidFill>
                <a:uFillTx/>
                <a:latin typeface="Posterama"/>
                <a:cs typeface="Posterama" pitchFamily="34"/>
              </a:defRPr>
            </a:lvl1pPr>
          </a:lstStyle>
          <a:p>
            <a:pPr lvl="0"/>
            <a:r>
              <a:rPr lang="en-US"/>
              <a:t>Click to edit Master title style</a:t>
            </a:r>
            <a:endParaRPr lang="it-IT"/>
          </a:p>
        </p:txBody>
      </p:sp>
      <p:sp>
        <p:nvSpPr>
          <p:cNvPr id="37" name="Segnaposto data 3">
            <a:extLst>
              <a:ext uri="{FF2B5EF4-FFF2-40B4-BE49-F238E27FC236}">
                <a16:creationId xmlns:a16="http://schemas.microsoft.com/office/drawing/2014/main" id="{1F63009C-3DB1-20FF-B3B3-467D35B5080D}"/>
              </a:ext>
            </a:extLst>
          </p:cNvPr>
          <p:cNvSpPr txBox="1">
            <a:spLocks noGrp="1"/>
          </p:cNvSpPr>
          <p:nvPr>
            <p:ph type="dt" sz="quarter" idx="7"/>
          </p:nvPr>
        </p:nvSpPr>
        <p:spPr>
          <a:xfrm>
            <a:off x="457200" y="6324603"/>
            <a:ext cx="2560219"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it-IT" sz="900" b="0" i="0" u="none" strike="noStrike" kern="1200" cap="none" spc="150" baseline="0">
                <a:solidFill>
                  <a:srgbClr val="FFFFFF"/>
                </a:solidFill>
                <a:uFillTx/>
                <a:latin typeface="Avenir Next LT Pro"/>
              </a:defRPr>
            </a:lvl1pPr>
          </a:lstStyle>
          <a:p>
            <a:pPr lvl="0"/>
            <a:r>
              <a:rPr lang="it-IT"/>
              <a:t>02/02/20XX</a:t>
            </a:r>
          </a:p>
        </p:txBody>
      </p:sp>
      <p:sp>
        <p:nvSpPr>
          <p:cNvPr id="38" name="Segnaposto piè di pagina 4">
            <a:extLst>
              <a:ext uri="{FF2B5EF4-FFF2-40B4-BE49-F238E27FC236}">
                <a16:creationId xmlns:a16="http://schemas.microsoft.com/office/drawing/2014/main" id="{7E5A6C57-E4A2-FB70-96AD-979B37B1FB1B}"/>
              </a:ext>
            </a:extLst>
          </p:cNvPr>
          <p:cNvSpPr txBox="1">
            <a:spLocks noGrp="1"/>
          </p:cNvSpPr>
          <p:nvPr>
            <p:ph type="ftr" sz="quarter" idx="9"/>
          </p:nvPr>
        </p:nvSpPr>
        <p:spPr>
          <a:xfrm>
            <a:off x="4200863" y="6319839"/>
            <a:ext cx="3982778"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FFFFFF"/>
                </a:solidFill>
                <a:uFillTx/>
                <a:latin typeface="Avenir Next LT Pro"/>
              </a:defRPr>
            </a:lvl1pPr>
          </a:lstStyle>
          <a:p>
            <a:pPr lvl="0"/>
            <a:r>
              <a:rPr lang="it-IT"/>
              <a:t>TITOLO PRESENTAZIONE</a:t>
            </a:r>
          </a:p>
        </p:txBody>
      </p:sp>
      <p:sp>
        <p:nvSpPr>
          <p:cNvPr id="39" name="Segnaposto numero diapositiva 5">
            <a:extLst>
              <a:ext uri="{FF2B5EF4-FFF2-40B4-BE49-F238E27FC236}">
                <a16:creationId xmlns:a16="http://schemas.microsoft.com/office/drawing/2014/main" id="{7FA56ECB-C379-415B-B2CE-A18223D70F52}"/>
              </a:ext>
            </a:extLst>
          </p:cNvPr>
          <p:cNvSpPr txBox="1">
            <a:spLocks noGrp="1"/>
          </p:cNvSpPr>
          <p:nvPr>
            <p:ph type="sldNum" sz="quarter" idx="8"/>
          </p:nvPr>
        </p:nvSpPr>
        <p:spPr>
          <a:xfrm>
            <a:off x="11190802" y="6324603"/>
            <a:ext cx="799075"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FFFFFF"/>
                </a:solidFill>
                <a:uFillTx/>
                <a:latin typeface="Avenir Next LT Pro"/>
              </a:defRPr>
            </a:lvl1pPr>
          </a:lstStyle>
          <a:p>
            <a:pPr lvl="0"/>
            <a:fld id="{1E933EAB-3D94-4CCE-AB17-AC0F6455F195}" type="slidenum">
              <a:t>‹#›</a:t>
            </a:fld>
            <a:endParaRPr lang="it-IT"/>
          </a:p>
        </p:txBody>
      </p:sp>
      <p:sp>
        <p:nvSpPr>
          <p:cNvPr id="40" name="Segnaposto contenuto 37">
            <a:extLst>
              <a:ext uri="{FF2B5EF4-FFF2-40B4-BE49-F238E27FC236}">
                <a16:creationId xmlns:a16="http://schemas.microsoft.com/office/drawing/2014/main" id="{B4DD43DC-B41D-04CA-1125-6CDC1EF4D0B2}"/>
              </a:ext>
            </a:extLst>
          </p:cNvPr>
          <p:cNvSpPr txBox="1">
            <a:spLocks noGrp="1"/>
          </p:cNvSpPr>
          <p:nvPr>
            <p:ph sz="quarter" idx="4294967295"/>
          </p:nvPr>
        </p:nvSpPr>
        <p:spPr>
          <a:xfrm>
            <a:off x="401842" y="170453"/>
            <a:ext cx="11407487" cy="4184696"/>
          </a:xfrm>
          <a:prstGeom prst="rect">
            <a:avLst/>
          </a:prstGeom>
          <a:noFill/>
          <a:ln>
            <a:noFill/>
          </a:ln>
        </p:spPr>
        <p:txBody>
          <a:bodyPr vert="horz" wrap="square" lIns="91440" tIns="45720" rIns="91440" bIns="45720" anchor="t" anchorCtr="0" compatLnSpc="1">
            <a:noAutofit/>
          </a:bodyPr>
          <a:lstStyle>
            <a:lvl1pPr marL="0" marR="0" lvl="0" indent="0" fontAlgn="auto">
              <a:lnSpc>
                <a:spcPct val="110000"/>
              </a:lnSpc>
              <a:spcAft>
                <a:spcPts val="0"/>
              </a:spcAft>
              <a:buNone/>
              <a:tabLst/>
              <a:defRPr lang="it-IT" sz="2000" b="0" i="0" u="none" strike="noStrike" cap="none" spc="0" baseline="0">
                <a:solidFill>
                  <a:srgbClr val="000000"/>
                </a:solidFill>
                <a:uFillTx/>
                <a:latin typeface="Avenir Next LT Pro"/>
              </a:defRPr>
            </a:lvl1pPr>
          </a:lstStyle>
          <a:p>
            <a:pPr lvl="0"/>
            <a:r>
              <a:rPr lang="it-IT"/>
              <a:t>Fare clic per aggiungere contenuto</a:t>
            </a:r>
          </a:p>
        </p:txBody>
      </p:sp>
    </p:spTree>
    <p:extLst>
      <p:ext uri="{BB962C8B-B14F-4D97-AF65-F5344CB8AC3E}">
        <p14:creationId xmlns:p14="http://schemas.microsoft.com/office/powerpoint/2010/main" val="408362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quenza temporale">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7E83F7D1-96E7-42DB-C08A-88A64088354F}"/>
              </a:ext>
            </a:extLst>
          </p:cNvPr>
          <p:cNvSpPr/>
          <p:nvPr/>
        </p:nvSpPr>
        <p:spPr>
          <a:xfrm>
            <a:off x="0" y="0"/>
            <a:ext cx="12208611" cy="6858000"/>
          </a:xfrm>
          <a:prstGeom prst="rect">
            <a:avLst/>
          </a:prstGeom>
          <a:solidFill>
            <a:srgbClr val="EEEEEE">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 name="Rettangolo 2">
            <a:extLst>
              <a:ext uri="{FF2B5EF4-FFF2-40B4-BE49-F238E27FC236}">
                <a16:creationId xmlns:a16="http://schemas.microsoft.com/office/drawing/2014/main" id="{C4A2EDA3-A392-1C32-6A85-08CC1BFDBD27}"/>
              </a:ext>
            </a:extLst>
          </p:cNvPr>
          <p:cNvSpPr/>
          <p:nvPr/>
        </p:nvSpPr>
        <p:spPr>
          <a:xfrm>
            <a:off x="0" y="0"/>
            <a:ext cx="12208611" cy="6858000"/>
          </a:xfrm>
          <a:prstGeom prst="rect">
            <a:avLst/>
          </a:prstGeom>
          <a:solidFill>
            <a:srgbClr val="7162F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4" name="Triangolo rettangolo 3">
            <a:extLst>
              <a:ext uri="{FF2B5EF4-FFF2-40B4-BE49-F238E27FC236}">
                <a16:creationId xmlns:a16="http://schemas.microsoft.com/office/drawing/2014/main" id="{113D87FF-0CD0-C95F-AC7C-ED62F0668A67}"/>
              </a:ext>
            </a:extLst>
          </p:cNvPr>
          <p:cNvSpPr/>
          <p:nvPr/>
        </p:nvSpPr>
        <p:spPr>
          <a:xfrm rot="13499997">
            <a:off x="-284145" y="5174185"/>
            <a:ext cx="568290" cy="568290"/>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1201AF">
              <a:alpha val="17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grpSp>
        <p:nvGrpSpPr>
          <p:cNvPr id="5" name="Gruppo 4">
            <a:extLst>
              <a:ext uri="{FF2B5EF4-FFF2-40B4-BE49-F238E27FC236}">
                <a16:creationId xmlns:a16="http://schemas.microsoft.com/office/drawing/2014/main" id="{06C0C599-DA7F-F682-C03C-8627B49DE9D6}"/>
              </a:ext>
            </a:extLst>
          </p:cNvPr>
          <p:cNvGrpSpPr/>
          <p:nvPr/>
        </p:nvGrpSpPr>
        <p:grpSpPr>
          <a:xfrm>
            <a:off x="-6217" y="0"/>
            <a:ext cx="12214828" cy="6858000"/>
            <a:chOff x="-6217" y="0"/>
            <a:chExt cx="12214828" cy="6858000"/>
          </a:xfrm>
        </p:grpSpPr>
        <p:cxnSp>
          <p:nvCxnSpPr>
            <p:cNvPr id="6" name="Connettore diritto 5">
              <a:extLst>
                <a:ext uri="{FF2B5EF4-FFF2-40B4-BE49-F238E27FC236}">
                  <a16:creationId xmlns:a16="http://schemas.microsoft.com/office/drawing/2014/main" id="{45DBE46A-D141-6583-3992-01195D680FEA}"/>
                </a:ext>
              </a:extLst>
            </p:cNvPr>
            <p:cNvCxnSpPr/>
            <p:nvPr/>
          </p:nvCxnSpPr>
          <p:spPr>
            <a:xfrm>
              <a:off x="-6217" y="6686284"/>
              <a:ext cx="12192005" cy="0"/>
            </a:xfrm>
            <a:prstGeom prst="straightConnector1">
              <a:avLst/>
            </a:prstGeom>
            <a:noFill/>
            <a:ln w="19046" cap="flat">
              <a:solidFill>
                <a:srgbClr val="B495C2">
                  <a:alpha val="20000"/>
                </a:srgbClr>
              </a:solidFill>
              <a:custDash>
                <a:ds d="100000" sp="100000"/>
              </a:custDash>
              <a:miter/>
            </a:ln>
          </p:spPr>
        </p:cxnSp>
        <p:cxnSp>
          <p:nvCxnSpPr>
            <p:cNvPr id="7" name="Connettore diritto 6">
              <a:extLst>
                <a:ext uri="{FF2B5EF4-FFF2-40B4-BE49-F238E27FC236}">
                  <a16:creationId xmlns:a16="http://schemas.microsoft.com/office/drawing/2014/main" id="{03EE993C-66E3-911A-6F58-8FE77FDF639D}"/>
                </a:ext>
              </a:extLst>
            </p:cNvPr>
            <p:cNvCxnSpPr/>
            <p:nvPr/>
          </p:nvCxnSpPr>
          <p:spPr>
            <a:xfrm>
              <a:off x="0" y="0"/>
              <a:ext cx="0" cy="6858000"/>
            </a:xfrm>
            <a:prstGeom prst="straightConnector1">
              <a:avLst/>
            </a:prstGeom>
            <a:noFill/>
            <a:ln w="19046" cap="flat">
              <a:solidFill>
                <a:srgbClr val="B495C2">
                  <a:alpha val="20000"/>
                </a:srgbClr>
              </a:solidFill>
              <a:custDash>
                <a:ds d="100000" sp="100000"/>
              </a:custDash>
              <a:miter/>
            </a:ln>
          </p:spPr>
        </p:cxnSp>
        <p:cxnSp>
          <p:nvCxnSpPr>
            <p:cNvPr id="8" name="Connettore diritto 7">
              <a:extLst>
                <a:ext uri="{FF2B5EF4-FFF2-40B4-BE49-F238E27FC236}">
                  <a16:creationId xmlns:a16="http://schemas.microsoft.com/office/drawing/2014/main" id="{E52CFB43-B046-D71F-71B2-76979737CCD8}"/>
                </a:ext>
              </a:extLst>
            </p:cNvPr>
            <p:cNvCxnSpPr/>
            <p:nvPr/>
          </p:nvCxnSpPr>
          <p:spPr>
            <a:xfrm>
              <a:off x="11993261" y="0"/>
              <a:ext cx="0" cy="6858000"/>
            </a:xfrm>
            <a:prstGeom prst="straightConnector1">
              <a:avLst/>
            </a:prstGeom>
            <a:noFill/>
            <a:ln w="19046" cap="flat">
              <a:solidFill>
                <a:srgbClr val="B495C2">
                  <a:alpha val="20000"/>
                </a:srgbClr>
              </a:solidFill>
              <a:custDash>
                <a:ds d="100000" sp="100000"/>
              </a:custDash>
              <a:miter/>
            </a:ln>
          </p:spPr>
        </p:cxnSp>
        <p:cxnSp>
          <p:nvCxnSpPr>
            <p:cNvPr id="9" name="Connettore diritto 8">
              <a:extLst>
                <a:ext uri="{FF2B5EF4-FFF2-40B4-BE49-F238E27FC236}">
                  <a16:creationId xmlns:a16="http://schemas.microsoft.com/office/drawing/2014/main" id="{A8918DFB-C86B-FB0A-25AC-7B93A634503C}"/>
                </a:ext>
              </a:extLst>
            </p:cNvPr>
            <p:cNvCxnSpPr/>
            <p:nvPr/>
          </p:nvCxnSpPr>
          <p:spPr>
            <a:xfrm>
              <a:off x="192526" y="0"/>
              <a:ext cx="0" cy="6858000"/>
            </a:xfrm>
            <a:prstGeom prst="straightConnector1">
              <a:avLst/>
            </a:prstGeom>
            <a:noFill/>
            <a:ln w="19046" cap="flat">
              <a:solidFill>
                <a:srgbClr val="B495C2">
                  <a:alpha val="20000"/>
                </a:srgbClr>
              </a:solidFill>
              <a:custDash>
                <a:ds d="100000" sp="100000"/>
              </a:custDash>
              <a:miter/>
            </a:ln>
          </p:spPr>
        </p:cxnSp>
        <p:cxnSp>
          <p:nvCxnSpPr>
            <p:cNvPr id="10" name="Connettore diritto 9">
              <a:extLst>
                <a:ext uri="{FF2B5EF4-FFF2-40B4-BE49-F238E27FC236}">
                  <a16:creationId xmlns:a16="http://schemas.microsoft.com/office/drawing/2014/main" id="{E928E668-56C2-376F-C926-F2B89FC24ADC}"/>
                </a:ext>
              </a:extLst>
            </p:cNvPr>
            <p:cNvCxnSpPr/>
            <p:nvPr/>
          </p:nvCxnSpPr>
          <p:spPr>
            <a:xfrm>
              <a:off x="1191966" y="0"/>
              <a:ext cx="0" cy="6858000"/>
            </a:xfrm>
            <a:prstGeom prst="straightConnector1">
              <a:avLst/>
            </a:prstGeom>
            <a:noFill/>
            <a:ln w="19046" cap="flat">
              <a:solidFill>
                <a:srgbClr val="B495C2">
                  <a:alpha val="20000"/>
                </a:srgbClr>
              </a:solidFill>
              <a:custDash>
                <a:ds d="100000" sp="100000"/>
              </a:custDash>
              <a:miter/>
            </a:ln>
          </p:spPr>
        </p:cxnSp>
        <p:cxnSp>
          <p:nvCxnSpPr>
            <p:cNvPr id="11" name="Connettore diritto 10">
              <a:extLst>
                <a:ext uri="{FF2B5EF4-FFF2-40B4-BE49-F238E27FC236}">
                  <a16:creationId xmlns:a16="http://schemas.microsoft.com/office/drawing/2014/main" id="{143FABD1-D84E-217F-B404-C0536A4859D2}"/>
                </a:ext>
              </a:extLst>
            </p:cNvPr>
            <p:cNvCxnSpPr/>
            <p:nvPr/>
          </p:nvCxnSpPr>
          <p:spPr>
            <a:xfrm>
              <a:off x="2191405" y="0"/>
              <a:ext cx="0" cy="6858000"/>
            </a:xfrm>
            <a:prstGeom prst="straightConnector1">
              <a:avLst/>
            </a:prstGeom>
            <a:noFill/>
            <a:ln w="19046" cap="flat">
              <a:solidFill>
                <a:srgbClr val="B495C2">
                  <a:alpha val="20000"/>
                </a:srgbClr>
              </a:solidFill>
              <a:custDash>
                <a:ds d="100000" sp="100000"/>
              </a:custDash>
              <a:miter/>
            </a:ln>
          </p:spPr>
        </p:cxnSp>
        <p:cxnSp>
          <p:nvCxnSpPr>
            <p:cNvPr id="12" name="Connettore diritto 11">
              <a:extLst>
                <a:ext uri="{FF2B5EF4-FFF2-40B4-BE49-F238E27FC236}">
                  <a16:creationId xmlns:a16="http://schemas.microsoft.com/office/drawing/2014/main" id="{5A24D82E-ED7B-7D4B-191C-53233E8F98E0}"/>
                </a:ext>
              </a:extLst>
            </p:cNvPr>
            <p:cNvCxnSpPr/>
            <p:nvPr/>
          </p:nvCxnSpPr>
          <p:spPr>
            <a:xfrm>
              <a:off x="3190844" y="0"/>
              <a:ext cx="0" cy="6858000"/>
            </a:xfrm>
            <a:prstGeom prst="straightConnector1">
              <a:avLst/>
            </a:prstGeom>
            <a:noFill/>
            <a:ln w="19046" cap="flat">
              <a:solidFill>
                <a:srgbClr val="B495C2">
                  <a:alpha val="20000"/>
                </a:srgbClr>
              </a:solidFill>
              <a:custDash>
                <a:ds d="100000" sp="100000"/>
              </a:custDash>
              <a:miter/>
            </a:ln>
          </p:spPr>
        </p:cxnSp>
        <p:cxnSp>
          <p:nvCxnSpPr>
            <p:cNvPr id="13" name="Connettore diritto 12">
              <a:extLst>
                <a:ext uri="{FF2B5EF4-FFF2-40B4-BE49-F238E27FC236}">
                  <a16:creationId xmlns:a16="http://schemas.microsoft.com/office/drawing/2014/main" id="{ABD7F21D-9B37-EBDA-6362-059F20EC2D2C}"/>
                </a:ext>
              </a:extLst>
            </p:cNvPr>
            <p:cNvCxnSpPr/>
            <p:nvPr/>
          </p:nvCxnSpPr>
          <p:spPr>
            <a:xfrm>
              <a:off x="4190283" y="0"/>
              <a:ext cx="0" cy="6858000"/>
            </a:xfrm>
            <a:prstGeom prst="straightConnector1">
              <a:avLst/>
            </a:prstGeom>
            <a:noFill/>
            <a:ln w="19046" cap="flat">
              <a:solidFill>
                <a:srgbClr val="B495C2">
                  <a:alpha val="20000"/>
                </a:srgbClr>
              </a:solidFill>
              <a:custDash>
                <a:ds d="100000" sp="100000"/>
              </a:custDash>
              <a:miter/>
            </a:ln>
          </p:spPr>
        </p:cxnSp>
        <p:cxnSp>
          <p:nvCxnSpPr>
            <p:cNvPr id="14" name="Connettore diritto 13">
              <a:extLst>
                <a:ext uri="{FF2B5EF4-FFF2-40B4-BE49-F238E27FC236}">
                  <a16:creationId xmlns:a16="http://schemas.microsoft.com/office/drawing/2014/main" id="{179DF367-E694-16D9-E8DF-F50F1D70C783}"/>
                </a:ext>
              </a:extLst>
            </p:cNvPr>
            <p:cNvCxnSpPr/>
            <p:nvPr/>
          </p:nvCxnSpPr>
          <p:spPr>
            <a:xfrm>
              <a:off x="5189713" y="0"/>
              <a:ext cx="0" cy="6858000"/>
            </a:xfrm>
            <a:prstGeom prst="straightConnector1">
              <a:avLst/>
            </a:prstGeom>
            <a:noFill/>
            <a:ln w="19046" cap="flat">
              <a:solidFill>
                <a:srgbClr val="B495C2">
                  <a:alpha val="20000"/>
                </a:srgbClr>
              </a:solidFill>
              <a:custDash>
                <a:ds d="100000" sp="100000"/>
              </a:custDash>
              <a:miter/>
            </a:ln>
          </p:spPr>
        </p:cxnSp>
        <p:cxnSp>
          <p:nvCxnSpPr>
            <p:cNvPr id="15" name="Connettore diritto 14">
              <a:extLst>
                <a:ext uri="{FF2B5EF4-FFF2-40B4-BE49-F238E27FC236}">
                  <a16:creationId xmlns:a16="http://schemas.microsoft.com/office/drawing/2014/main" id="{DD2EF42B-AC03-8E55-729B-9C893D3A4ED3}"/>
                </a:ext>
              </a:extLst>
            </p:cNvPr>
            <p:cNvCxnSpPr/>
            <p:nvPr/>
          </p:nvCxnSpPr>
          <p:spPr>
            <a:xfrm>
              <a:off x="6189152" y="0"/>
              <a:ext cx="0" cy="6858000"/>
            </a:xfrm>
            <a:prstGeom prst="straightConnector1">
              <a:avLst/>
            </a:prstGeom>
            <a:noFill/>
            <a:ln w="19046" cap="flat">
              <a:solidFill>
                <a:srgbClr val="B495C2">
                  <a:alpha val="20000"/>
                </a:srgbClr>
              </a:solidFill>
              <a:custDash>
                <a:ds d="100000" sp="100000"/>
              </a:custDash>
              <a:miter/>
            </a:ln>
          </p:spPr>
        </p:cxnSp>
        <p:cxnSp>
          <p:nvCxnSpPr>
            <p:cNvPr id="16" name="Connettore diritto 15">
              <a:extLst>
                <a:ext uri="{FF2B5EF4-FFF2-40B4-BE49-F238E27FC236}">
                  <a16:creationId xmlns:a16="http://schemas.microsoft.com/office/drawing/2014/main" id="{65CBFAD9-CB82-000B-90AD-A6102E4922C8}"/>
                </a:ext>
              </a:extLst>
            </p:cNvPr>
            <p:cNvCxnSpPr/>
            <p:nvPr/>
          </p:nvCxnSpPr>
          <p:spPr>
            <a:xfrm>
              <a:off x="7188592" y="0"/>
              <a:ext cx="0" cy="6858000"/>
            </a:xfrm>
            <a:prstGeom prst="straightConnector1">
              <a:avLst/>
            </a:prstGeom>
            <a:noFill/>
            <a:ln w="19046" cap="flat">
              <a:solidFill>
                <a:srgbClr val="B495C2">
                  <a:alpha val="20000"/>
                </a:srgbClr>
              </a:solidFill>
              <a:custDash>
                <a:ds d="100000" sp="100000"/>
              </a:custDash>
              <a:miter/>
            </a:ln>
          </p:spPr>
        </p:cxnSp>
        <p:cxnSp>
          <p:nvCxnSpPr>
            <p:cNvPr id="17" name="Connettore diritto 16">
              <a:extLst>
                <a:ext uri="{FF2B5EF4-FFF2-40B4-BE49-F238E27FC236}">
                  <a16:creationId xmlns:a16="http://schemas.microsoft.com/office/drawing/2014/main" id="{0D83A257-C0B6-B6EB-DD64-C053809512D2}"/>
                </a:ext>
              </a:extLst>
            </p:cNvPr>
            <p:cNvCxnSpPr/>
            <p:nvPr/>
          </p:nvCxnSpPr>
          <p:spPr>
            <a:xfrm>
              <a:off x="8188031" y="0"/>
              <a:ext cx="0" cy="6858000"/>
            </a:xfrm>
            <a:prstGeom prst="straightConnector1">
              <a:avLst/>
            </a:prstGeom>
            <a:noFill/>
            <a:ln w="19046" cap="flat">
              <a:solidFill>
                <a:srgbClr val="B495C2">
                  <a:alpha val="20000"/>
                </a:srgbClr>
              </a:solidFill>
              <a:custDash>
                <a:ds d="100000" sp="100000"/>
              </a:custDash>
              <a:miter/>
            </a:ln>
          </p:spPr>
        </p:cxnSp>
        <p:cxnSp>
          <p:nvCxnSpPr>
            <p:cNvPr id="18" name="Connettore diritto 17">
              <a:extLst>
                <a:ext uri="{FF2B5EF4-FFF2-40B4-BE49-F238E27FC236}">
                  <a16:creationId xmlns:a16="http://schemas.microsoft.com/office/drawing/2014/main" id="{40B8207F-F3DE-DB6D-FABA-7FC89F874CF2}"/>
                </a:ext>
              </a:extLst>
            </p:cNvPr>
            <p:cNvCxnSpPr/>
            <p:nvPr/>
          </p:nvCxnSpPr>
          <p:spPr>
            <a:xfrm>
              <a:off x="9187470" y="0"/>
              <a:ext cx="0" cy="6858000"/>
            </a:xfrm>
            <a:prstGeom prst="straightConnector1">
              <a:avLst/>
            </a:prstGeom>
            <a:noFill/>
            <a:ln w="19046" cap="flat">
              <a:solidFill>
                <a:srgbClr val="B495C2">
                  <a:alpha val="20000"/>
                </a:srgbClr>
              </a:solidFill>
              <a:custDash>
                <a:ds d="100000" sp="100000"/>
              </a:custDash>
              <a:miter/>
            </a:ln>
          </p:spPr>
        </p:cxnSp>
        <p:cxnSp>
          <p:nvCxnSpPr>
            <p:cNvPr id="19" name="Connettore diritto 18">
              <a:extLst>
                <a:ext uri="{FF2B5EF4-FFF2-40B4-BE49-F238E27FC236}">
                  <a16:creationId xmlns:a16="http://schemas.microsoft.com/office/drawing/2014/main" id="{494EBB42-5157-F506-313B-DD7FB8D6493D}"/>
                </a:ext>
              </a:extLst>
            </p:cNvPr>
            <p:cNvCxnSpPr/>
            <p:nvPr/>
          </p:nvCxnSpPr>
          <p:spPr>
            <a:xfrm>
              <a:off x="10186909" y="0"/>
              <a:ext cx="0" cy="6858000"/>
            </a:xfrm>
            <a:prstGeom prst="straightConnector1">
              <a:avLst/>
            </a:prstGeom>
            <a:noFill/>
            <a:ln w="19046" cap="flat">
              <a:solidFill>
                <a:srgbClr val="B495C2">
                  <a:alpha val="20000"/>
                </a:srgbClr>
              </a:solidFill>
              <a:custDash>
                <a:ds d="100000" sp="100000"/>
              </a:custDash>
              <a:miter/>
            </a:ln>
          </p:spPr>
        </p:cxnSp>
        <p:cxnSp>
          <p:nvCxnSpPr>
            <p:cNvPr id="20" name="Connettore diritto 19">
              <a:extLst>
                <a:ext uri="{FF2B5EF4-FFF2-40B4-BE49-F238E27FC236}">
                  <a16:creationId xmlns:a16="http://schemas.microsoft.com/office/drawing/2014/main" id="{C1A611B4-7421-7E41-8A67-F9E712C05BF5}"/>
                </a:ext>
              </a:extLst>
            </p:cNvPr>
            <p:cNvCxnSpPr/>
            <p:nvPr/>
          </p:nvCxnSpPr>
          <p:spPr>
            <a:xfrm>
              <a:off x="11186348" y="0"/>
              <a:ext cx="0" cy="6858000"/>
            </a:xfrm>
            <a:prstGeom prst="straightConnector1">
              <a:avLst/>
            </a:prstGeom>
            <a:noFill/>
            <a:ln w="19046" cap="flat">
              <a:solidFill>
                <a:srgbClr val="B495C2">
                  <a:alpha val="20000"/>
                </a:srgbClr>
              </a:solidFill>
              <a:custDash>
                <a:ds d="100000" sp="100000"/>
              </a:custDash>
              <a:miter/>
            </a:ln>
          </p:spPr>
        </p:cxnSp>
        <p:cxnSp>
          <p:nvCxnSpPr>
            <p:cNvPr id="21" name="Connettore diritto 20">
              <a:extLst>
                <a:ext uri="{FF2B5EF4-FFF2-40B4-BE49-F238E27FC236}">
                  <a16:creationId xmlns:a16="http://schemas.microsoft.com/office/drawing/2014/main" id="{41D2E40E-C186-64B9-C1E8-27F979B1678B}"/>
                </a:ext>
              </a:extLst>
            </p:cNvPr>
            <p:cNvCxnSpPr/>
            <p:nvPr/>
          </p:nvCxnSpPr>
          <p:spPr>
            <a:xfrm>
              <a:off x="12185788" y="0"/>
              <a:ext cx="0" cy="6858000"/>
            </a:xfrm>
            <a:prstGeom prst="straightConnector1">
              <a:avLst/>
            </a:prstGeom>
            <a:noFill/>
            <a:ln w="19046" cap="flat">
              <a:solidFill>
                <a:srgbClr val="B495C2">
                  <a:alpha val="20000"/>
                </a:srgbClr>
              </a:solidFill>
              <a:custDash>
                <a:ds d="100000" sp="100000"/>
              </a:custDash>
              <a:miter/>
            </a:ln>
          </p:spPr>
        </p:cxnSp>
        <p:cxnSp>
          <p:nvCxnSpPr>
            <p:cNvPr id="22" name="Connettore diritto 21">
              <a:extLst>
                <a:ext uri="{FF2B5EF4-FFF2-40B4-BE49-F238E27FC236}">
                  <a16:creationId xmlns:a16="http://schemas.microsoft.com/office/drawing/2014/main" id="{733B1221-D7A3-A260-C26B-F08849FE9FE6}"/>
                </a:ext>
              </a:extLst>
            </p:cNvPr>
            <p:cNvCxnSpPr/>
            <p:nvPr/>
          </p:nvCxnSpPr>
          <p:spPr>
            <a:xfrm>
              <a:off x="0" y="171715"/>
              <a:ext cx="12191996" cy="0"/>
            </a:xfrm>
            <a:prstGeom prst="straightConnector1">
              <a:avLst/>
            </a:prstGeom>
            <a:noFill/>
            <a:ln w="19046" cap="flat">
              <a:solidFill>
                <a:srgbClr val="B495C2">
                  <a:alpha val="20000"/>
                </a:srgbClr>
              </a:solidFill>
              <a:custDash>
                <a:ds d="100000" sp="100000"/>
              </a:custDash>
              <a:miter/>
            </a:ln>
          </p:spPr>
        </p:cxnSp>
        <p:cxnSp>
          <p:nvCxnSpPr>
            <p:cNvPr id="23" name="Connettore diritto 22">
              <a:extLst>
                <a:ext uri="{FF2B5EF4-FFF2-40B4-BE49-F238E27FC236}">
                  <a16:creationId xmlns:a16="http://schemas.microsoft.com/office/drawing/2014/main" id="{3AB649C4-4A19-544B-A0FC-6A0B7DDE4E1B}"/>
                </a:ext>
              </a:extLst>
            </p:cNvPr>
            <p:cNvCxnSpPr/>
            <p:nvPr/>
          </p:nvCxnSpPr>
          <p:spPr>
            <a:xfrm>
              <a:off x="0" y="728904"/>
              <a:ext cx="12191996" cy="0"/>
            </a:xfrm>
            <a:prstGeom prst="straightConnector1">
              <a:avLst/>
            </a:prstGeom>
            <a:noFill/>
            <a:ln w="19046" cap="flat">
              <a:solidFill>
                <a:srgbClr val="B495C2">
                  <a:alpha val="20000"/>
                </a:srgbClr>
              </a:solidFill>
              <a:custDash>
                <a:ds d="100000" sp="100000"/>
              </a:custDash>
              <a:miter/>
            </a:ln>
          </p:spPr>
        </p:cxnSp>
        <p:cxnSp>
          <p:nvCxnSpPr>
            <p:cNvPr id="24" name="Connettore diritto 23">
              <a:extLst>
                <a:ext uri="{FF2B5EF4-FFF2-40B4-BE49-F238E27FC236}">
                  <a16:creationId xmlns:a16="http://schemas.microsoft.com/office/drawing/2014/main" id="{14668AD2-3E6A-3689-FA87-C33B2746ABE0}"/>
                </a:ext>
              </a:extLst>
            </p:cNvPr>
            <p:cNvCxnSpPr/>
            <p:nvPr/>
          </p:nvCxnSpPr>
          <p:spPr>
            <a:xfrm>
              <a:off x="0" y="1286094"/>
              <a:ext cx="12191996" cy="0"/>
            </a:xfrm>
            <a:prstGeom prst="straightConnector1">
              <a:avLst/>
            </a:prstGeom>
            <a:noFill/>
            <a:ln w="19046" cap="flat">
              <a:solidFill>
                <a:srgbClr val="B495C2">
                  <a:alpha val="20000"/>
                </a:srgbClr>
              </a:solidFill>
              <a:custDash>
                <a:ds d="100000" sp="100000"/>
              </a:custDash>
              <a:miter/>
            </a:ln>
          </p:spPr>
        </p:cxnSp>
        <p:cxnSp>
          <p:nvCxnSpPr>
            <p:cNvPr id="25" name="Connettore diritto 24">
              <a:extLst>
                <a:ext uri="{FF2B5EF4-FFF2-40B4-BE49-F238E27FC236}">
                  <a16:creationId xmlns:a16="http://schemas.microsoft.com/office/drawing/2014/main" id="{6689A429-EB1D-DBFA-7904-00754AD725D0}"/>
                </a:ext>
              </a:extLst>
            </p:cNvPr>
            <p:cNvCxnSpPr/>
            <p:nvPr/>
          </p:nvCxnSpPr>
          <p:spPr>
            <a:xfrm>
              <a:off x="0" y="1843284"/>
              <a:ext cx="12191996" cy="0"/>
            </a:xfrm>
            <a:prstGeom prst="straightConnector1">
              <a:avLst/>
            </a:prstGeom>
            <a:noFill/>
            <a:ln w="19046" cap="flat">
              <a:solidFill>
                <a:srgbClr val="B495C2">
                  <a:alpha val="20000"/>
                </a:srgbClr>
              </a:solidFill>
              <a:custDash>
                <a:ds d="100000" sp="100000"/>
              </a:custDash>
              <a:miter/>
            </a:ln>
          </p:spPr>
        </p:cxnSp>
        <p:cxnSp>
          <p:nvCxnSpPr>
            <p:cNvPr id="26" name="Connettore diritto 25">
              <a:extLst>
                <a:ext uri="{FF2B5EF4-FFF2-40B4-BE49-F238E27FC236}">
                  <a16:creationId xmlns:a16="http://schemas.microsoft.com/office/drawing/2014/main" id="{0B89340F-7DE0-B12C-DE31-5D7F77F200F0}"/>
                </a:ext>
              </a:extLst>
            </p:cNvPr>
            <p:cNvCxnSpPr/>
            <p:nvPr/>
          </p:nvCxnSpPr>
          <p:spPr>
            <a:xfrm>
              <a:off x="0" y="2400473"/>
              <a:ext cx="12191996" cy="0"/>
            </a:xfrm>
            <a:prstGeom prst="straightConnector1">
              <a:avLst/>
            </a:prstGeom>
            <a:noFill/>
            <a:ln w="19046" cap="flat">
              <a:solidFill>
                <a:srgbClr val="B495C2">
                  <a:alpha val="20000"/>
                </a:srgbClr>
              </a:solidFill>
              <a:custDash>
                <a:ds d="100000" sp="100000"/>
              </a:custDash>
              <a:miter/>
            </a:ln>
          </p:spPr>
        </p:cxnSp>
        <p:cxnSp>
          <p:nvCxnSpPr>
            <p:cNvPr id="27" name="Connettore diritto 26">
              <a:extLst>
                <a:ext uri="{FF2B5EF4-FFF2-40B4-BE49-F238E27FC236}">
                  <a16:creationId xmlns:a16="http://schemas.microsoft.com/office/drawing/2014/main" id="{92BBE52B-DCA3-7871-DFDE-D055D00F6C57}"/>
                </a:ext>
              </a:extLst>
            </p:cNvPr>
            <p:cNvCxnSpPr/>
            <p:nvPr/>
          </p:nvCxnSpPr>
          <p:spPr>
            <a:xfrm>
              <a:off x="0" y="2957663"/>
              <a:ext cx="12191996" cy="0"/>
            </a:xfrm>
            <a:prstGeom prst="straightConnector1">
              <a:avLst/>
            </a:prstGeom>
            <a:noFill/>
            <a:ln w="19046" cap="flat">
              <a:solidFill>
                <a:srgbClr val="B495C2">
                  <a:alpha val="20000"/>
                </a:srgbClr>
              </a:solidFill>
              <a:custDash>
                <a:ds d="100000" sp="100000"/>
              </a:custDash>
              <a:miter/>
            </a:ln>
          </p:spPr>
        </p:cxnSp>
        <p:cxnSp>
          <p:nvCxnSpPr>
            <p:cNvPr id="28" name="Connettore diritto 27">
              <a:extLst>
                <a:ext uri="{FF2B5EF4-FFF2-40B4-BE49-F238E27FC236}">
                  <a16:creationId xmlns:a16="http://schemas.microsoft.com/office/drawing/2014/main" id="{CF7FBB96-43E9-2922-FAD1-E02F85D63A49}"/>
                </a:ext>
              </a:extLst>
            </p:cNvPr>
            <p:cNvCxnSpPr/>
            <p:nvPr/>
          </p:nvCxnSpPr>
          <p:spPr>
            <a:xfrm>
              <a:off x="0" y="3514853"/>
              <a:ext cx="12191996" cy="0"/>
            </a:xfrm>
            <a:prstGeom prst="straightConnector1">
              <a:avLst/>
            </a:prstGeom>
            <a:noFill/>
            <a:ln w="19046" cap="flat">
              <a:solidFill>
                <a:srgbClr val="B495C2">
                  <a:alpha val="20000"/>
                </a:srgbClr>
              </a:solidFill>
              <a:custDash>
                <a:ds d="100000" sp="100000"/>
              </a:custDash>
              <a:miter/>
            </a:ln>
          </p:spPr>
        </p:cxnSp>
        <p:cxnSp>
          <p:nvCxnSpPr>
            <p:cNvPr id="29" name="Connettore diritto 28">
              <a:extLst>
                <a:ext uri="{FF2B5EF4-FFF2-40B4-BE49-F238E27FC236}">
                  <a16:creationId xmlns:a16="http://schemas.microsoft.com/office/drawing/2014/main" id="{FE36162C-E891-9535-145B-D278CCD1D14F}"/>
                </a:ext>
              </a:extLst>
            </p:cNvPr>
            <p:cNvCxnSpPr/>
            <p:nvPr/>
          </p:nvCxnSpPr>
          <p:spPr>
            <a:xfrm>
              <a:off x="0" y="4072042"/>
              <a:ext cx="12191996" cy="0"/>
            </a:xfrm>
            <a:prstGeom prst="straightConnector1">
              <a:avLst/>
            </a:prstGeom>
            <a:noFill/>
            <a:ln w="19046" cap="flat">
              <a:solidFill>
                <a:srgbClr val="B495C2">
                  <a:alpha val="20000"/>
                </a:srgbClr>
              </a:solidFill>
              <a:custDash>
                <a:ds d="100000" sp="100000"/>
              </a:custDash>
              <a:miter/>
            </a:ln>
          </p:spPr>
        </p:cxnSp>
        <p:cxnSp>
          <p:nvCxnSpPr>
            <p:cNvPr id="30" name="Connettore diritto 29">
              <a:extLst>
                <a:ext uri="{FF2B5EF4-FFF2-40B4-BE49-F238E27FC236}">
                  <a16:creationId xmlns:a16="http://schemas.microsoft.com/office/drawing/2014/main" id="{6138EDAE-8602-6741-AB2A-20F700DA6A0D}"/>
                </a:ext>
              </a:extLst>
            </p:cNvPr>
            <p:cNvCxnSpPr/>
            <p:nvPr/>
          </p:nvCxnSpPr>
          <p:spPr>
            <a:xfrm>
              <a:off x="0" y="4629232"/>
              <a:ext cx="12191996" cy="0"/>
            </a:xfrm>
            <a:prstGeom prst="straightConnector1">
              <a:avLst/>
            </a:prstGeom>
            <a:noFill/>
            <a:ln w="19046" cap="flat">
              <a:solidFill>
                <a:srgbClr val="B495C2">
                  <a:alpha val="20000"/>
                </a:srgbClr>
              </a:solidFill>
              <a:custDash>
                <a:ds d="100000" sp="100000"/>
              </a:custDash>
              <a:miter/>
            </a:ln>
          </p:spPr>
        </p:cxnSp>
        <p:cxnSp>
          <p:nvCxnSpPr>
            <p:cNvPr id="31" name="Connettore diritto 30">
              <a:extLst>
                <a:ext uri="{FF2B5EF4-FFF2-40B4-BE49-F238E27FC236}">
                  <a16:creationId xmlns:a16="http://schemas.microsoft.com/office/drawing/2014/main" id="{2C904DDC-8DE8-7897-731D-A3479718F234}"/>
                </a:ext>
              </a:extLst>
            </p:cNvPr>
            <p:cNvCxnSpPr/>
            <p:nvPr/>
          </p:nvCxnSpPr>
          <p:spPr>
            <a:xfrm>
              <a:off x="0" y="5186421"/>
              <a:ext cx="12191996" cy="0"/>
            </a:xfrm>
            <a:prstGeom prst="straightConnector1">
              <a:avLst/>
            </a:prstGeom>
            <a:noFill/>
            <a:ln w="19046" cap="flat">
              <a:solidFill>
                <a:srgbClr val="B495C2">
                  <a:alpha val="20000"/>
                </a:srgbClr>
              </a:solidFill>
              <a:custDash>
                <a:ds d="100000" sp="100000"/>
              </a:custDash>
              <a:miter/>
            </a:ln>
          </p:spPr>
        </p:cxnSp>
        <p:cxnSp>
          <p:nvCxnSpPr>
            <p:cNvPr id="32" name="Connettore diritto 31">
              <a:extLst>
                <a:ext uri="{FF2B5EF4-FFF2-40B4-BE49-F238E27FC236}">
                  <a16:creationId xmlns:a16="http://schemas.microsoft.com/office/drawing/2014/main" id="{90ABD605-775F-1B13-87C3-21846DD3BCDA}"/>
                </a:ext>
              </a:extLst>
            </p:cNvPr>
            <p:cNvCxnSpPr/>
            <p:nvPr/>
          </p:nvCxnSpPr>
          <p:spPr>
            <a:xfrm>
              <a:off x="0" y="5743611"/>
              <a:ext cx="12191996" cy="0"/>
            </a:xfrm>
            <a:prstGeom prst="straightConnector1">
              <a:avLst/>
            </a:prstGeom>
            <a:noFill/>
            <a:ln w="19046" cap="flat">
              <a:solidFill>
                <a:srgbClr val="B495C2">
                  <a:alpha val="20000"/>
                </a:srgbClr>
              </a:solidFill>
              <a:custDash>
                <a:ds d="100000" sp="100000"/>
              </a:custDash>
              <a:miter/>
            </a:ln>
          </p:spPr>
        </p:cxnSp>
        <p:cxnSp>
          <p:nvCxnSpPr>
            <p:cNvPr id="33" name="Connettore diritto 32">
              <a:extLst>
                <a:ext uri="{FF2B5EF4-FFF2-40B4-BE49-F238E27FC236}">
                  <a16:creationId xmlns:a16="http://schemas.microsoft.com/office/drawing/2014/main" id="{EF4216DA-DE88-D759-CF39-A24E77BC3B66}"/>
                </a:ext>
              </a:extLst>
            </p:cNvPr>
            <p:cNvCxnSpPr/>
            <p:nvPr/>
          </p:nvCxnSpPr>
          <p:spPr>
            <a:xfrm>
              <a:off x="0" y="6858000"/>
              <a:ext cx="12191996" cy="0"/>
            </a:xfrm>
            <a:prstGeom prst="straightConnector1">
              <a:avLst/>
            </a:prstGeom>
            <a:noFill/>
            <a:ln w="19046" cap="flat">
              <a:solidFill>
                <a:srgbClr val="B495C2">
                  <a:alpha val="20000"/>
                </a:srgbClr>
              </a:solidFill>
              <a:custDash>
                <a:ds d="100000" sp="100000"/>
              </a:custDash>
              <a:miter/>
            </a:ln>
          </p:spPr>
        </p:cxnSp>
        <p:cxnSp>
          <p:nvCxnSpPr>
            <p:cNvPr id="34" name="Connettore diritto 33">
              <a:extLst>
                <a:ext uri="{FF2B5EF4-FFF2-40B4-BE49-F238E27FC236}">
                  <a16:creationId xmlns:a16="http://schemas.microsoft.com/office/drawing/2014/main" id="{85DDA5EE-0561-2B67-77E8-39F0B9154924}"/>
                </a:ext>
              </a:extLst>
            </p:cNvPr>
            <p:cNvCxnSpPr/>
            <p:nvPr/>
          </p:nvCxnSpPr>
          <p:spPr>
            <a:xfrm>
              <a:off x="16614" y="6248396"/>
              <a:ext cx="12191997" cy="0"/>
            </a:xfrm>
            <a:prstGeom prst="straightConnector1">
              <a:avLst/>
            </a:prstGeom>
            <a:noFill/>
            <a:ln w="19046" cap="flat">
              <a:solidFill>
                <a:srgbClr val="B495C2">
                  <a:alpha val="20000"/>
                </a:srgbClr>
              </a:solidFill>
              <a:custDash>
                <a:ds d="100000" sp="100000"/>
              </a:custDash>
              <a:miter/>
            </a:ln>
          </p:spPr>
        </p:cxnSp>
      </p:grpSp>
      <p:sp>
        <p:nvSpPr>
          <p:cNvPr id="35" name="Diagramma di flusso: Documento 8">
            <a:extLst>
              <a:ext uri="{FF2B5EF4-FFF2-40B4-BE49-F238E27FC236}">
                <a16:creationId xmlns:a16="http://schemas.microsoft.com/office/drawing/2014/main" id="{800ABDC9-E08D-5A1D-3F53-62784C1C8F35}"/>
              </a:ext>
            </a:extLst>
          </p:cNvPr>
          <p:cNvSpPr/>
          <p:nvPr/>
        </p:nvSpPr>
        <p:spPr>
          <a:xfrm>
            <a:off x="-6217" y="-31894"/>
            <a:ext cx="12214829" cy="4760622"/>
          </a:xfrm>
          <a:custGeom>
            <a:avLst/>
            <a:gdLst>
              <a:gd name="f0" fmla="val 10800000"/>
              <a:gd name="f1" fmla="val 5400000"/>
              <a:gd name="f2" fmla="val 180"/>
              <a:gd name="f3" fmla="val w"/>
              <a:gd name="f4" fmla="val h"/>
              <a:gd name="f5" fmla="val 0"/>
              <a:gd name="f6" fmla="val 21676"/>
              <a:gd name="f7" fmla="val 47722"/>
              <a:gd name="f8" fmla="val 4"/>
              <a:gd name="f9" fmla="val 54"/>
              <a:gd name="f10" fmla="val 5828"/>
              <a:gd name="f11" fmla="val 21675"/>
              <a:gd name="f12" fmla="val 38002"/>
              <a:gd name="f13" fmla="val 43776"/>
              <a:gd name="f14" fmla="val 10875"/>
              <a:gd name="f15" fmla="val 10813"/>
              <a:gd name="f16" fmla="val 50312"/>
              <a:gd name="f17" fmla="val 13"/>
              <a:gd name="f18" fmla="val 46562"/>
              <a:gd name="f19" fmla="val 32"/>
              <a:gd name="f20" fmla="val 31095"/>
              <a:gd name="f21" fmla="+- 0 0 15"/>
              <a:gd name="f22" fmla="val 15467"/>
              <a:gd name="f23" fmla="+- 0 0 -90"/>
              <a:gd name="f24" fmla="*/ f3 1 21676"/>
              <a:gd name="f25" fmla="*/ f4 1 47722"/>
              <a:gd name="f26" fmla="+- f7 0 f5"/>
              <a:gd name="f27" fmla="+- f6 0 f5"/>
              <a:gd name="f28" fmla="*/ f23 f0 1"/>
              <a:gd name="f29" fmla="*/ f27 1 21676"/>
              <a:gd name="f30" fmla="*/ f26 1 47722"/>
              <a:gd name="f31" fmla="*/ 4 f27 1"/>
              <a:gd name="f32" fmla="*/ 0 f26 1"/>
              <a:gd name="f33" fmla="*/ 21676 f27 1"/>
              <a:gd name="f34" fmla="*/ 54 f26 1"/>
              <a:gd name="f35" fmla="*/ 21675 f27 1"/>
              <a:gd name="f36" fmla="*/ 43776 f26 1"/>
              <a:gd name="f37" fmla="*/ 13 f27 1"/>
              <a:gd name="f38" fmla="*/ 46562 f26 1"/>
              <a:gd name="f39" fmla="*/ f28 1 f2"/>
              <a:gd name="f40" fmla="*/ f31 1 21676"/>
              <a:gd name="f41" fmla="*/ f32 1 47722"/>
              <a:gd name="f42" fmla="*/ f33 1 21676"/>
              <a:gd name="f43" fmla="*/ f34 1 47722"/>
              <a:gd name="f44" fmla="*/ f35 1 21676"/>
              <a:gd name="f45" fmla="*/ f36 1 47722"/>
              <a:gd name="f46" fmla="*/ f37 1 21676"/>
              <a:gd name="f47" fmla="*/ f38 1 47722"/>
              <a:gd name="f48" fmla="*/ f5 1 f29"/>
              <a:gd name="f49" fmla="*/ f6 1 f29"/>
              <a:gd name="f50" fmla="*/ f5 1 f30"/>
              <a:gd name="f51" fmla="*/ f7 1 f30"/>
              <a:gd name="f52" fmla="+- f39 0 f1"/>
              <a:gd name="f53" fmla="*/ f40 1 f29"/>
              <a:gd name="f54" fmla="*/ f41 1 f30"/>
              <a:gd name="f55" fmla="*/ f42 1 f29"/>
              <a:gd name="f56" fmla="*/ f43 1 f30"/>
              <a:gd name="f57" fmla="*/ f44 1 f29"/>
              <a:gd name="f58" fmla="*/ f45 1 f30"/>
              <a:gd name="f59" fmla="*/ f46 1 f29"/>
              <a:gd name="f60" fmla="*/ f47 1 f30"/>
              <a:gd name="f61" fmla="*/ f48 f24 1"/>
              <a:gd name="f62" fmla="*/ f49 f24 1"/>
              <a:gd name="f63" fmla="*/ f51 f25 1"/>
              <a:gd name="f64" fmla="*/ f50 f25 1"/>
              <a:gd name="f65" fmla="*/ f53 f24 1"/>
              <a:gd name="f66" fmla="*/ f54 f25 1"/>
              <a:gd name="f67" fmla="*/ f55 f24 1"/>
              <a:gd name="f68" fmla="*/ f56 f25 1"/>
              <a:gd name="f69" fmla="*/ f57 f24 1"/>
              <a:gd name="f70" fmla="*/ f58 f25 1"/>
              <a:gd name="f71" fmla="*/ f59 f24 1"/>
              <a:gd name="f72" fmla="*/ f60 f25 1"/>
            </a:gdLst>
            <a:ahLst/>
            <a:cxnLst>
              <a:cxn ang="3cd4">
                <a:pos x="hc" y="t"/>
              </a:cxn>
              <a:cxn ang="0">
                <a:pos x="r" y="vc"/>
              </a:cxn>
              <a:cxn ang="cd4">
                <a:pos x="hc" y="b"/>
              </a:cxn>
              <a:cxn ang="cd2">
                <a:pos x="l" y="vc"/>
              </a:cxn>
              <a:cxn ang="f52">
                <a:pos x="f65" y="f66"/>
              </a:cxn>
              <a:cxn ang="f52">
                <a:pos x="f67" y="f68"/>
              </a:cxn>
              <a:cxn ang="f52">
                <a:pos x="f69" y="f70"/>
              </a:cxn>
              <a:cxn ang="f52">
                <a:pos x="f71" y="f72"/>
              </a:cxn>
              <a:cxn ang="f52">
                <a:pos x="f65" y="f66"/>
              </a:cxn>
            </a:cxnLst>
            <a:rect l="f61" t="f64" r="f62" b="f63"/>
            <a:pathLst>
              <a:path w="21676" h="47722">
                <a:moveTo>
                  <a:pt x="f8" y="f5"/>
                </a:moveTo>
                <a:lnTo>
                  <a:pt x="f6" y="f9"/>
                </a:lnTo>
                <a:cubicBezTo>
                  <a:pt x="f6" y="f10"/>
                  <a:pt x="f11" y="f12"/>
                  <a:pt x="f11" y="f13"/>
                </a:cubicBezTo>
                <a:cubicBezTo>
                  <a:pt x="f14" y="f13"/>
                  <a:pt x="f15" y="f16"/>
                  <a:pt x="f17" y="f18"/>
                </a:cubicBezTo>
                <a:cubicBezTo>
                  <a:pt x="f19" y="f20"/>
                  <a:pt x="f21" y="f22"/>
                  <a:pt x="f8" y="f5"/>
                </a:cubicBezTo>
                <a:close/>
              </a:path>
            </a:pathLst>
          </a:custGeom>
          <a:solidFill>
            <a:srgbClr val="FFFFFF"/>
          </a:solidFill>
          <a:ln w="12701"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FFFFFF"/>
              </a:solidFill>
              <a:uFillTx/>
              <a:latin typeface="Avenir Next LT Pro"/>
            </a:endParaRPr>
          </a:p>
        </p:txBody>
      </p:sp>
      <p:sp>
        <p:nvSpPr>
          <p:cNvPr id="36" name="Titolo 1">
            <a:extLst>
              <a:ext uri="{FF2B5EF4-FFF2-40B4-BE49-F238E27FC236}">
                <a16:creationId xmlns:a16="http://schemas.microsoft.com/office/drawing/2014/main" id="{B0A6FEE5-6D6D-71A0-D344-E627B9AAD73E}"/>
              </a:ext>
            </a:extLst>
          </p:cNvPr>
          <p:cNvSpPr txBox="1">
            <a:spLocks noGrp="1"/>
          </p:cNvSpPr>
          <p:nvPr>
            <p:ph type="title"/>
          </p:nvPr>
        </p:nvSpPr>
        <p:spPr>
          <a:xfrm>
            <a:off x="457200" y="4657853"/>
            <a:ext cx="10744181" cy="1589227"/>
          </a:xfrm>
          <a:prstGeom prst="rect">
            <a:avLst/>
          </a:prstGeom>
          <a:noFill/>
          <a:ln>
            <a:noFill/>
          </a:ln>
        </p:spPr>
        <p:txBody>
          <a:bodyPr vert="horz" wrap="square" lIns="91440" tIns="45720" rIns="91440" bIns="45720" anchor="ctr" anchorCtr="0" compatLnSpc="1">
            <a:normAutofit/>
          </a:bodyPr>
          <a:lstStyle>
            <a:lvl1pPr marL="0" marR="0" lvl="0" indent="0" fontAlgn="auto">
              <a:lnSpc>
                <a:spcPct val="110000"/>
              </a:lnSpc>
              <a:spcBef>
                <a:spcPts val="0"/>
              </a:spcBef>
              <a:spcAft>
                <a:spcPts val="0"/>
              </a:spcAft>
              <a:tabLst/>
              <a:defRPr lang="en-US" b="0" i="0" u="none" strike="noStrike" cap="none" spc="0" baseline="0">
                <a:solidFill>
                  <a:srgbClr val="FFFFFF"/>
                </a:solidFill>
                <a:uFillTx/>
                <a:latin typeface="Posterama"/>
                <a:cs typeface="Posterama" pitchFamily="34"/>
              </a:defRPr>
            </a:lvl1pPr>
          </a:lstStyle>
          <a:p>
            <a:pPr lvl="0"/>
            <a:r>
              <a:rPr lang="en-US"/>
              <a:t>Click to edit Master title style</a:t>
            </a:r>
            <a:endParaRPr lang="it-IT"/>
          </a:p>
        </p:txBody>
      </p:sp>
      <p:sp>
        <p:nvSpPr>
          <p:cNvPr id="37" name="Segnaposto data 3">
            <a:extLst>
              <a:ext uri="{FF2B5EF4-FFF2-40B4-BE49-F238E27FC236}">
                <a16:creationId xmlns:a16="http://schemas.microsoft.com/office/drawing/2014/main" id="{DE472A06-4247-80B8-E25F-EBDC8155E0E5}"/>
              </a:ext>
            </a:extLst>
          </p:cNvPr>
          <p:cNvSpPr txBox="1">
            <a:spLocks noGrp="1"/>
          </p:cNvSpPr>
          <p:nvPr>
            <p:ph type="dt" sz="quarter" idx="7"/>
          </p:nvPr>
        </p:nvSpPr>
        <p:spPr>
          <a:xfrm>
            <a:off x="457200" y="6324603"/>
            <a:ext cx="2560219"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it-IT" sz="900" b="0" i="0" u="none" strike="noStrike" kern="1200" cap="none" spc="150" baseline="0">
                <a:solidFill>
                  <a:srgbClr val="FFFFFF"/>
                </a:solidFill>
                <a:uFillTx/>
                <a:latin typeface="Avenir Next LT Pro"/>
              </a:defRPr>
            </a:lvl1pPr>
          </a:lstStyle>
          <a:p>
            <a:pPr lvl="0"/>
            <a:r>
              <a:rPr lang="it-IT"/>
              <a:t>02/02/20XX</a:t>
            </a:r>
          </a:p>
        </p:txBody>
      </p:sp>
      <p:sp>
        <p:nvSpPr>
          <p:cNvPr id="38" name="Segnaposto piè di pagina 4">
            <a:extLst>
              <a:ext uri="{FF2B5EF4-FFF2-40B4-BE49-F238E27FC236}">
                <a16:creationId xmlns:a16="http://schemas.microsoft.com/office/drawing/2014/main" id="{1BC327CF-1799-E940-BEC0-D439C77C7C30}"/>
              </a:ext>
            </a:extLst>
          </p:cNvPr>
          <p:cNvSpPr txBox="1">
            <a:spLocks noGrp="1"/>
          </p:cNvSpPr>
          <p:nvPr>
            <p:ph type="ftr" sz="quarter" idx="9"/>
          </p:nvPr>
        </p:nvSpPr>
        <p:spPr>
          <a:xfrm>
            <a:off x="4200863" y="6319839"/>
            <a:ext cx="3982778"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FFFFFF"/>
                </a:solidFill>
                <a:uFillTx/>
                <a:latin typeface="Avenir Next LT Pro"/>
              </a:defRPr>
            </a:lvl1pPr>
          </a:lstStyle>
          <a:p>
            <a:pPr lvl="0"/>
            <a:r>
              <a:rPr lang="it-IT"/>
              <a:t>TITOLO PRESENTAZIONE</a:t>
            </a:r>
          </a:p>
        </p:txBody>
      </p:sp>
      <p:sp>
        <p:nvSpPr>
          <p:cNvPr id="39" name="Segnaposto numero diapositiva 5">
            <a:extLst>
              <a:ext uri="{FF2B5EF4-FFF2-40B4-BE49-F238E27FC236}">
                <a16:creationId xmlns:a16="http://schemas.microsoft.com/office/drawing/2014/main" id="{C9EC02D1-BB2E-77F3-7277-21829BE43062}"/>
              </a:ext>
            </a:extLst>
          </p:cNvPr>
          <p:cNvSpPr txBox="1">
            <a:spLocks noGrp="1"/>
          </p:cNvSpPr>
          <p:nvPr>
            <p:ph type="sldNum" sz="quarter" idx="8"/>
          </p:nvPr>
        </p:nvSpPr>
        <p:spPr>
          <a:xfrm>
            <a:off x="11190802" y="6324603"/>
            <a:ext cx="799075"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it-IT" sz="900" b="0" i="0" u="none" strike="noStrike" kern="1200" cap="none" spc="150" baseline="0">
                <a:solidFill>
                  <a:srgbClr val="FFFFFF"/>
                </a:solidFill>
                <a:uFillTx/>
                <a:latin typeface="Avenir Next LT Pro"/>
              </a:defRPr>
            </a:lvl1pPr>
          </a:lstStyle>
          <a:p>
            <a:pPr lvl="0"/>
            <a:fld id="{221B491D-94E1-45C0-A404-67648F1CE750}" type="slidenum">
              <a:t>‹#›</a:t>
            </a:fld>
            <a:endParaRPr lang="it-IT"/>
          </a:p>
        </p:txBody>
      </p:sp>
      <p:sp>
        <p:nvSpPr>
          <p:cNvPr id="40" name="Segnaposto contenuto 37">
            <a:extLst>
              <a:ext uri="{FF2B5EF4-FFF2-40B4-BE49-F238E27FC236}">
                <a16:creationId xmlns:a16="http://schemas.microsoft.com/office/drawing/2014/main" id="{208E751D-EA35-D304-CE07-37A9ABBB2707}"/>
              </a:ext>
            </a:extLst>
          </p:cNvPr>
          <p:cNvSpPr txBox="1">
            <a:spLocks noGrp="1"/>
          </p:cNvSpPr>
          <p:nvPr>
            <p:ph sz="quarter" idx="4294967295"/>
          </p:nvPr>
        </p:nvSpPr>
        <p:spPr>
          <a:xfrm>
            <a:off x="516306" y="243157"/>
            <a:ext cx="11156557" cy="3776490"/>
          </a:xfrm>
          <a:prstGeom prst="rect">
            <a:avLst/>
          </a:prstGeom>
          <a:noFill/>
          <a:ln>
            <a:noFill/>
          </a:ln>
        </p:spPr>
        <p:txBody>
          <a:bodyPr vert="horz" wrap="square" lIns="91440" tIns="45720" rIns="91440" bIns="45720" anchor="t" anchorCtr="0" compatLnSpc="1">
            <a:noAutofit/>
          </a:bodyPr>
          <a:lstStyle>
            <a:lvl1pPr marL="0" marR="0" lvl="0" indent="0" fontAlgn="auto">
              <a:lnSpc>
                <a:spcPct val="110000"/>
              </a:lnSpc>
              <a:spcAft>
                <a:spcPts val="0"/>
              </a:spcAft>
              <a:buNone/>
              <a:tabLst/>
              <a:defRPr lang="it-IT" sz="2000" b="0" i="0" u="none" strike="noStrike" cap="none" spc="0" baseline="0">
                <a:solidFill>
                  <a:srgbClr val="000000"/>
                </a:solidFill>
                <a:uFillTx/>
                <a:latin typeface="Avenir Next LT Pro"/>
              </a:defRPr>
            </a:lvl1pPr>
          </a:lstStyle>
          <a:p>
            <a:pPr lvl="0"/>
            <a:r>
              <a:rPr lang="it-IT"/>
              <a:t>Fare clic per aggiungere contenuto</a:t>
            </a:r>
          </a:p>
        </p:txBody>
      </p:sp>
    </p:spTree>
    <p:extLst>
      <p:ext uri="{BB962C8B-B14F-4D97-AF65-F5344CB8AC3E}">
        <p14:creationId xmlns:p14="http://schemas.microsoft.com/office/powerpoint/2010/main" val="15325708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olo 21">
            <a:extLst>
              <a:ext uri="{FF2B5EF4-FFF2-40B4-BE49-F238E27FC236}">
                <a16:creationId xmlns:a16="http://schemas.microsoft.com/office/drawing/2014/main" id="{FB439FF9-05A6-0DC3-D70B-68E62E23B063}"/>
              </a:ext>
            </a:extLst>
          </p:cNvPr>
          <p:cNvSpPr txBox="1">
            <a:spLocks noGrp="1"/>
          </p:cNvSpPr>
          <p:nvPr>
            <p:ph type="title"/>
          </p:nvPr>
        </p:nvSpPr>
        <p:spPr>
          <a:xfrm>
            <a:off x="0" y="4461979"/>
            <a:ext cx="12191996" cy="2396020"/>
          </a:xfrm>
          <a:solidFill>
            <a:srgbClr val="523CA0"/>
          </a:solidFill>
        </p:spPr>
        <p:txBody>
          <a:bodyPr/>
          <a:lstStyle/>
          <a:p>
            <a:pPr lvl="0"/>
            <a:r>
              <a:rPr lang="it-IT" sz="4400"/>
              <a:t>Progetto di </a:t>
            </a:r>
            <a:br>
              <a:rPr lang="it-IT" sz="4400"/>
            </a:br>
            <a:r>
              <a:rPr lang="it-IT" sz="4400"/>
              <a:t>Ingegneria del Software</a:t>
            </a:r>
            <a:br>
              <a:rPr lang="it-IT" sz="4400"/>
            </a:br>
            <a:br>
              <a:rPr lang="it-IT" sz="1400"/>
            </a:br>
            <a:r>
              <a:rPr lang="it-IT" sz="2000">
                <a:latin typeface="Arial" pitchFamily="34"/>
                <a:cs typeface="Arial" pitchFamily="34"/>
              </a:rPr>
              <a:t>A.A. 2023/24</a:t>
            </a:r>
            <a:endParaRPr lang="it-IT" sz="4400">
              <a:latin typeface="Arial" pitchFamily="34"/>
              <a:cs typeface="Arial" pitchFamily="34"/>
            </a:endParaRPr>
          </a:p>
        </p:txBody>
      </p:sp>
      <p:pic>
        <p:nvPicPr>
          <p:cNvPr id="3" name="Segnaposto immagine 5">
            <a:extLst>
              <a:ext uri="{FF2B5EF4-FFF2-40B4-BE49-F238E27FC236}">
                <a16:creationId xmlns:a16="http://schemas.microsoft.com/office/drawing/2014/main" id="{6F261CF8-3C7E-47F7-D7D3-25B5E2F52995}"/>
              </a:ext>
            </a:extLst>
          </p:cNvPr>
          <p:cNvPicPr>
            <a:picLocks noGrp="1" noChangeAspect="1"/>
          </p:cNvPicPr>
          <p:nvPr>
            <p:ph type="pic" sz="quarter" idx="4294967295"/>
          </p:nvPr>
        </p:nvPicPr>
        <p:blipFill>
          <a:blip r:embed="rId3"/>
          <a:srcRect l="8325" t="25078" r="3472" b="25769"/>
          <a:stretch>
            <a:fillRect/>
          </a:stretch>
        </p:blipFill>
        <p:spPr>
          <a:xfrm>
            <a:off x="0" y="0"/>
            <a:ext cx="12191996" cy="4151558"/>
          </a:xfrm>
          <a:prstGeom prst="rect">
            <a:avLst/>
          </a:prstGeom>
          <a:noFill/>
          <a:ln>
            <a:noFill/>
          </a:ln>
        </p:spPr>
      </p:pic>
      <p:sp>
        <p:nvSpPr>
          <p:cNvPr id="4" name="Segnaposto testo 2">
            <a:extLst>
              <a:ext uri="{FF2B5EF4-FFF2-40B4-BE49-F238E27FC236}">
                <a16:creationId xmlns:a16="http://schemas.microsoft.com/office/drawing/2014/main" id="{FAEB4659-2F75-C8B0-A7A5-7088538EED36}"/>
              </a:ext>
            </a:extLst>
          </p:cNvPr>
          <p:cNvSpPr txBox="1">
            <a:spLocks noGrp="1"/>
          </p:cNvSpPr>
          <p:nvPr>
            <p:ph type="body" sz="quarter" idx="4294967295"/>
          </p:nvPr>
        </p:nvSpPr>
        <p:spPr>
          <a:xfrm>
            <a:off x="8610603" y="4559207"/>
            <a:ext cx="3581403" cy="2081210"/>
          </a:xfrm>
          <a:prstGeom prst="rect">
            <a:avLst/>
          </a:prstGeom>
          <a:noFill/>
          <a:ln>
            <a:noFill/>
          </a:ln>
        </p:spPr>
        <p:txBody>
          <a:bodyPr vert="horz" wrap="square" lIns="91440" tIns="45720" rIns="91440" bIns="45720" anchor="ctr" anchorCtr="0" compatLnSpc="1">
            <a:noAutofit/>
          </a:bodyPr>
          <a:lstStyle/>
          <a:p>
            <a:pPr marL="0" lvl="0" indent="0">
              <a:lnSpc>
                <a:spcPct val="110000"/>
              </a:lnSpc>
              <a:buNone/>
            </a:pPr>
            <a:r>
              <a:rPr lang="it-IT">
                <a:solidFill>
                  <a:srgbClr val="FFFFFF"/>
                </a:solidFill>
                <a:latin typeface="Avenir Next LT Pro"/>
              </a:rPr>
              <a:t>Gruppo NC_25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21">
    <p:spTree>
      <p:nvGrpSpPr>
        <p:cNvPr id="1" name=""/>
        <p:cNvGrpSpPr/>
        <p:nvPr/>
      </p:nvGrpSpPr>
      <p:grpSpPr>
        <a:xfrm>
          <a:off x="0" y="0"/>
          <a:ext cx="0" cy="0"/>
          <a:chOff x="0" y="0"/>
          <a:chExt cx="0" cy="0"/>
        </a:xfrm>
      </p:grpSpPr>
      <p:sp>
        <p:nvSpPr>
          <p:cNvPr id="2" name="Titolo 2">
            <a:extLst>
              <a:ext uri="{FF2B5EF4-FFF2-40B4-BE49-F238E27FC236}">
                <a16:creationId xmlns:a16="http://schemas.microsoft.com/office/drawing/2014/main" id="{C0E8DDC4-AACE-68B1-093A-64926DCBE540}"/>
              </a:ext>
            </a:extLst>
          </p:cNvPr>
          <p:cNvSpPr txBox="1">
            <a:spLocks noGrp="1"/>
          </p:cNvSpPr>
          <p:nvPr>
            <p:ph type="title"/>
          </p:nvPr>
        </p:nvSpPr>
        <p:spPr/>
        <p:txBody>
          <a:bodyPr/>
          <a:lstStyle/>
          <a:p>
            <a:pPr lvl="0">
              <a:lnSpc>
                <a:spcPct val="90000"/>
              </a:lnSpc>
            </a:pPr>
            <a:r>
              <a:rPr lang="it-IT"/>
              <a:t>Sequenza temporale</a:t>
            </a:r>
          </a:p>
        </p:txBody>
      </p:sp>
      <p:sp>
        <p:nvSpPr>
          <p:cNvPr id="3" name="Segnaposto data 3">
            <a:extLst>
              <a:ext uri="{FF2B5EF4-FFF2-40B4-BE49-F238E27FC236}">
                <a16:creationId xmlns:a16="http://schemas.microsoft.com/office/drawing/2014/main" id="{E8C47BCC-FB9B-F3BB-178E-1B548A0AD0DF}"/>
              </a:ext>
            </a:extLst>
          </p:cNvPr>
          <p:cNvSpPr txBox="1"/>
          <p:nvPr/>
        </p:nvSpPr>
        <p:spPr>
          <a:xfrm>
            <a:off x="457200" y="6324603"/>
            <a:ext cx="2560219"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FFFFFF"/>
                </a:solidFill>
                <a:uFillTx/>
                <a:latin typeface="Avenir Next LT Pro"/>
              </a:rPr>
              <a:t>02/02/20XX</a:t>
            </a:r>
          </a:p>
        </p:txBody>
      </p:sp>
      <p:sp>
        <p:nvSpPr>
          <p:cNvPr id="4" name="Segnaposto piè di pagina 4">
            <a:extLst>
              <a:ext uri="{FF2B5EF4-FFF2-40B4-BE49-F238E27FC236}">
                <a16:creationId xmlns:a16="http://schemas.microsoft.com/office/drawing/2014/main" id="{C1278143-466B-0E42-9F78-BA348D9D35CD}"/>
              </a:ext>
            </a:extLst>
          </p:cNvPr>
          <p:cNvSpPr txBox="1"/>
          <p:nvPr/>
        </p:nvSpPr>
        <p:spPr>
          <a:xfrm>
            <a:off x="4200863" y="6319839"/>
            <a:ext cx="3982778"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FFFFFF"/>
                </a:solidFill>
                <a:uFillTx/>
                <a:latin typeface="Avenir Next LT Pro"/>
              </a:rPr>
              <a:t>TITOLO PRESENTAZIONE</a:t>
            </a:r>
          </a:p>
        </p:txBody>
      </p:sp>
      <p:sp>
        <p:nvSpPr>
          <p:cNvPr id="5" name="Segnaposto numero diapositiva 5">
            <a:extLst>
              <a:ext uri="{FF2B5EF4-FFF2-40B4-BE49-F238E27FC236}">
                <a16:creationId xmlns:a16="http://schemas.microsoft.com/office/drawing/2014/main" id="{5E371190-B047-E834-9C20-37171021D1BF}"/>
              </a:ext>
            </a:extLst>
          </p:cNvPr>
          <p:cNvSpPr txBox="1"/>
          <p:nvPr/>
        </p:nvSpPr>
        <p:spPr>
          <a:xfrm>
            <a:off x="11190802" y="6324603"/>
            <a:ext cx="799075"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BFEABE9-43E8-46B5-85A2-5B82AADF55B4}" type="slidenum">
              <a:t>10</a:t>
            </a:fld>
            <a:endParaRPr lang="it-IT" sz="900" b="0" i="0" u="none" strike="noStrike" kern="1200" cap="none" spc="150" baseline="0">
              <a:solidFill>
                <a:srgbClr val="FFFFFF"/>
              </a:solidFill>
              <a:uFillTx/>
              <a:latin typeface="Avenir Next LT Pro"/>
            </a:endParaRPr>
          </a:p>
        </p:txBody>
      </p:sp>
      <p:grpSp>
        <p:nvGrpSpPr>
          <p:cNvPr id="6" name="Segnaposto contenuto 3" descr="Segnaposto colonna ">
            <a:extLst>
              <a:ext uri="{FF2B5EF4-FFF2-40B4-BE49-F238E27FC236}">
                <a16:creationId xmlns:a16="http://schemas.microsoft.com/office/drawing/2014/main" id="{8FEF8EA1-D1DD-3F01-0421-4BAB7419C7E5}"/>
              </a:ext>
            </a:extLst>
          </p:cNvPr>
          <p:cNvGrpSpPr/>
          <p:nvPr/>
        </p:nvGrpSpPr>
        <p:grpSpPr>
          <a:xfrm>
            <a:off x="521171" y="247683"/>
            <a:ext cx="11146490" cy="3767071"/>
            <a:chOff x="521171" y="247683"/>
            <a:chExt cx="11146490" cy="3767071"/>
          </a:xfrm>
        </p:grpSpPr>
        <p:sp>
          <p:nvSpPr>
            <p:cNvPr id="7" name="Freeform: Shape 6">
              <a:extLst>
                <a:ext uri="{FF2B5EF4-FFF2-40B4-BE49-F238E27FC236}">
                  <a16:creationId xmlns:a16="http://schemas.microsoft.com/office/drawing/2014/main" id="{31307D98-5F7F-65F7-254B-80E9D0D381A9}"/>
                </a:ext>
              </a:extLst>
            </p:cNvPr>
            <p:cNvSpPr/>
            <p:nvPr/>
          </p:nvSpPr>
          <p:spPr>
            <a:xfrm>
              <a:off x="521171" y="247683"/>
              <a:ext cx="2004767" cy="575998"/>
            </a:xfrm>
            <a:custGeom>
              <a:avLst/>
              <a:gdLst>
                <a:gd name="f0" fmla="val 10800000"/>
                <a:gd name="f1" fmla="val 5400000"/>
                <a:gd name="f2" fmla="val 180"/>
                <a:gd name="f3" fmla="val w"/>
                <a:gd name="f4" fmla="val h"/>
                <a:gd name="f5" fmla="val 0"/>
                <a:gd name="f6" fmla="val 2004764"/>
                <a:gd name="f7" fmla="val 576000"/>
                <a:gd name="f8" fmla="+- 0 0 -90"/>
                <a:gd name="f9" fmla="*/ f3 1 2004764"/>
                <a:gd name="f10" fmla="*/ f4 1 576000"/>
                <a:gd name="f11" fmla="+- f7 0 f5"/>
                <a:gd name="f12" fmla="+- f6 0 f5"/>
                <a:gd name="f13" fmla="*/ f8 f0 1"/>
                <a:gd name="f14" fmla="*/ f12 1 2004764"/>
                <a:gd name="f15" fmla="*/ f11 1 576000"/>
                <a:gd name="f16" fmla="*/ 0 f12 1"/>
                <a:gd name="f17" fmla="*/ 0 f11 1"/>
                <a:gd name="f18" fmla="*/ 2004764 f12 1"/>
                <a:gd name="f19" fmla="*/ 576000 f11 1"/>
                <a:gd name="f20" fmla="*/ f13 1 f2"/>
                <a:gd name="f21" fmla="*/ f16 1 2004764"/>
                <a:gd name="f22" fmla="*/ f17 1 576000"/>
                <a:gd name="f23" fmla="*/ f18 1 2004764"/>
                <a:gd name="f24" fmla="*/ f19 1 57600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04764" h="576000">
                  <a:moveTo>
                    <a:pt x="f5" y="f5"/>
                  </a:moveTo>
                  <a:lnTo>
                    <a:pt x="f6" y="f5"/>
                  </a:lnTo>
                  <a:lnTo>
                    <a:pt x="f6" y="f7"/>
                  </a:lnTo>
                  <a:lnTo>
                    <a:pt x="f5" y="f7"/>
                  </a:lnTo>
                  <a:lnTo>
                    <a:pt x="f5" y="f5"/>
                  </a:lnTo>
                  <a:close/>
                </a:path>
              </a:pathLst>
            </a:custGeom>
            <a:solidFill>
              <a:srgbClr val="FD8686"/>
            </a:solidFill>
            <a:ln cap="flat">
              <a:noFill/>
              <a:prstDash val="solid"/>
            </a:ln>
          </p:spPr>
          <p:txBody>
            <a:bodyPr vert="horz" wrap="square" lIns="142244" tIns="81281" rIns="142244" bIns="81281" anchor="ctr" anchorCtr="1" compatLnSpc="1">
              <a:noAutofit/>
            </a:bodyPr>
            <a:lstStyle/>
            <a:p>
              <a:pPr marL="0" marR="0" lvl="0" indent="0" algn="ctr" defTabSz="888997"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it-IT" sz="2000" b="1" i="0" u="none" strike="noStrike" kern="1200" cap="none" spc="0" baseline="0">
                  <a:solidFill>
                    <a:srgbClr val="000000"/>
                  </a:solidFill>
                  <a:uFillTx/>
                  <a:latin typeface="Posterama"/>
                </a:rPr>
                <a:t>Titolo</a:t>
              </a:r>
            </a:p>
          </p:txBody>
        </p:sp>
        <p:sp>
          <p:nvSpPr>
            <p:cNvPr id="8" name="Freeform: Shape 7">
              <a:extLst>
                <a:ext uri="{FF2B5EF4-FFF2-40B4-BE49-F238E27FC236}">
                  <a16:creationId xmlns:a16="http://schemas.microsoft.com/office/drawing/2014/main" id="{DC150610-BE92-5E59-F0FF-65D0B6629279}"/>
                </a:ext>
              </a:extLst>
            </p:cNvPr>
            <p:cNvSpPr/>
            <p:nvPr/>
          </p:nvSpPr>
          <p:spPr>
            <a:xfrm>
              <a:off x="521171" y="823691"/>
              <a:ext cx="2004767" cy="3191063"/>
            </a:xfrm>
            <a:custGeom>
              <a:avLst/>
              <a:gdLst>
                <a:gd name="f0" fmla="val 10800000"/>
                <a:gd name="f1" fmla="val 5400000"/>
                <a:gd name="f2" fmla="val 180"/>
                <a:gd name="f3" fmla="val w"/>
                <a:gd name="f4" fmla="val h"/>
                <a:gd name="f5" fmla="val 0"/>
                <a:gd name="f6" fmla="val 2004764"/>
                <a:gd name="f7" fmla="val 3191062"/>
                <a:gd name="f8" fmla="+- 0 0 -90"/>
                <a:gd name="f9" fmla="*/ f3 1 2004764"/>
                <a:gd name="f10" fmla="*/ f4 1 3191062"/>
                <a:gd name="f11" fmla="+- f7 0 f5"/>
                <a:gd name="f12" fmla="+- f6 0 f5"/>
                <a:gd name="f13" fmla="*/ f8 f0 1"/>
                <a:gd name="f14" fmla="*/ f12 1 2004764"/>
                <a:gd name="f15" fmla="*/ f11 1 3191062"/>
                <a:gd name="f16" fmla="*/ 0 f12 1"/>
                <a:gd name="f17" fmla="*/ 0 f11 1"/>
                <a:gd name="f18" fmla="*/ 2004764 f12 1"/>
                <a:gd name="f19" fmla="*/ 3191062 f11 1"/>
                <a:gd name="f20" fmla="*/ f13 1 f2"/>
                <a:gd name="f21" fmla="*/ f16 1 2004764"/>
                <a:gd name="f22" fmla="*/ f17 1 3191062"/>
                <a:gd name="f23" fmla="*/ f18 1 2004764"/>
                <a:gd name="f24" fmla="*/ f19 1 3191062"/>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04764" h="3191062">
                  <a:moveTo>
                    <a:pt x="f5" y="f5"/>
                  </a:moveTo>
                  <a:lnTo>
                    <a:pt x="f6" y="f5"/>
                  </a:lnTo>
                  <a:lnTo>
                    <a:pt x="f6" y="f7"/>
                  </a:lnTo>
                  <a:lnTo>
                    <a:pt x="f5" y="f7"/>
                  </a:lnTo>
                  <a:lnTo>
                    <a:pt x="f5" y="f5"/>
                  </a:lnTo>
                  <a:close/>
                </a:path>
              </a:pathLst>
            </a:custGeom>
            <a:solidFill>
              <a:srgbClr val="D5D3FF">
                <a:alpha val="90000"/>
              </a:srgbClr>
            </a:solidFill>
            <a:ln w="12701" cap="flat">
              <a:solidFill>
                <a:srgbClr val="D5D3FF">
                  <a:alpha val="90000"/>
                </a:srgbClr>
              </a:solidFill>
              <a:prstDash val="solid"/>
              <a:miter/>
            </a:ln>
          </p:spPr>
          <p:txBody>
            <a:bodyPr vert="horz" wrap="square" lIns="85340" tIns="85340" rIns="113787" bIns="128016" anchor="t" anchorCtr="0" compatLnSpc="1">
              <a:noAutofit/>
            </a:bodyPr>
            <a:lstStyle/>
            <a:p>
              <a:pPr marL="0" marR="0" lvl="1" indent="-171450" algn="l" defTabSz="711202" rtl="0" fontAlgn="auto" hangingPunct="1">
                <a:lnSpc>
                  <a:spcPct val="100000"/>
                </a:lnSpc>
                <a:spcBef>
                  <a:spcPts val="0"/>
                </a:spcBef>
                <a:spcAft>
                  <a:spcPts val="300"/>
                </a:spcAft>
                <a:buNone/>
                <a:tabLst/>
                <a:defRPr sz="1800" b="0" i="0" u="none" strike="noStrike" kern="0" cap="none" spc="0" baseline="0">
                  <a:solidFill>
                    <a:srgbClr val="000000"/>
                  </a:solidFill>
                  <a:uFillTx/>
                </a:defRPr>
              </a:pPr>
              <a:r>
                <a:rPr lang="it-IT" sz="1600" b="0" i="0" u="none" strike="noStrike" kern="1200" cap="none" spc="0" baseline="0">
                  <a:solidFill>
                    <a:srgbClr val="000000"/>
                  </a:solidFill>
                  <a:uFillTx/>
                  <a:latin typeface="Avenir Next LT Pro"/>
                </a:rPr>
                <a:t>Per avviare una presentazione, passa alla scheda Presentazione e seleziona Dall'inizio.</a:t>
              </a:r>
            </a:p>
          </p:txBody>
        </p:sp>
        <p:sp>
          <p:nvSpPr>
            <p:cNvPr id="9" name="Freeform: Shape 8">
              <a:extLst>
                <a:ext uri="{FF2B5EF4-FFF2-40B4-BE49-F238E27FC236}">
                  <a16:creationId xmlns:a16="http://schemas.microsoft.com/office/drawing/2014/main" id="{B773D932-4E38-59F0-1D7D-C2D68DAB345A}"/>
                </a:ext>
              </a:extLst>
            </p:cNvPr>
            <p:cNvSpPr/>
            <p:nvPr/>
          </p:nvSpPr>
          <p:spPr>
            <a:xfrm>
              <a:off x="2806595" y="247683"/>
              <a:ext cx="2004767" cy="575998"/>
            </a:xfrm>
            <a:custGeom>
              <a:avLst/>
              <a:gdLst>
                <a:gd name="f0" fmla="val 10800000"/>
                <a:gd name="f1" fmla="val 5400000"/>
                <a:gd name="f2" fmla="val 180"/>
                <a:gd name="f3" fmla="val w"/>
                <a:gd name="f4" fmla="val h"/>
                <a:gd name="f5" fmla="val 0"/>
                <a:gd name="f6" fmla="val 2004764"/>
                <a:gd name="f7" fmla="val 576000"/>
                <a:gd name="f8" fmla="+- 0 0 -90"/>
                <a:gd name="f9" fmla="*/ f3 1 2004764"/>
                <a:gd name="f10" fmla="*/ f4 1 576000"/>
                <a:gd name="f11" fmla="+- f7 0 f5"/>
                <a:gd name="f12" fmla="+- f6 0 f5"/>
                <a:gd name="f13" fmla="*/ f8 f0 1"/>
                <a:gd name="f14" fmla="*/ f12 1 2004764"/>
                <a:gd name="f15" fmla="*/ f11 1 576000"/>
                <a:gd name="f16" fmla="*/ 0 f12 1"/>
                <a:gd name="f17" fmla="*/ 0 f11 1"/>
                <a:gd name="f18" fmla="*/ 2004764 f12 1"/>
                <a:gd name="f19" fmla="*/ 576000 f11 1"/>
                <a:gd name="f20" fmla="*/ f13 1 f2"/>
                <a:gd name="f21" fmla="*/ f16 1 2004764"/>
                <a:gd name="f22" fmla="*/ f17 1 576000"/>
                <a:gd name="f23" fmla="*/ f18 1 2004764"/>
                <a:gd name="f24" fmla="*/ f19 1 57600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04764" h="576000">
                  <a:moveTo>
                    <a:pt x="f5" y="f5"/>
                  </a:moveTo>
                  <a:lnTo>
                    <a:pt x="f6" y="f5"/>
                  </a:lnTo>
                  <a:lnTo>
                    <a:pt x="f6" y="f7"/>
                  </a:lnTo>
                  <a:lnTo>
                    <a:pt x="f5" y="f7"/>
                  </a:lnTo>
                  <a:lnTo>
                    <a:pt x="f5" y="f5"/>
                  </a:lnTo>
                  <a:close/>
                </a:path>
              </a:pathLst>
            </a:custGeom>
            <a:solidFill>
              <a:srgbClr val="FD8686">
                <a:alpha val="20000"/>
              </a:srgbClr>
            </a:solidFill>
            <a:ln cap="flat">
              <a:noFill/>
              <a:prstDash val="solid"/>
            </a:ln>
          </p:spPr>
          <p:txBody>
            <a:bodyPr vert="horz" wrap="square" lIns="142244" tIns="81281" rIns="142244" bIns="81281" anchor="ctr" anchorCtr="1" compatLnSpc="1">
              <a:noAutofit/>
            </a:bodyPr>
            <a:lstStyle/>
            <a:p>
              <a:pPr marL="0" marR="0" lvl="0" indent="0" algn="ctr" defTabSz="888997"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it-IT" sz="2000" b="1" i="0" u="none" strike="noStrike" kern="1200" cap="none" spc="0" baseline="0">
                  <a:solidFill>
                    <a:srgbClr val="000000"/>
                  </a:solidFill>
                  <a:uFillTx/>
                  <a:latin typeface="Posterama"/>
                </a:rPr>
                <a:t>Titolo</a:t>
              </a:r>
            </a:p>
          </p:txBody>
        </p:sp>
        <p:sp>
          <p:nvSpPr>
            <p:cNvPr id="10" name="Freeform: Shape 9">
              <a:extLst>
                <a:ext uri="{FF2B5EF4-FFF2-40B4-BE49-F238E27FC236}">
                  <a16:creationId xmlns:a16="http://schemas.microsoft.com/office/drawing/2014/main" id="{3C3DF981-F9D7-30C0-809E-D5660967C276}"/>
                </a:ext>
              </a:extLst>
            </p:cNvPr>
            <p:cNvSpPr/>
            <p:nvPr/>
          </p:nvSpPr>
          <p:spPr>
            <a:xfrm>
              <a:off x="2806595" y="823691"/>
              <a:ext cx="2004767" cy="3191063"/>
            </a:xfrm>
            <a:custGeom>
              <a:avLst/>
              <a:gdLst>
                <a:gd name="f0" fmla="val 10800000"/>
                <a:gd name="f1" fmla="val 5400000"/>
                <a:gd name="f2" fmla="val 180"/>
                <a:gd name="f3" fmla="val w"/>
                <a:gd name="f4" fmla="val h"/>
                <a:gd name="f5" fmla="val 0"/>
                <a:gd name="f6" fmla="val 2004764"/>
                <a:gd name="f7" fmla="val 3191062"/>
                <a:gd name="f8" fmla="+- 0 0 -90"/>
                <a:gd name="f9" fmla="*/ f3 1 2004764"/>
                <a:gd name="f10" fmla="*/ f4 1 3191062"/>
                <a:gd name="f11" fmla="+- f7 0 f5"/>
                <a:gd name="f12" fmla="+- f6 0 f5"/>
                <a:gd name="f13" fmla="*/ f8 f0 1"/>
                <a:gd name="f14" fmla="*/ f12 1 2004764"/>
                <a:gd name="f15" fmla="*/ f11 1 3191062"/>
                <a:gd name="f16" fmla="*/ 0 f12 1"/>
                <a:gd name="f17" fmla="*/ 0 f11 1"/>
                <a:gd name="f18" fmla="*/ 2004764 f12 1"/>
                <a:gd name="f19" fmla="*/ 3191062 f11 1"/>
                <a:gd name="f20" fmla="*/ f13 1 f2"/>
                <a:gd name="f21" fmla="*/ f16 1 2004764"/>
                <a:gd name="f22" fmla="*/ f17 1 3191062"/>
                <a:gd name="f23" fmla="*/ f18 1 2004764"/>
                <a:gd name="f24" fmla="*/ f19 1 3191062"/>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04764" h="3191062">
                  <a:moveTo>
                    <a:pt x="f5" y="f5"/>
                  </a:moveTo>
                  <a:lnTo>
                    <a:pt x="f6" y="f5"/>
                  </a:lnTo>
                  <a:lnTo>
                    <a:pt x="f6" y="f7"/>
                  </a:lnTo>
                  <a:lnTo>
                    <a:pt x="f5" y="f7"/>
                  </a:lnTo>
                  <a:lnTo>
                    <a:pt x="f5" y="f5"/>
                  </a:lnTo>
                  <a:close/>
                </a:path>
              </a:pathLst>
            </a:custGeom>
            <a:solidFill>
              <a:srgbClr val="CFDCFB">
                <a:alpha val="90000"/>
              </a:srgbClr>
            </a:solidFill>
            <a:ln w="12701" cap="flat">
              <a:solidFill>
                <a:srgbClr val="CFDCFB">
                  <a:alpha val="90000"/>
                </a:srgbClr>
              </a:solidFill>
              <a:prstDash val="solid"/>
              <a:miter/>
            </a:ln>
          </p:spPr>
          <p:txBody>
            <a:bodyPr vert="horz" wrap="square" lIns="85340" tIns="85340" rIns="113787" bIns="128016" anchor="t" anchorCtr="0" compatLnSpc="1">
              <a:noAutofit/>
            </a:bodyPr>
            <a:lstStyle/>
            <a:p>
              <a:pPr marL="0" marR="0" lvl="1" indent="-171450" algn="l" defTabSz="711202" rtl="0" fontAlgn="auto" hangingPunct="1">
                <a:lnSpc>
                  <a:spcPct val="100000"/>
                </a:lnSpc>
                <a:spcBef>
                  <a:spcPts val="0"/>
                </a:spcBef>
                <a:spcAft>
                  <a:spcPts val="300"/>
                </a:spcAft>
                <a:buNone/>
                <a:tabLst/>
                <a:defRPr sz="1800" b="0" i="0" u="none" strike="noStrike" kern="0" cap="none" spc="0" baseline="0">
                  <a:solidFill>
                    <a:srgbClr val="000000"/>
                  </a:solidFill>
                  <a:uFillTx/>
                </a:defRPr>
              </a:pPr>
              <a:r>
                <a:rPr lang="it-IT" sz="1600" b="0" i="0" u="none" strike="noStrike" kern="1200" cap="none" spc="0" baseline="0">
                  <a:solidFill>
                    <a:srgbClr val="000000"/>
                  </a:solidFill>
                  <a:uFillTx/>
                  <a:latin typeface="Avenir Next LT Pro"/>
                </a:rPr>
                <a:t>Per mostrare la visualizzazione Relatore, nella visualizzazione Presentazione, sulla barra di controllo in basso a sinistra, selezionare i tre puntini e poi Mostra visualizzazione Relatore. </a:t>
              </a:r>
            </a:p>
          </p:txBody>
        </p:sp>
        <p:sp>
          <p:nvSpPr>
            <p:cNvPr id="11" name="Freeform: Shape 10">
              <a:extLst>
                <a:ext uri="{FF2B5EF4-FFF2-40B4-BE49-F238E27FC236}">
                  <a16:creationId xmlns:a16="http://schemas.microsoft.com/office/drawing/2014/main" id="{473B1313-B874-7399-7483-62D6C647CE55}"/>
                </a:ext>
              </a:extLst>
            </p:cNvPr>
            <p:cNvSpPr/>
            <p:nvPr/>
          </p:nvSpPr>
          <p:spPr>
            <a:xfrm>
              <a:off x="5092028" y="247683"/>
              <a:ext cx="2004767" cy="575998"/>
            </a:xfrm>
            <a:custGeom>
              <a:avLst/>
              <a:gdLst>
                <a:gd name="f0" fmla="val 10800000"/>
                <a:gd name="f1" fmla="val 5400000"/>
                <a:gd name="f2" fmla="val 180"/>
                <a:gd name="f3" fmla="val w"/>
                <a:gd name="f4" fmla="val h"/>
                <a:gd name="f5" fmla="val 0"/>
                <a:gd name="f6" fmla="val 2004764"/>
                <a:gd name="f7" fmla="val 576000"/>
                <a:gd name="f8" fmla="+- 0 0 -90"/>
                <a:gd name="f9" fmla="*/ f3 1 2004764"/>
                <a:gd name="f10" fmla="*/ f4 1 576000"/>
                <a:gd name="f11" fmla="+- f7 0 f5"/>
                <a:gd name="f12" fmla="+- f6 0 f5"/>
                <a:gd name="f13" fmla="*/ f8 f0 1"/>
                <a:gd name="f14" fmla="*/ f12 1 2004764"/>
                <a:gd name="f15" fmla="*/ f11 1 576000"/>
                <a:gd name="f16" fmla="*/ 0 f12 1"/>
                <a:gd name="f17" fmla="*/ 0 f11 1"/>
                <a:gd name="f18" fmla="*/ 2004764 f12 1"/>
                <a:gd name="f19" fmla="*/ 576000 f11 1"/>
                <a:gd name="f20" fmla="*/ f13 1 f2"/>
                <a:gd name="f21" fmla="*/ f16 1 2004764"/>
                <a:gd name="f22" fmla="*/ f17 1 576000"/>
                <a:gd name="f23" fmla="*/ f18 1 2004764"/>
                <a:gd name="f24" fmla="*/ f19 1 57600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04764" h="576000">
                  <a:moveTo>
                    <a:pt x="f5" y="f5"/>
                  </a:moveTo>
                  <a:lnTo>
                    <a:pt x="f6" y="f5"/>
                  </a:lnTo>
                  <a:lnTo>
                    <a:pt x="f6" y="f7"/>
                  </a:lnTo>
                  <a:lnTo>
                    <a:pt x="f5" y="f7"/>
                  </a:lnTo>
                  <a:lnTo>
                    <a:pt x="f5" y="f5"/>
                  </a:lnTo>
                  <a:close/>
                </a:path>
              </a:pathLst>
            </a:custGeom>
            <a:solidFill>
              <a:srgbClr val="8F99BB"/>
            </a:solidFill>
            <a:ln cap="flat">
              <a:noFill/>
              <a:prstDash val="solid"/>
            </a:ln>
          </p:spPr>
          <p:txBody>
            <a:bodyPr vert="horz" wrap="square" lIns="142244" tIns="81281" rIns="142244" bIns="81281" anchor="ctr" anchorCtr="1" compatLnSpc="1">
              <a:noAutofit/>
            </a:bodyPr>
            <a:lstStyle/>
            <a:p>
              <a:pPr marL="0" marR="0" lvl="0" indent="0" algn="ctr" defTabSz="888997"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it-IT" sz="2000" b="1" i="0" u="none" strike="noStrike" kern="1200" cap="none" spc="0" baseline="0">
                  <a:solidFill>
                    <a:srgbClr val="000000"/>
                  </a:solidFill>
                  <a:uFillTx/>
                  <a:latin typeface="Posterama"/>
                </a:rPr>
                <a:t>Titolo</a:t>
              </a:r>
            </a:p>
          </p:txBody>
        </p:sp>
        <p:sp>
          <p:nvSpPr>
            <p:cNvPr id="12" name="Freeform: Shape 11">
              <a:extLst>
                <a:ext uri="{FF2B5EF4-FFF2-40B4-BE49-F238E27FC236}">
                  <a16:creationId xmlns:a16="http://schemas.microsoft.com/office/drawing/2014/main" id="{46786C99-9EB9-744B-4039-5F00764C2428}"/>
                </a:ext>
              </a:extLst>
            </p:cNvPr>
            <p:cNvSpPr/>
            <p:nvPr/>
          </p:nvSpPr>
          <p:spPr>
            <a:xfrm>
              <a:off x="5092028" y="823691"/>
              <a:ext cx="2004767" cy="3191063"/>
            </a:xfrm>
            <a:custGeom>
              <a:avLst/>
              <a:gdLst>
                <a:gd name="f0" fmla="val 10800000"/>
                <a:gd name="f1" fmla="val 5400000"/>
                <a:gd name="f2" fmla="val 180"/>
                <a:gd name="f3" fmla="val w"/>
                <a:gd name="f4" fmla="val h"/>
                <a:gd name="f5" fmla="val 0"/>
                <a:gd name="f6" fmla="val 2004764"/>
                <a:gd name="f7" fmla="val 3191062"/>
                <a:gd name="f8" fmla="+- 0 0 -90"/>
                <a:gd name="f9" fmla="*/ f3 1 2004764"/>
                <a:gd name="f10" fmla="*/ f4 1 3191062"/>
                <a:gd name="f11" fmla="+- f7 0 f5"/>
                <a:gd name="f12" fmla="+- f6 0 f5"/>
                <a:gd name="f13" fmla="*/ f8 f0 1"/>
                <a:gd name="f14" fmla="*/ f12 1 2004764"/>
                <a:gd name="f15" fmla="*/ f11 1 3191062"/>
                <a:gd name="f16" fmla="*/ 0 f12 1"/>
                <a:gd name="f17" fmla="*/ 0 f11 1"/>
                <a:gd name="f18" fmla="*/ 2004764 f12 1"/>
                <a:gd name="f19" fmla="*/ 3191062 f11 1"/>
                <a:gd name="f20" fmla="*/ f13 1 f2"/>
                <a:gd name="f21" fmla="*/ f16 1 2004764"/>
                <a:gd name="f22" fmla="*/ f17 1 3191062"/>
                <a:gd name="f23" fmla="*/ f18 1 2004764"/>
                <a:gd name="f24" fmla="*/ f19 1 3191062"/>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04764" h="3191062">
                  <a:moveTo>
                    <a:pt x="f5" y="f5"/>
                  </a:moveTo>
                  <a:lnTo>
                    <a:pt x="f6" y="f5"/>
                  </a:lnTo>
                  <a:lnTo>
                    <a:pt x="f6" y="f7"/>
                  </a:lnTo>
                  <a:lnTo>
                    <a:pt x="f5" y="f7"/>
                  </a:lnTo>
                  <a:lnTo>
                    <a:pt x="f5" y="f5"/>
                  </a:lnTo>
                  <a:close/>
                </a:path>
              </a:pathLst>
            </a:custGeom>
            <a:solidFill>
              <a:srgbClr val="CDE7F5">
                <a:alpha val="90000"/>
              </a:srgbClr>
            </a:solidFill>
            <a:ln w="12701" cap="flat">
              <a:solidFill>
                <a:srgbClr val="CDE7F5">
                  <a:alpha val="90000"/>
                </a:srgbClr>
              </a:solidFill>
              <a:prstDash val="solid"/>
              <a:miter/>
            </a:ln>
          </p:spPr>
          <p:txBody>
            <a:bodyPr vert="horz" wrap="square" lIns="85340" tIns="85340" rIns="113787" bIns="128016" anchor="t" anchorCtr="0" compatLnSpc="1">
              <a:noAutofit/>
            </a:bodyPr>
            <a:lstStyle/>
            <a:p>
              <a:pPr marL="0" marR="0" lvl="1" indent="-171450" algn="l" defTabSz="711202" rtl="0" fontAlgn="auto" hangingPunct="1">
                <a:lnSpc>
                  <a:spcPct val="100000"/>
                </a:lnSpc>
                <a:spcBef>
                  <a:spcPts val="0"/>
                </a:spcBef>
                <a:spcAft>
                  <a:spcPts val="300"/>
                </a:spcAft>
                <a:buNone/>
                <a:tabLst/>
                <a:defRPr sz="1800" b="0" i="0" u="none" strike="noStrike" kern="0" cap="none" spc="0" baseline="0">
                  <a:solidFill>
                    <a:srgbClr val="000000"/>
                  </a:solidFill>
                  <a:uFillTx/>
                </a:defRPr>
              </a:pPr>
              <a:r>
                <a:rPr lang="it-IT" sz="1600" b="0" i="0" u="none" strike="noStrike" kern="1200" cap="none" spc="0" baseline="0">
                  <a:solidFill>
                    <a:srgbClr val="000000"/>
                  </a:solidFill>
                  <a:uFillTx/>
                  <a:latin typeface="Avenir Next LT Pro"/>
                </a:rPr>
                <a:t>Durante la presentazione, le note del relatore sono visibili nel monitor, ma non sono visibili al pubblico. </a:t>
              </a:r>
            </a:p>
          </p:txBody>
        </p:sp>
        <p:sp>
          <p:nvSpPr>
            <p:cNvPr id="13" name="Freeform: Shape 12">
              <a:extLst>
                <a:ext uri="{FF2B5EF4-FFF2-40B4-BE49-F238E27FC236}">
                  <a16:creationId xmlns:a16="http://schemas.microsoft.com/office/drawing/2014/main" id="{D15F29A6-F863-CD44-849F-C00E1A2AD8D2}"/>
                </a:ext>
              </a:extLst>
            </p:cNvPr>
            <p:cNvSpPr/>
            <p:nvPr/>
          </p:nvSpPr>
          <p:spPr>
            <a:xfrm>
              <a:off x="7377461" y="247683"/>
              <a:ext cx="2004767" cy="575998"/>
            </a:xfrm>
            <a:custGeom>
              <a:avLst/>
              <a:gdLst>
                <a:gd name="f0" fmla="val 10800000"/>
                <a:gd name="f1" fmla="val 5400000"/>
                <a:gd name="f2" fmla="val 180"/>
                <a:gd name="f3" fmla="val w"/>
                <a:gd name="f4" fmla="val h"/>
                <a:gd name="f5" fmla="val 0"/>
                <a:gd name="f6" fmla="val 2004764"/>
                <a:gd name="f7" fmla="val 576000"/>
                <a:gd name="f8" fmla="+- 0 0 -90"/>
                <a:gd name="f9" fmla="*/ f3 1 2004764"/>
                <a:gd name="f10" fmla="*/ f4 1 576000"/>
                <a:gd name="f11" fmla="+- f7 0 f5"/>
                <a:gd name="f12" fmla="+- f6 0 f5"/>
                <a:gd name="f13" fmla="*/ f8 f0 1"/>
                <a:gd name="f14" fmla="*/ f12 1 2004764"/>
                <a:gd name="f15" fmla="*/ f11 1 576000"/>
                <a:gd name="f16" fmla="*/ 0 f12 1"/>
                <a:gd name="f17" fmla="*/ 0 f11 1"/>
                <a:gd name="f18" fmla="*/ 2004764 f12 1"/>
                <a:gd name="f19" fmla="*/ 576000 f11 1"/>
                <a:gd name="f20" fmla="*/ f13 1 f2"/>
                <a:gd name="f21" fmla="*/ f16 1 2004764"/>
                <a:gd name="f22" fmla="*/ f17 1 576000"/>
                <a:gd name="f23" fmla="*/ f18 1 2004764"/>
                <a:gd name="f24" fmla="*/ f19 1 57600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04764" h="576000">
                  <a:moveTo>
                    <a:pt x="f5" y="f5"/>
                  </a:moveTo>
                  <a:lnTo>
                    <a:pt x="f6" y="f5"/>
                  </a:lnTo>
                  <a:lnTo>
                    <a:pt x="f6" y="f7"/>
                  </a:lnTo>
                  <a:lnTo>
                    <a:pt x="f5" y="f7"/>
                  </a:lnTo>
                  <a:lnTo>
                    <a:pt x="f5" y="f5"/>
                  </a:lnTo>
                  <a:close/>
                </a:path>
              </a:pathLst>
            </a:custGeom>
            <a:solidFill>
              <a:srgbClr val="8F99BB">
                <a:alpha val="20000"/>
              </a:srgbClr>
            </a:solidFill>
            <a:ln cap="flat">
              <a:noFill/>
              <a:prstDash val="solid"/>
            </a:ln>
          </p:spPr>
          <p:txBody>
            <a:bodyPr vert="horz" wrap="square" lIns="142244" tIns="81281" rIns="142244" bIns="81281" anchor="ctr" anchorCtr="1" compatLnSpc="1">
              <a:noAutofit/>
            </a:bodyPr>
            <a:lstStyle/>
            <a:p>
              <a:pPr marL="0" marR="0" lvl="0" indent="0" algn="ctr" defTabSz="888997"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it-IT" sz="2000" b="1" i="0" u="none" strike="noStrike" kern="1200" cap="none" spc="0" baseline="0">
                  <a:solidFill>
                    <a:srgbClr val="000000"/>
                  </a:solidFill>
                  <a:uFillTx/>
                  <a:latin typeface="Posterama"/>
                </a:rPr>
                <a:t>Titolo</a:t>
              </a:r>
              <a:endParaRPr lang="it-IT" sz="2800" b="1" i="0" u="none" strike="noStrike" kern="1200" cap="none" spc="0" baseline="0">
                <a:solidFill>
                  <a:srgbClr val="000000"/>
                </a:solidFill>
                <a:uFillTx/>
                <a:latin typeface="Posterama"/>
              </a:endParaRPr>
            </a:p>
          </p:txBody>
        </p:sp>
        <p:sp>
          <p:nvSpPr>
            <p:cNvPr id="14" name="Freeform: Shape 13">
              <a:extLst>
                <a:ext uri="{FF2B5EF4-FFF2-40B4-BE49-F238E27FC236}">
                  <a16:creationId xmlns:a16="http://schemas.microsoft.com/office/drawing/2014/main" id="{C1A4C565-4A4A-2F87-CB2C-9B5C5BAF57E4}"/>
                </a:ext>
              </a:extLst>
            </p:cNvPr>
            <p:cNvSpPr/>
            <p:nvPr/>
          </p:nvSpPr>
          <p:spPr>
            <a:xfrm>
              <a:off x="7377461" y="823691"/>
              <a:ext cx="2004767" cy="3191063"/>
            </a:xfrm>
            <a:custGeom>
              <a:avLst/>
              <a:gdLst>
                <a:gd name="f0" fmla="val 10800000"/>
                <a:gd name="f1" fmla="val 5400000"/>
                <a:gd name="f2" fmla="val 180"/>
                <a:gd name="f3" fmla="val w"/>
                <a:gd name="f4" fmla="val h"/>
                <a:gd name="f5" fmla="val 0"/>
                <a:gd name="f6" fmla="val 2004764"/>
                <a:gd name="f7" fmla="val 3191062"/>
                <a:gd name="f8" fmla="+- 0 0 -90"/>
                <a:gd name="f9" fmla="*/ f3 1 2004764"/>
                <a:gd name="f10" fmla="*/ f4 1 3191062"/>
                <a:gd name="f11" fmla="+- f7 0 f5"/>
                <a:gd name="f12" fmla="+- f6 0 f5"/>
                <a:gd name="f13" fmla="*/ f8 f0 1"/>
                <a:gd name="f14" fmla="*/ f12 1 2004764"/>
                <a:gd name="f15" fmla="*/ f11 1 3191062"/>
                <a:gd name="f16" fmla="*/ 0 f12 1"/>
                <a:gd name="f17" fmla="*/ 0 f11 1"/>
                <a:gd name="f18" fmla="*/ 2004764 f12 1"/>
                <a:gd name="f19" fmla="*/ 3191062 f11 1"/>
                <a:gd name="f20" fmla="*/ f13 1 f2"/>
                <a:gd name="f21" fmla="*/ f16 1 2004764"/>
                <a:gd name="f22" fmla="*/ f17 1 3191062"/>
                <a:gd name="f23" fmla="*/ f18 1 2004764"/>
                <a:gd name="f24" fmla="*/ f19 1 3191062"/>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04764" h="3191062">
                  <a:moveTo>
                    <a:pt x="f5" y="f5"/>
                  </a:moveTo>
                  <a:lnTo>
                    <a:pt x="f6" y="f5"/>
                  </a:lnTo>
                  <a:lnTo>
                    <a:pt x="f6" y="f7"/>
                  </a:lnTo>
                  <a:lnTo>
                    <a:pt x="f5" y="f7"/>
                  </a:lnTo>
                  <a:lnTo>
                    <a:pt x="f5" y="f5"/>
                  </a:lnTo>
                  <a:close/>
                </a:path>
              </a:pathLst>
            </a:custGeom>
            <a:solidFill>
              <a:srgbClr val="CCEFEF">
                <a:alpha val="90000"/>
              </a:srgbClr>
            </a:solidFill>
            <a:ln w="12701" cap="flat">
              <a:solidFill>
                <a:srgbClr val="CCEFEF">
                  <a:alpha val="90000"/>
                </a:srgbClr>
              </a:solidFill>
              <a:prstDash val="solid"/>
              <a:miter/>
            </a:ln>
          </p:spPr>
          <p:txBody>
            <a:bodyPr vert="horz" wrap="square" lIns="85340" tIns="85340" rIns="113787" bIns="128016" anchor="t" anchorCtr="0" compatLnSpc="1">
              <a:noAutofit/>
            </a:bodyPr>
            <a:lstStyle/>
            <a:p>
              <a:pPr marL="0" marR="0" lvl="1" indent="-171450" algn="l" defTabSz="711202" rtl="0" fontAlgn="auto" hangingPunct="1">
                <a:lnSpc>
                  <a:spcPct val="100000"/>
                </a:lnSpc>
                <a:spcBef>
                  <a:spcPts val="0"/>
                </a:spcBef>
                <a:spcAft>
                  <a:spcPts val="300"/>
                </a:spcAft>
                <a:buNone/>
                <a:tabLst/>
                <a:defRPr sz="1800" b="0" i="0" u="none" strike="noStrike" kern="0" cap="none" spc="0" baseline="0">
                  <a:solidFill>
                    <a:srgbClr val="000000"/>
                  </a:solidFill>
                  <a:uFillTx/>
                </a:defRPr>
              </a:pPr>
              <a:r>
                <a:rPr lang="it-IT" sz="1600" b="0" i="0" u="none" strike="noStrike" kern="1200" cap="none" spc="0" baseline="0">
                  <a:solidFill>
                    <a:srgbClr val="000000"/>
                  </a:solidFill>
                  <a:uFillTx/>
                  <a:latin typeface="Avenir Next LT Pro"/>
                </a:rPr>
                <a:t>Il riquadro delle note è una casella che viene visualizzata sotto ogni diapositiva. Toccare per aggiungere note. </a:t>
              </a:r>
            </a:p>
          </p:txBody>
        </p:sp>
        <p:sp>
          <p:nvSpPr>
            <p:cNvPr id="15" name="Freeform: Shape 14">
              <a:extLst>
                <a:ext uri="{FF2B5EF4-FFF2-40B4-BE49-F238E27FC236}">
                  <a16:creationId xmlns:a16="http://schemas.microsoft.com/office/drawing/2014/main" id="{82C3DDB1-01F4-0088-E6BD-5E28CF22E42E}"/>
                </a:ext>
              </a:extLst>
            </p:cNvPr>
            <p:cNvSpPr/>
            <p:nvPr/>
          </p:nvSpPr>
          <p:spPr>
            <a:xfrm>
              <a:off x="9662894" y="247683"/>
              <a:ext cx="2004767" cy="575998"/>
            </a:xfrm>
            <a:custGeom>
              <a:avLst/>
              <a:gdLst>
                <a:gd name="f0" fmla="val 10800000"/>
                <a:gd name="f1" fmla="val 5400000"/>
                <a:gd name="f2" fmla="val 180"/>
                <a:gd name="f3" fmla="val w"/>
                <a:gd name="f4" fmla="val h"/>
                <a:gd name="f5" fmla="val 0"/>
                <a:gd name="f6" fmla="val 2004764"/>
                <a:gd name="f7" fmla="val 576000"/>
                <a:gd name="f8" fmla="+- 0 0 -90"/>
                <a:gd name="f9" fmla="*/ f3 1 2004764"/>
                <a:gd name="f10" fmla="*/ f4 1 576000"/>
                <a:gd name="f11" fmla="+- f7 0 f5"/>
                <a:gd name="f12" fmla="+- f6 0 f5"/>
                <a:gd name="f13" fmla="*/ f8 f0 1"/>
                <a:gd name="f14" fmla="*/ f12 1 2004764"/>
                <a:gd name="f15" fmla="*/ f11 1 576000"/>
                <a:gd name="f16" fmla="*/ 0 f12 1"/>
                <a:gd name="f17" fmla="*/ 0 f11 1"/>
                <a:gd name="f18" fmla="*/ 2004764 f12 1"/>
                <a:gd name="f19" fmla="*/ 576000 f11 1"/>
                <a:gd name="f20" fmla="*/ f13 1 f2"/>
                <a:gd name="f21" fmla="*/ f16 1 2004764"/>
                <a:gd name="f22" fmla="*/ f17 1 576000"/>
                <a:gd name="f23" fmla="*/ f18 1 2004764"/>
                <a:gd name="f24" fmla="*/ f19 1 57600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04764" h="576000">
                  <a:moveTo>
                    <a:pt x="f5" y="f5"/>
                  </a:moveTo>
                  <a:lnTo>
                    <a:pt x="f6" y="f5"/>
                  </a:lnTo>
                  <a:lnTo>
                    <a:pt x="f6" y="f7"/>
                  </a:lnTo>
                  <a:lnTo>
                    <a:pt x="f5" y="f7"/>
                  </a:lnTo>
                  <a:lnTo>
                    <a:pt x="f5" y="f5"/>
                  </a:lnTo>
                  <a:close/>
                </a:path>
              </a:pathLst>
            </a:custGeom>
            <a:solidFill>
              <a:srgbClr val="D9D9D9"/>
            </a:solidFill>
            <a:ln cap="flat">
              <a:noFill/>
              <a:prstDash val="solid"/>
            </a:ln>
          </p:spPr>
          <p:txBody>
            <a:bodyPr vert="horz" wrap="square" lIns="142244" tIns="81281" rIns="142244" bIns="81281" anchor="ctr" anchorCtr="1" compatLnSpc="1">
              <a:noAutofit/>
            </a:bodyPr>
            <a:lstStyle/>
            <a:p>
              <a:pPr marL="0" marR="0" lvl="0" indent="0" algn="ctr" defTabSz="888997"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it-IT" sz="2000" b="1" i="0" u="none" strike="noStrike" kern="1200" cap="none" spc="0" baseline="0">
                  <a:solidFill>
                    <a:srgbClr val="000000"/>
                  </a:solidFill>
                  <a:uFillTx/>
                  <a:latin typeface="Posterama"/>
                </a:rPr>
                <a:t>Titolo</a:t>
              </a:r>
              <a:endParaRPr lang="it-IT" sz="2800" b="1" i="0" u="none" strike="noStrike" kern="1200" cap="none" spc="0" baseline="0">
                <a:solidFill>
                  <a:srgbClr val="000000"/>
                </a:solidFill>
                <a:uFillTx/>
                <a:latin typeface="Posterama"/>
              </a:endParaRPr>
            </a:p>
          </p:txBody>
        </p:sp>
        <p:sp>
          <p:nvSpPr>
            <p:cNvPr id="16" name="Freeform: Shape 15">
              <a:extLst>
                <a:ext uri="{FF2B5EF4-FFF2-40B4-BE49-F238E27FC236}">
                  <a16:creationId xmlns:a16="http://schemas.microsoft.com/office/drawing/2014/main" id="{27BE5F23-7BC7-91F3-FBEA-8CE433258C7B}"/>
                </a:ext>
              </a:extLst>
            </p:cNvPr>
            <p:cNvSpPr/>
            <p:nvPr/>
          </p:nvSpPr>
          <p:spPr>
            <a:xfrm>
              <a:off x="9662894" y="823691"/>
              <a:ext cx="2004767" cy="3191063"/>
            </a:xfrm>
            <a:custGeom>
              <a:avLst/>
              <a:gdLst>
                <a:gd name="f0" fmla="val 10800000"/>
                <a:gd name="f1" fmla="val 5400000"/>
                <a:gd name="f2" fmla="val 180"/>
                <a:gd name="f3" fmla="val w"/>
                <a:gd name="f4" fmla="val h"/>
                <a:gd name="f5" fmla="val 0"/>
                <a:gd name="f6" fmla="val 2004764"/>
                <a:gd name="f7" fmla="val 3191062"/>
                <a:gd name="f8" fmla="+- 0 0 -90"/>
                <a:gd name="f9" fmla="*/ f3 1 2004764"/>
                <a:gd name="f10" fmla="*/ f4 1 3191062"/>
                <a:gd name="f11" fmla="+- f7 0 f5"/>
                <a:gd name="f12" fmla="+- f6 0 f5"/>
                <a:gd name="f13" fmla="*/ f8 f0 1"/>
                <a:gd name="f14" fmla="*/ f12 1 2004764"/>
                <a:gd name="f15" fmla="*/ f11 1 3191062"/>
                <a:gd name="f16" fmla="*/ 0 f12 1"/>
                <a:gd name="f17" fmla="*/ 0 f11 1"/>
                <a:gd name="f18" fmla="*/ 2004764 f12 1"/>
                <a:gd name="f19" fmla="*/ 3191062 f11 1"/>
                <a:gd name="f20" fmla="*/ f13 1 f2"/>
                <a:gd name="f21" fmla="*/ f16 1 2004764"/>
                <a:gd name="f22" fmla="*/ f17 1 3191062"/>
                <a:gd name="f23" fmla="*/ f18 1 2004764"/>
                <a:gd name="f24" fmla="*/ f19 1 3191062"/>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04764" h="3191062">
                  <a:moveTo>
                    <a:pt x="f5" y="f5"/>
                  </a:moveTo>
                  <a:lnTo>
                    <a:pt x="f6" y="f5"/>
                  </a:lnTo>
                  <a:lnTo>
                    <a:pt x="f6" y="f7"/>
                  </a:lnTo>
                  <a:lnTo>
                    <a:pt x="f5" y="f7"/>
                  </a:lnTo>
                  <a:lnTo>
                    <a:pt x="f5" y="f5"/>
                  </a:lnTo>
                  <a:close/>
                </a:path>
              </a:pathLst>
            </a:custGeom>
            <a:solidFill>
              <a:srgbClr val="CCE8DE">
                <a:alpha val="90000"/>
              </a:srgbClr>
            </a:solidFill>
            <a:ln w="12701" cap="flat">
              <a:solidFill>
                <a:srgbClr val="CCE8DE">
                  <a:alpha val="90000"/>
                </a:srgbClr>
              </a:solidFill>
              <a:prstDash val="solid"/>
              <a:miter/>
            </a:ln>
          </p:spPr>
          <p:txBody>
            <a:bodyPr vert="horz" wrap="square" lIns="85340" tIns="85340" rIns="113787" bIns="128016" anchor="t" anchorCtr="0" compatLnSpc="1">
              <a:noAutofit/>
            </a:bodyPr>
            <a:lstStyle/>
            <a:p>
              <a:pPr marL="0" marR="0" lvl="1" indent="-171450" algn="l" defTabSz="711202" rtl="0" fontAlgn="auto" hangingPunct="1">
                <a:lnSpc>
                  <a:spcPct val="100000"/>
                </a:lnSpc>
                <a:spcBef>
                  <a:spcPts val="0"/>
                </a:spcBef>
                <a:spcAft>
                  <a:spcPts val="300"/>
                </a:spcAft>
                <a:buNone/>
                <a:tabLst/>
                <a:defRPr sz="1800" b="0" i="0" u="none" strike="noStrike" kern="0" cap="none" spc="0" baseline="0">
                  <a:solidFill>
                    <a:srgbClr val="000000"/>
                  </a:solidFill>
                  <a:uFillTx/>
                </a:defRPr>
              </a:pPr>
              <a:r>
                <a:rPr lang="it-IT" sz="1600" b="0" i="0" u="none" strike="noStrike" kern="1200" cap="none" spc="0" baseline="0">
                  <a:solidFill>
                    <a:srgbClr val="000000"/>
                  </a:solidFill>
                  <a:uFillTx/>
                  <a:latin typeface="Avenir Next LT Pro"/>
                </a:rPr>
                <a:t>Se il riquadro delle note non è visibile o è interamente ridotto a icona, fare clic su Note sulla barra delle applicazioni nella parte inferiore della finestra di PowerPoint. </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70">
    <p:spTree>
      <p:nvGrpSpPr>
        <p:cNvPr id="1" name=""/>
        <p:cNvGrpSpPr/>
        <p:nvPr/>
      </p:nvGrpSpPr>
      <p:grpSpPr>
        <a:xfrm>
          <a:off x="0" y="0"/>
          <a:ext cx="0" cy="0"/>
          <a:chOff x="0" y="0"/>
          <a:chExt cx="0" cy="0"/>
        </a:xfrm>
      </p:grpSpPr>
      <p:sp>
        <p:nvSpPr>
          <p:cNvPr id="2" name="Titolo 32">
            <a:extLst>
              <a:ext uri="{FF2B5EF4-FFF2-40B4-BE49-F238E27FC236}">
                <a16:creationId xmlns:a16="http://schemas.microsoft.com/office/drawing/2014/main" id="{E3263668-168C-0EDF-7D00-638DE269E7D4}"/>
              </a:ext>
            </a:extLst>
          </p:cNvPr>
          <p:cNvSpPr txBox="1">
            <a:spLocks noGrp="1"/>
          </p:cNvSpPr>
          <p:nvPr>
            <p:ph type="title"/>
          </p:nvPr>
        </p:nvSpPr>
        <p:spPr/>
        <p:txBody>
          <a:bodyPr/>
          <a:lstStyle/>
          <a:p>
            <a:pPr lvl="0">
              <a:lnSpc>
                <a:spcPct val="90000"/>
              </a:lnSpc>
            </a:pPr>
            <a:r>
              <a:rPr lang="it-IT">
                <a:solidFill>
                  <a:srgbClr val="000000"/>
                </a:solidFill>
              </a:rPr>
              <a:t>Criteri di</a:t>
            </a:r>
            <a:br>
              <a:rPr lang="it-IT">
                <a:solidFill>
                  <a:srgbClr val="000000"/>
                </a:solidFill>
              </a:rPr>
            </a:br>
            <a:r>
              <a:rPr lang="it-IT">
                <a:solidFill>
                  <a:srgbClr val="000000"/>
                </a:solidFill>
              </a:rPr>
              <a:t>Valutazione</a:t>
            </a:r>
          </a:p>
        </p:txBody>
      </p:sp>
      <p:sp>
        <p:nvSpPr>
          <p:cNvPr id="3" name="Segnaposto data 45">
            <a:extLst>
              <a:ext uri="{FF2B5EF4-FFF2-40B4-BE49-F238E27FC236}">
                <a16:creationId xmlns:a16="http://schemas.microsoft.com/office/drawing/2014/main" id="{E7FC0410-F803-FBDA-879C-FFB3BA59C483}"/>
              </a:ext>
            </a:extLst>
          </p:cNvPr>
          <p:cNvSpPr txBox="1"/>
          <p:nvPr/>
        </p:nvSpPr>
        <p:spPr>
          <a:xfrm>
            <a:off x="457200" y="6324603"/>
            <a:ext cx="2560219"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000000"/>
                </a:solidFill>
                <a:uFillTx/>
                <a:latin typeface="Avenir Next LT Pro"/>
              </a:rPr>
              <a:t>19/02/2024</a:t>
            </a:r>
          </a:p>
        </p:txBody>
      </p:sp>
      <p:sp>
        <p:nvSpPr>
          <p:cNvPr id="4" name="Segnaposto piè di pagina 46">
            <a:extLst>
              <a:ext uri="{FF2B5EF4-FFF2-40B4-BE49-F238E27FC236}">
                <a16:creationId xmlns:a16="http://schemas.microsoft.com/office/drawing/2014/main" id="{B54711DB-6E7A-F123-3137-4D5AD29EAE50}"/>
              </a:ext>
            </a:extLst>
          </p:cNvPr>
          <p:cNvSpPr txBox="1"/>
          <p:nvPr/>
        </p:nvSpPr>
        <p:spPr>
          <a:xfrm>
            <a:off x="4200863" y="6319839"/>
            <a:ext cx="3982778"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000000"/>
                </a:solidFill>
                <a:uFillTx/>
                <a:latin typeface="Avenir Next LT Pro"/>
              </a:rPr>
              <a:t>TURING_CAREERS</a:t>
            </a:r>
          </a:p>
        </p:txBody>
      </p:sp>
      <p:sp>
        <p:nvSpPr>
          <p:cNvPr id="5" name="Segnaposto numero diapositiva 47">
            <a:extLst>
              <a:ext uri="{FF2B5EF4-FFF2-40B4-BE49-F238E27FC236}">
                <a16:creationId xmlns:a16="http://schemas.microsoft.com/office/drawing/2014/main" id="{1960F398-9258-6E8A-EB05-D1A74EA5E38E}"/>
              </a:ext>
            </a:extLst>
          </p:cNvPr>
          <p:cNvSpPr txBox="1"/>
          <p:nvPr/>
        </p:nvSpPr>
        <p:spPr>
          <a:xfrm>
            <a:off x="11190802" y="6324603"/>
            <a:ext cx="799075"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0A545F0-2002-466B-9274-60D323F965C3}" type="slidenum">
              <a:t>11</a:t>
            </a:fld>
            <a:endParaRPr lang="it-IT" sz="900" b="0" i="0" u="none" strike="noStrike" kern="1200" cap="none" spc="150" baseline="0">
              <a:solidFill>
                <a:srgbClr val="000000"/>
              </a:solidFill>
              <a:uFillTx/>
              <a:latin typeface="Avenir Next LT Pro"/>
            </a:endParaRPr>
          </a:p>
        </p:txBody>
      </p:sp>
      <p:sp>
        <p:nvSpPr>
          <p:cNvPr id="6" name="Segnaposto testo 40">
            <a:extLst>
              <a:ext uri="{FF2B5EF4-FFF2-40B4-BE49-F238E27FC236}">
                <a16:creationId xmlns:a16="http://schemas.microsoft.com/office/drawing/2014/main" id="{9D6FC882-E915-FACC-0795-1BC2036BAD95}"/>
              </a:ext>
            </a:extLst>
          </p:cNvPr>
          <p:cNvSpPr txBox="1">
            <a:spLocks noGrp="1"/>
          </p:cNvSpPr>
          <p:nvPr>
            <p:ph type="body" sz="quarter" idx="4294967295"/>
          </p:nvPr>
        </p:nvSpPr>
        <p:spPr>
          <a:xfrm>
            <a:off x="1266828" y="2203063"/>
            <a:ext cx="4981578" cy="3816733"/>
          </a:xfrm>
          <a:prstGeom prst="rect">
            <a:avLst/>
          </a:prstGeom>
          <a:noFill/>
          <a:ln>
            <a:noFill/>
          </a:ln>
        </p:spPr>
        <p:txBody>
          <a:bodyPr vert="horz" wrap="square" lIns="91440" tIns="45720" rIns="91440" bIns="45720" anchor="t" anchorCtr="0" compatLnSpc="1">
            <a:noAutofit/>
          </a:bodyPr>
          <a:lstStyle/>
          <a:p>
            <a:pPr marL="285750" lvl="0" indent="-285750">
              <a:lnSpc>
                <a:spcPct val="110000"/>
              </a:lnSpc>
              <a:buClr>
                <a:srgbClr val="FFFFFF"/>
              </a:buClr>
              <a:buSzPct val="75000"/>
              <a:buFont typeface="Arial" pitchFamily="34"/>
            </a:pPr>
            <a:r>
              <a:rPr lang="it-IT" sz="1800">
                <a:solidFill>
                  <a:srgbClr val="000000"/>
                </a:solidFill>
                <a:latin typeface="Montserrat" pitchFamily="2"/>
              </a:rPr>
              <a:t>Proattività</a:t>
            </a:r>
          </a:p>
          <a:p>
            <a:pPr marL="285750" lvl="0" indent="-285750">
              <a:lnSpc>
                <a:spcPct val="110000"/>
              </a:lnSpc>
              <a:buClr>
                <a:srgbClr val="FFFFFF"/>
              </a:buClr>
              <a:buSzPct val="75000"/>
              <a:buFont typeface="Arial" pitchFamily="34"/>
            </a:pPr>
            <a:r>
              <a:rPr lang="it-IT" sz="1800">
                <a:solidFill>
                  <a:srgbClr val="000000"/>
                </a:solidFill>
                <a:latin typeface="Montserrat" pitchFamily="2"/>
              </a:rPr>
              <a:t>Partecipazione</a:t>
            </a:r>
          </a:p>
          <a:p>
            <a:pPr marL="285750" lvl="0" indent="-285750">
              <a:lnSpc>
                <a:spcPct val="110000"/>
              </a:lnSpc>
              <a:buClr>
                <a:srgbClr val="FFFFFF"/>
              </a:buClr>
              <a:buSzPct val="75000"/>
              <a:buFont typeface="Arial" pitchFamily="34"/>
            </a:pPr>
            <a:r>
              <a:rPr lang="it-IT" sz="1800">
                <a:solidFill>
                  <a:srgbClr val="000000"/>
                </a:solidFill>
                <a:latin typeface="Montserrat" pitchFamily="2"/>
              </a:rPr>
              <a:t>Qualità</a:t>
            </a:r>
          </a:p>
          <a:p>
            <a:pPr marL="742950" lvl="1" indent="-285750">
              <a:lnSpc>
                <a:spcPct val="110000"/>
              </a:lnSpc>
              <a:buClr>
                <a:srgbClr val="FFFFFF"/>
              </a:buClr>
              <a:buSzPct val="75000"/>
              <a:buFont typeface="Arial" pitchFamily="34"/>
            </a:pPr>
            <a:r>
              <a:rPr lang="it-IT" sz="1800" i="1">
                <a:solidFill>
                  <a:srgbClr val="000000"/>
                </a:solidFill>
                <a:latin typeface="Montserrat" pitchFamily="2"/>
              </a:rPr>
              <a:t>Qualità dei Contenuti</a:t>
            </a:r>
          </a:p>
          <a:p>
            <a:pPr marL="742950" lvl="1" indent="-285750">
              <a:lnSpc>
                <a:spcPct val="110000"/>
              </a:lnSpc>
              <a:buClr>
                <a:srgbClr val="FFFFFF"/>
              </a:buClr>
              <a:buSzPct val="75000"/>
              <a:buFont typeface="Arial" pitchFamily="34"/>
            </a:pPr>
            <a:r>
              <a:rPr lang="it-IT" sz="1800" i="1">
                <a:solidFill>
                  <a:srgbClr val="000000"/>
                </a:solidFill>
                <a:latin typeface="Montserrat" pitchFamily="2"/>
              </a:rPr>
              <a:t>Numero di Revisioni Necessarie</a:t>
            </a:r>
            <a:endParaRPr lang="it-IT" sz="1800">
              <a:solidFill>
                <a:srgbClr val="000000"/>
              </a:solidFill>
              <a:latin typeface="Montserrat" pitchFamily="2"/>
            </a:endParaRPr>
          </a:p>
          <a:p>
            <a:pPr marL="285750" lvl="0" indent="-285750">
              <a:lnSpc>
                <a:spcPct val="110000"/>
              </a:lnSpc>
              <a:buClr>
                <a:srgbClr val="FFFFFF"/>
              </a:buClr>
              <a:buSzPct val="75000"/>
              <a:buFont typeface="Arial" pitchFamily="34"/>
            </a:pPr>
            <a:r>
              <a:rPr lang="it-IT" sz="1800">
                <a:solidFill>
                  <a:srgbClr val="000000"/>
                </a:solidFill>
                <a:latin typeface="Montserrat" pitchFamily="2"/>
              </a:rPr>
              <a:t>Rispetto</a:t>
            </a:r>
          </a:p>
          <a:p>
            <a:pPr marL="742950" lvl="1" indent="-285750">
              <a:lnSpc>
                <a:spcPct val="110000"/>
              </a:lnSpc>
              <a:buClr>
                <a:srgbClr val="FFFFFF"/>
              </a:buClr>
              <a:buSzPct val="75000"/>
              <a:buFont typeface="Arial" pitchFamily="34"/>
            </a:pPr>
            <a:r>
              <a:rPr lang="it-IT" sz="1800" i="1">
                <a:solidFill>
                  <a:srgbClr val="000000"/>
                </a:solidFill>
                <a:latin typeface="Montserrat" pitchFamily="2"/>
              </a:rPr>
              <a:t>Scadenze</a:t>
            </a:r>
          </a:p>
          <a:p>
            <a:pPr marL="742950" lvl="1" indent="-285750">
              <a:lnSpc>
                <a:spcPct val="110000"/>
              </a:lnSpc>
              <a:buClr>
                <a:srgbClr val="FFFFFF"/>
              </a:buClr>
              <a:buSzPct val="75000"/>
              <a:buFont typeface="Arial" pitchFamily="34"/>
            </a:pPr>
            <a:r>
              <a:rPr lang="it-IT" sz="1800" i="1">
                <a:solidFill>
                  <a:srgbClr val="000000"/>
                </a:solidFill>
                <a:latin typeface="Montserrat" pitchFamily="2"/>
              </a:rPr>
              <a:t>Meeting</a:t>
            </a:r>
          </a:p>
          <a:p>
            <a:pPr marL="742950" lvl="1" indent="-285750">
              <a:lnSpc>
                <a:spcPct val="110000"/>
              </a:lnSpc>
              <a:buClr>
                <a:srgbClr val="FFFFFF"/>
              </a:buClr>
              <a:buSzPct val="75000"/>
              <a:buFont typeface="Arial" pitchFamily="34"/>
            </a:pPr>
            <a:r>
              <a:rPr lang="it-IT" sz="1800" i="1">
                <a:solidFill>
                  <a:srgbClr val="000000"/>
                </a:solidFill>
                <a:latin typeface="Montserrat" pitchFamily="2"/>
              </a:rPr>
              <a:t>Utilizzo corretto degli strumenti</a:t>
            </a:r>
          </a:p>
          <a:p>
            <a:pPr marL="0" lvl="0" indent="0">
              <a:lnSpc>
                <a:spcPct val="110000"/>
              </a:lnSpc>
              <a:buNone/>
            </a:pPr>
            <a:endParaRPr lang="it-IT" sz="2000">
              <a:solidFill>
                <a:srgbClr val="000000"/>
              </a:solidFill>
              <a:latin typeface="Montserrat" pitchFamily="2"/>
            </a:endParaRPr>
          </a:p>
        </p:txBody>
      </p:sp>
      <p:sp>
        <p:nvSpPr>
          <p:cNvPr id="7" name="Segnaposto testo 40">
            <a:extLst>
              <a:ext uri="{FF2B5EF4-FFF2-40B4-BE49-F238E27FC236}">
                <a16:creationId xmlns:a16="http://schemas.microsoft.com/office/drawing/2014/main" id="{4975A446-6180-2C09-FE75-28C11911E5EA}"/>
              </a:ext>
            </a:extLst>
          </p:cNvPr>
          <p:cNvSpPr txBox="1"/>
          <p:nvPr/>
        </p:nvSpPr>
        <p:spPr>
          <a:xfrm>
            <a:off x="6096003" y="2203063"/>
            <a:ext cx="4358688" cy="3816733"/>
          </a:xfrm>
          <a:prstGeom prst="rect">
            <a:avLst/>
          </a:prstGeom>
          <a:noFill/>
          <a:ln cap="flat">
            <a:noFill/>
          </a:ln>
        </p:spPr>
        <p:txBody>
          <a:bodyPr vert="horz" wrap="square" lIns="91440" tIns="45720" rIns="91440" bIns="45720" anchor="t" anchorCtr="0" compatLnSpc="1">
            <a:noAutofit/>
          </a:bodyPr>
          <a:lstStyle/>
          <a:p>
            <a:pPr marL="285750" marR="0" lvl="0" indent="-285750" algn="l" defTabSz="914400" rtl="0" fontAlgn="auto" hangingPunct="1">
              <a:lnSpc>
                <a:spcPct val="110000"/>
              </a:lnSpc>
              <a:spcBef>
                <a:spcPts val="1000"/>
              </a:spcBef>
              <a:spcAft>
                <a:spcPts val="0"/>
              </a:spcAft>
              <a:buClr>
                <a:srgbClr val="FFFFFF"/>
              </a:buClr>
              <a:buSzPct val="75000"/>
              <a:buFont typeface="Arial" pitchFamily="34"/>
              <a:buChar char="•"/>
              <a:tabLst/>
              <a:defRPr sz="1800" b="0" i="0" u="none" strike="noStrike" kern="0" cap="none" spc="0" baseline="0">
                <a:solidFill>
                  <a:srgbClr val="000000"/>
                </a:solidFill>
                <a:uFillTx/>
              </a:defRPr>
            </a:pPr>
            <a:r>
              <a:rPr lang="it-IT" sz="1800" b="0" i="0" u="none" strike="noStrike" kern="1200" cap="none" spc="0" baseline="0">
                <a:solidFill>
                  <a:srgbClr val="000000"/>
                </a:solidFill>
                <a:uFillTx/>
                <a:latin typeface="Montserrat" pitchFamily="2"/>
              </a:rPr>
              <a:t>Relazioni</a:t>
            </a:r>
          </a:p>
          <a:p>
            <a:pPr marL="742950" marR="0" lvl="1" indent="-285750" algn="l" defTabSz="914400" rtl="0" fontAlgn="auto" hangingPunct="1">
              <a:lnSpc>
                <a:spcPct val="110000"/>
              </a:lnSpc>
              <a:spcBef>
                <a:spcPts val="500"/>
              </a:spcBef>
              <a:spcAft>
                <a:spcPts val="0"/>
              </a:spcAft>
              <a:buClr>
                <a:srgbClr val="FFFFFF"/>
              </a:buClr>
              <a:buSzPct val="75000"/>
              <a:buFont typeface="Arial" pitchFamily="34"/>
              <a:buChar char="•"/>
              <a:tabLst/>
              <a:defRPr sz="1800" b="0" i="0" u="none" strike="noStrike" kern="0" cap="none" spc="0" baseline="0">
                <a:solidFill>
                  <a:srgbClr val="000000"/>
                </a:solidFill>
                <a:uFillTx/>
              </a:defRPr>
            </a:pPr>
            <a:r>
              <a:rPr lang="it-IT" sz="1800" b="0" i="1" u="none" strike="noStrike" kern="1200" cap="none" spc="0" baseline="0">
                <a:solidFill>
                  <a:srgbClr val="000000"/>
                </a:solidFill>
                <a:uFillTx/>
                <a:latin typeface="Montserrat" pitchFamily="2"/>
              </a:rPr>
              <a:t>Team Working</a:t>
            </a:r>
          </a:p>
          <a:p>
            <a:pPr marL="742950" marR="0" lvl="1" indent="-285750" algn="l" defTabSz="914400" rtl="0" fontAlgn="auto" hangingPunct="1">
              <a:lnSpc>
                <a:spcPct val="110000"/>
              </a:lnSpc>
              <a:spcBef>
                <a:spcPts val="500"/>
              </a:spcBef>
              <a:spcAft>
                <a:spcPts val="0"/>
              </a:spcAft>
              <a:buClr>
                <a:srgbClr val="FFFFFF"/>
              </a:buClr>
              <a:buSzPct val="75000"/>
              <a:buFont typeface="Arial" pitchFamily="34"/>
              <a:buChar char="•"/>
              <a:tabLst/>
              <a:defRPr sz="1800" b="0" i="0" u="none" strike="noStrike" kern="0" cap="none" spc="0" baseline="0">
                <a:solidFill>
                  <a:srgbClr val="000000"/>
                </a:solidFill>
                <a:uFillTx/>
              </a:defRPr>
            </a:pPr>
            <a:r>
              <a:rPr lang="it-IT" sz="1800" b="0" i="1" u="none" strike="noStrike" kern="1200" cap="none" spc="0" baseline="0">
                <a:solidFill>
                  <a:srgbClr val="000000"/>
                </a:solidFill>
                <a:uFillTx/>
                <a:latin typeface="Montserrat" pitchFamily="2"/>
              </a:rPr>
              <a:t>Interventi Costruttivi</a:t>
            </a:r>
          </a:p>
          <a:p>
            <a:pPr marL="742950" marR="0" lvl="1" indent="-285750" algn="l" defTabSz="914400" rtl="0" fontAlgn="auto" hangingPunct="1">
              <a:lnSpc>
                <a:spcPct val="110000"/>
              </a:lnSpc>
              <a:spcBef>
                <a:spcPts val="500"/>
              </a:spcBef>
              <a:spcAft>
                <a:spcPts val="0"/>
              </a:spcAft>
              <a:buClr>
                <a:srgbClr val="FFFFFF"/>
              </a:buClr>
              <a:buSzPct val="75000"/>
              <a:buFont typeface="Arial" pitchFamily="34"/>
              <a:buChar char="•"/>
              <a:tabLst/>
              <a:defRPr sz="1800" b="0" i="0" u="none" strike="noStrike" kern="0" cap="none" spc="0" baseline="0">
                <a:solidFill>
                  <a:srgbClr val="000000"/>
                </a:solidFill>
                <a:uFillTx/>
              </a:defRPr>
            </a:pPr>
            <a:r>
              <a:rPr lang="it-IT" sz="1800" b="0" i="1" u="none" strike="noStrike" kern="1200" cap="none" spc="0" baseline="0">
                <a:solidFill>
                  <a:srgbClr val="000000"/>
                </a:solidFill>
                <a:uFillTx/>
                <a:latin typeface="Montserrat" pitchFamily="2"/>
              </a:rPr>
              <a:t>Rispetto delle Decisioni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73">
    <p:spTree>
      <p:nvGrpSpPr>
        <p:cNvPr id="1" name=""/>
        <p:cNvGrpSpPr/>
        <p:nvPr/>
      </p:nvGrpSpPr>
      <p:grpSpPr>
        <a:xfrm>
          <a:off x="0" y="0"/>
          <a:ext cx="0" cy="0"/>
          <a:chOff x="0" y="0"/>
          <a:chExt cx="0" cy="0"/>
        </a:xfrm>
      </p:grpSpPr>
      <p:sp>
        <p:nvSpPr>
          <p:cNvPr id="2" name="Titolo 9">
            <a:extLst>
              <a:ext uri="{FF2B5EF4-FFF2-40B4-BE49-F238E27FC236}">
                <a16:creationId xmlns:a16="http://schemas.microsoft.com/office/drawing/2014/main" id="{A68C652C-6E50-FA3F-FB7E-B833E4FFAC3A}"/>
              </a:ext>
            </a:extLst>
          </p:cNvPr>
          <p:cNvSpPr txBox="1">
            <a:spLocks noGrp="1"/>
          </p:cNvSpPr>
          <p:nvPr>
            <p:ph type="title"/>
          </p:nvPr>
        </p:nvSpPr>
        <p:spPr>
          <a:xfrm>
            <a:off x="771525" y="401595"/>
            <a:ext cx="6315075" cy="1065230"/>
          </a:xfrm>
        </p:spPr>
        <p:txBody>
          <a:bodyPr/>
          <a:lstStyle/>
          <a:p>
            <a:pPr lvl="0"/>
            <a:r>
              <a:rPr lang="it-IT" sz="4400"/>
              <a:t>Criteri di accettazione</a:t>
            </a:r>
          </a:p>
        </p:txBody>
      </p:sp>
      <p:sp>
        <p:nvSpPr>
          <p:cNvPr id="3" name="Sottotitolo 10">
            <a:extLst>
              <a:ext uri="{FF2B5EF4-FFF2-40B4-BE49-F238E27FC236}">
                <a16:creationId xmlns:a16="http://schemas.microsoft.com/office/drawing/2014/main" id="{1D23BCD8-405E-D658-2B2E-A1639C77E19A}"/>
              </a:ext>
            </a:extLst>
          </p:cNvPr>
          <p:cNvSpPr txBox="1">
            <a:spLocks noGrp="1"/>
          </p:cNvSpPr>
          <p:nvPr>
            <p:ph type="subTitle" sz="quarter" idx="4294967295"/>
          </p:nvPr>
        </p:nvSpPr>
        <p:spPr>
          <a:xfrm>
            <a:off x="574252" y="1866903"/>
            <a:ext cx="10862559" cy="4181478"/>
          </a:xfrm>
          <a:prstGeom prst="rect">
            <a:avLst/>
          </a:prstGeom>
          <a:noFill/>
          <a:ln>
            <a:noFill/>
          </a:ln>
        </p:spPr>
        <p:txBody>
          <a:bodyPr vert="horz" wrap="square" lIns="91440" tIns="45720" rIns="91440" bIns="45720" anchor="t" anchorCtr="0" compatLnSpc="1">
            <a:noAutofit/>
          </a:bodyPr>
          <a:lstStyle/>
          <a:p>
            <a:pPr marL="285750" lvl="0" indent="-285750" algn="just">
              <a:lnSpc>
                <a:spcPct val="120000"/>
              </a:lnSpc>
              <a:buClr>
                <a:srgbClr val="FFFFFF"/>
              </a:buClr>
              <a:buSzPct val="75000"/>
              <a:buFont typeface="Arial" pitchFamily="34"/>
            </a:pPr>
            <a:r>
              <a:rPr lang="it-IT" sz="1700">
                <a:solidFill>
                  <a:srgbClr val="FFFFFF"/>
                </a:solidFill>
                <a:latin typeface="Avenir Next LT Pro"/>
              </a:rPr>
              <a:t>Utilizzo appropriato di </a:t>
            </a:r>
            <a:r>
              <a:rPr lang="it-IT" sz="1700" b="1">
                <a:solidFill>
                  <a:srgbClr val="FFFFFF"/>
                </a:solidFill>
                <a:latin typeface="Avenir Next LT Pro"/>
              </a:rPr>
              <a:t>GitHub</a:t>
            </a:r>
            <a:r>
              <a:rPr lang="it-IT" sz="1700">
                <a:solidFill>
                  <a:srgbClr val="FFFFFF"/>
                </a:solidFill>
                <a:latin typeface="Avenir Next LT Pro"/>
              </a:rPr>
              <a:t>, che preveda il rispetto delle linee guida definite nel contesto del primo lab. </a:t>
            </a:r>
          </a:p>
          <a:p>
            <a:pPr marL="285750" lvl="0" indent="-285750" algn="just">
              <a:lnSpc>
                <a:spcPct val="120000"/>
              </a:lnSpc>
              <a:buClr>
                <a:srgbClr val="FFFFFF"/>
              </a:buClr>
              <a:buSzPct val="75000"/>
              <a:buFont typeface="Arial" pitchFamily="34"/>
            </a:pPr>
            <a:r>
              <a:rPr lang="it-IT" sz="1700">
                <a:solidFill>
                  <a:srgbClr val="FFFFFF"/>
                </a:solidFill>
                <a:latin typeface="Avenir Next LT Pro"/>
              </a:rPr>
              <a:t>Adeguato utilizzo del </a:t>
            </a:r>
            <a:r>
              <a:rPr lang="it-IT" sz="1700" b="1">
                <a:solidFill>
                  <a:srgbClr val="FFFFFF"/>
                </a:solidFill>
                <a:latin typeface="Avenir Next LT Pro"/>
              </a:rPr>
              <a:t>pull-based development</a:t>
            </a:r>
            <a:r>
              <a:rPr lang="it-IT" sz="1700">
                <a:solidFill>
                  <a:srgbClr val="FFFFFF"/>
                </a:solidFill>
                <a:latin typeface="Avenir Next LT Pro"/>
              </a:rPr>
              <a:t>, che preveda il rispetto delle linee guida definite nel contesto del primo lab.</a:t>
            </a:r>
          </a:p>
          <a:p>
            <a:pPr marL="285750" lvl="0" indent="-285750" algn="just">
              <a:lnSpc>
                <a:spcPct val="120000"/>
              </a:lnSpc>
              <a:buClr>
                <a:srgbClr val="FFFFFF"/>
              </a:buClr>
              <a:buSzPct val="75000"/>
              <a:buFont typeface="Arial" pitchFamily="34"/>
            </a:pPr>
            <a:r>
              <a:rPr lang="it-IT" sz="1700">
                <a:solidFill>
                  <a:srgbClr val="FFFFFF"/>
                </a:solidFill>
                <a:latin typeface="Avenir Next LT Pro"/>
              </a:rPr>
              <a:t>Adeguato utilizzo di </a:t>
            </a:r>
            <a:r>
              <a:rPr lang="it-IT" sz="1700" b="1">
                <a:solidFill>
                  <a:srgbClr val="FFFFFF"/>
                </a:solidFill>
                <a:latin typeface="Avenir Next LT Pro"/>
              </a:rPr>
              <a:t>Slack</a:t>
            </a:r>
            <a:r>
              <a:rPr lang="it-IT" sz="1700">
                <a:solidFill>
                  <a:srgbClr val="FFFFFF"/>
                </a:solidFill>
                <a:latin typeface="Avenir Next LT Pro"/>
              </a:rPr>
              <a:t>, che preveda il rispetto delle linee guida definite nel contesto del secondo lab. </a:t>
            </a:r>
          </a:p>
          <a:p>
            <a:pPr marL="285750" lvl="0" indent="-285750" algn="just">
              <a:lnSpc>
                <a:spcPct val="120000"/>
              </a:lnSpc>
              <a:buClr>
                <a:srgbClr val="FFFFFF"/>
              </a:buClr>
              <a:buSzPct val="75000"/>
              <a:buFont typeface="Arial" pitchFamily="34"/>
            </a:pPr>
            <a:r>
              <a:rPr lang="it-IT" sz="1700">
                <a:solidFill>
                  <a:srgbClr val="FFFFFF"/>
                </a:solidFill>
                <a:latin typeface="Avenir Next LT Pro"/>
              </a:rPr>
              <a:t>Adeguato utilizzo di </a:t>
            </a:r>
            <a:r>
              <a:rPr lang="it-IT" sz="1700" b="1">
                <a:solidFill>
                  <a:srgbClr val="FFFFFF"/>
                </a:solidFill>
                <a:latin typeface="Avenir Next LT Pro"/>
              </a:rPr>
              <a:t>Trello</a:t>
            </a:r>
            <a:r>
              <a:rPr lang="it-IT" sz="1700">
                <a:solidFill>
                  <a:srgbClr val="FFFFFF"/>
                </a:solidFill>
                <a:latin typeface="Avenir Next LT Pro"/>
              </a:rPr>
              <a:t>, che preveda il rispetto delle linee guida definite nel contesto del secondo lab.</a:t>
            </a:r>
          </a:p>
          <a:p>
            <a:pPr marL="285750" lvl="0" indent="-285750" algn="just">
              <a:lnSpc>
                <a:spcPct val="120000"/>
              </a:lnSpc>
              <a:buClr>
                <a:srgbClr val="FFFFFF"/>
              </a:buClr>
              <a:buSzPct val="75000"/>
              <a:buFont typeface="Arial" pitchFamily="34"/>
            </a:pPr>
            <a:r>
              <a:rPr lang="it-IT" sz="1700" b="1">
                <a:solidFill>
                  <a:srgbClr val="FFFFFF"/>
                </a:solidFill>
                <a:latin typeface="Avenir Next LT Pro"/>
              </a:rPr>
              <a:t>Documentazione adeguata</a:t>
            </a:r>
            <a:r>
              <a:rPr lang="it-IT" sz="1700">
                <a:solidFill>
                  <a:srgbClr val="FFFFFF"/>
                </a:solidFill>
                <a:latin typeface="Avenir Next LT Pro"/>
              </a:rPr>
              <a:t>. Verranno usati tool di plagiarism detection per identificare casi in cui gli studenti hanno copiato da progetti di anni precedenti e/o da altre fonti.</a:t>
            </a:r>
          </a:p>
          <a:p>
            <a:pPr marL="285750" lvl="0" indent="-285750">
              <a:lnSpc>
                <a:spcPct val="120000"/>
              </a:lnSpc>
              <a:buClr>
                <a:srgbClr val="FFFFFF"/>
              </a:buClr>
              <a:buSzPct val="75000"/>
              <a:buFont typeface="Arial" pitchFamily="34"/>
            </a:pPr>
            <a:r>
              <a:rPr lang="it-IT" sz="1700">
                <a:solidFill>
                  <a:srgbClr val="FFFFFF"/>
                </a:solidFill>
                <a:latin typeface="Avenir Next LT Pro"/>
              </a:rPr>
              <a:t>Appropriato </a:t>
            </a:r>
            <a:r>
              <a:rPr lang="it-IT" sz="1700" b="1">
                <a:solidFill>
                  <a:srgbClr val="FFFFFF"/>
                </a:solidFill>
                <a:latin typeface="Avenir Next LT Pro"/>
              </a:rPr>
              <a:t>test di unità</a:t>
            </a:r>
            <a:r>
              <a:rPr lang="it-IT" sz="1700">
                <a:solidFill>
                  <a:srgbClr val="FFFFFF"/>
                </a:solidFill>
                <a:latin typeface="Avenir Next LT Pro"/>
              </a:rPr>
              <a:t> di un metodo sviluppato, che preveda il rispetto dei vincoli.</a:t>
            </a:r>
          </a:p>
          <a:p>
            <a:pPr marL="285750" lvl="0" indent="-285750">
              <a:lnSpc>
                <a:spcPct val="120000"/>
              </a:lnSpc>
              <a:buClr>
                <a:srgbClr val="FFFFFF"/>
              </a:buClr>
              <a:buSzPct val="75000"/>
              <a:buFont typeface="Arial" pitchFamily="34"/>
            </a:pPr>
            <a:r>
              <a:rPr lang="it-IT" sz="1700">
                <a:solidFill>
                  <a:srgbClr val="FFFFFF"/>
                </a:solidFill>
                <a:latin typeface="Avenir Next LT Pro"/>
              </a:rPr>
              <a:t>Appropriato </a:t>
            </a:r>
            <a:r>
              <a:rPr lang="it-IT" sz="1700" b="1">
                <a:solidFill>
                  <a:srgbClr val="FFFFFF"/>
                </a:solidFill>
                <a:latin typeface="Avenir Next LT Pro"/>
              </a:rPr>
              <a:t>test di sistema </a:t>
            </a:r>
            <a:r>
              <a:rPr lang="it-IT" sz="1700">
                <a:solidFill>
                  <a:srgbClr val="FFFFFF"/>
                </a:solidFill>
                <a:latin typeface="Avenir Next LT Pro"/>
              </a:rPr>
              <a:t>di una funzionalità del sistema sviluppato, che preveda il rispetto dei vincoli.</a:t>
            </a:r>
          </a:p>
        </p:txBody>
      </p:sp>
      <p:sp>
        <p:nvSpPr>
          <p:cNvPr id="4" name="Segnaposto data 14">
            <a:extLst>
              <a:ext uri="{FF2B5EF4-FFF2-40B4-BE49-F238E27FC236}">
                <a16:creationId xmlns:a16="http://schemas.microsoft.com/office/drawing/2014/main" id="{ADD0A6A5-1844-9E17-303A-057E91AAFD14}"/>
              </a:ext>
            </a:extLst>
          </p:cNvPr>
          <p:cNvSpPr txBox="1"/>
          <p:nvPr/>
        </p:nvSpPr>
        <p:spPr>
          <a:xfrm>
            <a:off x="457200" y="6324603"/>
            <a:ext cx="2560219"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FFFFFF"/>
                </a:solidFill>
                <a:uFillTx/>
                <a:latin typeface="Avenir Next LT Pro"/>
              </a:rPr>
              <a:t>19/02/2024</a:t>
            </a:r>
          </a:p>
        </p:txBody>
      </p:sp>
      <p:sp>
        <p:nvSpPr>
          <p:cNvPr id="5" name="Segnaposto piè di pagina 15">
            <a:extLst>
              <a:ext uri="{FF2B5EF4-FFF2-40B4-BE49-F238E27FC236}">
                <a16:creationId xmlns:a16="http://schemas.microsoft.com/office/drawing/2014/main" id="{6DF76938-E95E-0C37-C0EA-4D62695AF4C3}"/>
              </a:ext>
            </a:extLst>
          </p:cNvPr>
          <p:cNvSpPr txBox="1"/>
          <p:nvPr/>
        </p:nvSpPr>
        <p:spPr>
          <a:xfrm>
            <a:off x="4200863" y="6319839"/>
            <a:ext cx="3982778"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FFFFFF"/>
                </a:solidFill>
                <a:uFillTx/>
                <a:latin typeface="Avenir Next LT Pro"/>
              </a:rPr>
              <a:t>TURING_CAREERS</a:t>
            </a:r>
          </a:p>
        </p:txBody>
      </p:sp>
      <p:sp>
        <p:nvSpPr>
          <p:cNvPr id="6" name="Segnaposto numero diapositiva 16">
            <a:extLst>
              <a:ext uri="{FF2B5EF4-FFF2-40B4-BE49-F238E27FC236}">
                <a16:creationId xmlns:a16="http://schemas.microsoft.com/office/drawing/2014/main" id="{83B28615-24DF-A426-AD70-4140E9986E78}"/>
              </a:ext>
            </a:extLst>
          </p:cNvPr>
          <p:cNvSpPr txBox="1"/>
          <p:nvPr/>
        </p:nvSpPr>
        <p:spPr>
          <a:xfrm>
            <a:off x="11190802" y="6324603"/>
            <a:ext cx="799075"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AEB9AD-F5CC-4CAE-904C-BE5F32345F9C}" type="slidenum">
              <a:t>12</a:t>
            </a:fld>
            <a:endParaRPr lang="it-IT" sz="900" b="0" i="0" u="none" strike="noStrike" kern="1200" cap="none" spc="150" baseline="0">
              <a:solidFill>
                <a:srgbClr val="FFFFFF"/>
              </a:solidFill>
              <a:effectLst>
                <a:outerShdw dist="38096" dir="2700000">
                  <a:srgbClr val="000000"/>
                </a:outerShdw>
              </a:effectLst>
              <a:uFillTx/>
              <a:latin typeface="Avenir Next LT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22">
    <p:spTree>
      <p:nvGrpSpPr>
        <p:cNvPr id="1" name=""/>
        <p:cNvGrpSpPr/>
        <p:nvPr/>
      </p:nvGrpSpPr>
      <p:grpSpPr>
        <a:xfrm>
          <a:off x="0" y="0"/>
          <a:ext cx="0" cy="0"/>
          <a:chOff x="0" y="0"/>
          <a:chExt cx="0" cy="0"/>
        </a:xfrm>
      </p:grpSpPr>
      <p:sp>
        <p:nvSpPr>
          <p:cNvPr id="2" name="Titolo 9">
            <a:extLst>
              <a:ext uri="{FF2B5EF4-FFF2-40B4-BE49-F238E27FC236}">
                <a16:creationId xmlns:a16="http://schemas.microsoft.com/office/drawing/2014/main" id="{D1EDA6F9-7499-4607-D5E6-D3169EDCE688}"/>
              </a:ext>
            </a:extLst>
          </p:cNvPr>
          <p:cNvSpPr txBox="1">
            <a:spLocks noGrp="1"/>
          </p:cNvSpPr>
          <p:nvPr>
            <p:ph type="title"/>
          </p:nvPr>
        </p:nvSpPr>
        <p:spPr>
          <a:xfrm>
            <a:off x="866778" y="858795"/>
            <a:ext cx="5325474" cy="1065230"/>
          </a:xfrm>
        </p:spPr>
        <p:txBody>
          <a:bodyPr/>
          <a:lstStyle/>
          <a:p>
            <a:pPr lvl="0"/>
            <a:r>
              <a:rPr lang="it-IT" sz="4400"/>
              <a:t>Criteri di premialità</a:t>
            </a:r>
          </a:p>
        </p:txBody>
      </p:sp>
      <p:sp>
        <p:nvSpPr>
          <p:cNvPr id="3" name="Sottotitolo 10">
            <a:extLst>
              <a:ext uri="{FF2B5EF4-FFF2-40B4-BE49-F238E27FC236}">
                <a16:creationId xmlns:a16="http://schemas.microsoft.com/office/drawing/2014/main" id="{BED62FF9-A7BF-6547-AF05-DB5E73221B7B}"/>
              </a:ext>
            </a:extLst>
          </p:cNvPr>
          <p:cNvSpPr txBox="1">
            <a:spLocks noGrp="1"/>
          </p:cNvSpPr>
          <p:nvPr>
            <p:ph type="subTitle" sz="quarter" idx="4294967295"/>
          </p:nvPr>
        </p:nvSpPr>
        <p:spPr>
          <a:xfrm>
            <a:off x="727789" y="2647133"/>
            <a:ext cx="10862559" cy="2481260"/>
          </a:xfrm>
          <a:prstGeom prst="rect">
            <a:avLst/>
          </a:prstGeom>
          <a:noFill/>
          <a:ln>
            <a:noFill/>
          </a:ln>
        </p:spPr>
        <p:txBody>
          <a:bodyPr vert="horz" wrap="square" lIns="91440" tIns="45720" rIns="91440" bIns="45720" anchor="t" anchorCtr="0" compatLnSpc="1">
            <a:noAutofit/>
          </a:bodyPr>
          <a:lstStyle/>
          <a:p>
            <a:pPr marL="285750" lvl="0" indent="-285750" algn="just">
              <a:lnSpc>
                <a:spcPct val="120000"/>
              </a:lnSpc>
              <a:buClr>
                <a:srgbClr val="FFFFFF"/>
              </a:buClr>
              <a:buSzPct val="75000"/>
              <a:buFont typeface="Arial" pitchFamily="34"/>
            </a:pPr>
            <a:r>
              <a:rPr lang="it-IT" sz="1700">
                <a:solidFill>
                  <a:srgbClr val="FFFFFF"/>
                </a:solidFill>
                <a:latin typeface="Avenir Next LT Pro"/>
              </a:rPr>
              <a:t>Uso adeguato di sistemi di build.</a:t>
            </a:r>
          </a:p>
          <a:p>
            <a:pPr marL="285750" lvl="0" indent="-285750" algn="just">
              <a:lnSpc>
                <a:spcPct val="120000"/>
              </a:lnSpc>
              <a:buClr>
                <a:srgbClr val="FFFFFF"/>
              </a:buClr>
              <a:buSzPct val="75000"/>
              <a:buFont typeface="Arial" pitchFamily="34"/>
            </a:pPr>
            <a:r>
              <a:rPr lang="it-IT" sz="1700">
                <a:solidFill>
                  <a:srgbClr val="FFFFFF"/>
                </a:solidFill>
                <a:latin typeface="Avenir Next LT Pro"/>
              </a:rPr>
              <a:t>Uso adeguato di un processo di continuous integration tramite Travis.</a:t>
            </a:r>
          </a:p>
          <a:p>
            <a:pPr marL="285750" lvl="0" indent="-285750" algn="just">
              <a:lnSpc>
                <a:spcPct val="120000"/>
              </a:lnSpc>
              <a:buClr>
                <a:srgbClr val="FFFFFF"/>
              </a:buClr>
              <a:buSzPct val="75000"/>
              <a:buFont typeface="Arial" pitchFamily="34"/>
            </a:pPr>
            <a:r>
              <a:rPr lang="it-IT" sz="1700">
                <a:solidFill>
                  <a:srgbClr val="FFFFFF"/>
                </a:solidFill>
                <a:latin typeface="Avenir Next LT Pro"/>
              </a:rPr>
              <a:t>Uso adeguato di tool di controllo della qualità (ad esempio, CheckStyle).</a:t>
            </a:r>
          </a:p>
          <a:p>
            <a:pPr marL="285750" lvl="0" indent="-285750" algn="just">
              <a:lnSpc>
                <a:spcPct val="120000"/>
              </a:lnSpc>
              <a:buClr>
                <a:srgbClr val="FFFFFF"/>
              </a:buClr>
              <a:buSzPct val="75000"/>
              <a:buFont typeface="Arial" pitchFamily="34"/>
            </a:pPr>
            <a:r>
              <a:rPr lang="it-IT" sz="1700">
                <a:solidFill>
                  <a:srgbClr val="FFFFFF"/>
                </a:solidFill>
                <a:latin typeface="Avenir Next LT Pro"/>
              </a:rPr>
              <a:t>Adozione di processi di code review.</a:t>
            </a:r>
          </a:p>
          <a:p>
            <a:pPr marL="285750" lvl="0" indent="-285750">
              <a:lnSpc>
                <a:spcPct val="120000"/>
              </a:lnSpc>
              <a:buClr>
                <a:srgbClr val="FFFFFF"/>
              </a:buClr>
              <a:buSzPct val="75000"/>
              <a:buFont typeface="Arial" pitchFamily="34"/>
            </a:pPr>
            <a:r>
              <a:rPr lang="it-IT" sz="1700">
                <a:solidFill>
                  <a:srgbClr val="FFFFFF"/>
                </a:solidFill>
                <a:latin typeface="Avenir Next LT Pro"/>
              </a:rPr>
              <a:t>Uso adeguato di tool avanzati di testing (e.g., Mockito, Cobertura, etc.).</a:t>
            </a:r>
            <a:br>
              <a:rPr lang="it-IT" sz="1700">
                <a:solidFill>
                  <a:srgbClr val="FFFFFF"/>
                </a:solidFill>
                <a:latin typeface="Avenir Next LT Pro"/>
              </a:rPr>
            </a:br>
            <a:endParaRPr lang="it-IT" sz="1700">
              <a:solidFill>
                <a:srgbClr val="FFFFFF"/>
              </a:solidFill>
              <a:latin typeface="Avenir Next LT Pro"/>
            </a:endParaRPr>
          </a:p>
        </p:txBody>
      </p:sp>
      <p:sp>
        <p:nvSpPr>
          <p:cNvPr id="4" name="Segnaposto data 14">
            <a:extLst>
              <a:ext uri="{FF2B5EF4-FFF2-40B4-BE49-F238E27FC236}">
                <a16:creationId xmlns:a16="http://schemas.microsoft.com/office/drawing/2014/main" id="{055C2787-EE67-6318-04F6-C9AB11242CD4}"/>
              </a:ext>
            </a:extLst>
          </p:cNvPr>
          <p:cNvSpPr txBox="1"/>
          <p:nvPr/>
        </p:nvSpPr>
        <p:spPr>
          <a:xfrm>
            <a:off x="457200" y="6324603"/>
            <a:ext cx="2560219"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FFFFFF"/>
                </a:solidFill>
                <a:uFillTx/>
                <a:latin typeface="Avenir Next LT Pro"/>
              </a:rPr>
              <a:t>19/02/2024</a:t>
            </a:r>
          </a:p>
        </p:txBody>
      </p:sp>
      <p:sp>
        <p:nvSpPr>
          <p:cNvPr id="5" name="Segnaposto piè di pagina 15">
            <a:extLst>
              <a:ext uri="{FF2B5EF4-FFF2-40B4-BE49-F238E27FC236}">
                <a16:creationId xmlns:a16="http://schemas.microsoft.com/office/drawing/2014/main" id="{2A23786D-543B-C0EF-30E1-069D1A3EF1B5}"/>
              </a:ext>
            </a:extLst>
          </p:cNvPr>
          <p:cNvSpPr txBox="1"/>
          <p:nvPr/>
        </p:nvSpPr>
        <p:spPr>
          <a:xfrm>
            <a:off x="4200863" y="6319839"/>
            <a:ext cx="3982778"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FFFFFF"/>
                </a:solidFill>
                <a:uFillTx/>
                <a:latin typeface="Avenir Next LT Pro"/>
              </a:rPr>
              <a:t>TURING_CAREERS</a:t>
            </a:r>
          </a:p>
        </p:txBody>
      </p:sp>
      <p:sp>
        <p:nvSpPr>
          <p:cNvPr id="6" name="Segnaposto numero diapositiva 16">
            <a:extLst>
              <a:ext uri="{FF2B5EF4-FFF2-40B4-BE49-F238E27FC236}">
                <a16:creationId xmlns:a16="http://schemas.microsoft.com/office/drawing/2014/main" id="{CA4FBE46-EB6D-1F28-452C-1CF7F0C9CEFD}"/>
              </a:ext>
            </a:extLst>
          </p:cNvPr>
          <p:cNvSpPr txBox="1"/>
          <p:nvPr/>
        </p:nvSpPr>
        <p:spPr>
          <a:xfrm>
            <a:off x="11190802" y="6324603"/>
            <a:ext cx="799075"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DA0A518-B41D-49F0-9D6B-E5355546FDF5}" type="slidenum">
              <a:t>13</a:t>
            </a:fld>
            <a:endParaRPr lang="it-IT" sz="900" b="0" i="0" u="none" strike="noStrike" kern="1200" cap="none" spc="150" baseline="0">
              <a:solidFill>
                <a:srgbClr val="FFFFFF"/>
              </a:solidFill>
              <a:effectLst>
                <a:outerShdw dist="38096" dir="2700000">
                  <a:srgbClr val="000000"/>
                </a:outerShdw>
              </a:effectLst>
              <a:uFillTx/>
              <a:latin typeface="Avenir Next LT Pro"/>
            </a:endParaRPr>
          </a:p>
        </p:txBody>
      </p:sp>
      <p:pic>
        <p:nvPicPr>
          <p:cNvPr id="7" name="Picture 2">
            <a:extLst>
              <a:ext uri="{FF2B5EF4-FFF2-40B4-BE49-F238E27FC236}">
                <a16:creationId xmlns:a16="http://schemas.microsoft.com/office/drawing/2014/main" id="{AB4C3A87-3B63-557E-9720-D4F26F3273DA}"/>
              </a:ext>
            </a:extLst>
          </p:cNvPr>
          <p:cNvPicPr>
            <a:picLocks noChangeAspect="1"/>
          </p:cNvPicPr>
          <p:nvPr/>
        </p:nvPicPr>
        <p:blipFill>
          <a:blip r:embed="rId3"/>
          <a:stretch>
            <a:fillRect/>
          </a:stretch>
        </p:blipFill>
        <p:spPr>
          <a:xfrm>
            <a:off x="4200863" y="858795"/>
            <a:ext cx="1299380" cy="1299380"/>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olo 53">
            <a:extLst>
              <a:ext uri="{FF2B5EF4-FFF2-40B4-BE49-F238E27FC236}">
                <a16:creationId xmlns:a16="http://schemas.microsoft.com/office/drawing/2014/main" id="{B084CF87-A0FC-6ED1-D065-D8E7B4943A81}"/>
              </a:ext>
            </a:extLst>
          </p:cNvPr>
          <p:cNvSpPr txBox="1">
            <a:spLocks noGrp="1"/>
          </p:cNvSpPr>
          <p:nvPr>
            <p:ph type="title"/>
          </p:nvPr>
        </p:nvSpPr>
        <p:spPr/>
        <p:txBody>
          <a:bodyPr/>
          <a:lstStyle/>
          <a:p>
            <a:pPr lvl="0"/>
            <a:r>
              <a:rPr lang="it-IT"/>
              <a:t>Grazie</a:t>
            </a:r>
          </a:p>
        </p:txBody>
      </p:sp>
      <p:sp>
        <p:nvSpPr>
          <p:cNvPr id="3" name="Sottotitolo 1">
            <a:extLst>
              <a:ext uri="{FF2B5EF4-FFF2-40B4-BE49-F238E27FC236}">
                <a16:creationId xmlns:a16="http://schemas.microsoft.com/office/drawing/2014/main" id="{90C4B07D-902C-DED7-9513-47A006263D93}"/>
              </a:ext>
            </a:extLst>
          </p:cNvPr>
          <p:cNvSpPr txBox="1">
            <a:spLocks noGrp="1"/>
          </p:cNvSpPr>
          <p:nvPr>
            <p:ph type="subTitle" sz="quarter" idx="4294967295"/>
          </p:nvPr>
        </p:nvSpPr>
        <p:spPr>
          <a:xfrm>
            <a:off x="453140" y="3602041"/>
            <a:ext cx="5414253" cy="1560597"/>
          </a:xfrm>
          <a:prstGeom prst="rect">
            <a:avLst/>
          </a:prstGeom>
          <a:noFill/>
          <a:ln>
            <a:noFill/>
          </a:ln>
        </p:spPr>
        <p:txBody>
          <a:bodyPr vert="horz" wrap="square" lIns="91440" tIns="45720" rIns="91440" bIns="45720" anchor="t" anchorCtr="0" compatLnSpc="1">
            <a:noAutofit/>
          </a:bodyPr>
          <a:lstStyle/>
          <a:p>
            <a:pPr marL="0" lvl="0" indent="0">
              <a:lnSpc>
                <a:spcPct val="100000"/>
              </a:lnSpc>
              <a:buNone/>
            </a:pPr>
            <a:r>
              <a:rPr lang="it-IT" sz="1800">
                <a:solidFill>
                  <a:srgbClr val="12154E"/>
                </a:solidFill>
                <a:latin typeface="Avenir Next LT Pro"/>
              </a:rPr>
              <a:t>Nome presentatore</a:t>
            </a:r>
          </a:p>
          <a:p>
            <a:pPr marL="0" lvl="0" indent="0">
              <a:lnSpc>
                <a:spcPct val="100000"/>
              </a:lnSpc>
              <a:buNone/>
            </a:pPr>
            <a:r>
              <a:rPr lang="it-IT" sz="1800">
                <a:solidFill>
                  <a:srgbClr val="12154E"/>
                </a:solidFill>
                <a:latin typeface="Avenir Next LT Pro"/>
              </a:rPr>
              <a:t>Posta elettronica</a:t>
            </a:r>
          </a:p>
          <a:p>
            <a:pPr marL="0" lvl="0" indent="0">
              <a:lnSpc>
                <a:spcPct val="100000"/>
              </a:lnSpc>
              <a:buNone/>
            </a:pPr>
            <a:r>
              <a:rPr lang="it-IT" sz="1800">
                <a:solidFill>
                  <a:srgbClr val="12154E"/>
                </a:solidFill>
                <a:latin typeface="Avenir Next LT Pro"/>
              </a:rPr>
              <a:t>Sito Web</a:t>
            </a:r>
          </a:p>
        </p:txBody>
      </p:sp>
      <p:sp>
        <p:nvSpPr>
          <p:cNvPr id="4" name="Segnaposto data 4">
            <a:extLst>
              <a:ext uri="{FF2B5EF4-FFF2-40B4-BE49-F238E27FC236}">
                <a16:creationId xmlns:a16="http://schemas.microsoft.com/office/drawing/2014/main" id="{A238265B-88D3-B96D-51F4-0700C8ACABE5}"/>
              </a:ext>
            </a:extLst>
          </p:cNvPr>
          <p:cNvSpPr txBox="1"/>
          <p:nvPr/>
        </p:nvSpPr>
        <p:spPr>
          <a:xfrm>
            <a:off x="457200" y="6324603"/>
            <a:ext cx="2560219"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000000"/>
                </a:solidFill>
                <a:uFillTx/>
                <a:latin typeface="Avenir Next LT Pro"/>
              </a:rPr>
              <a:t>02/02/20XX</a:t>
            </a:r>
          </a:p>
        </p:txBody>
      </p:sp>
      <p:pic>
        <p:nvPicPr>
          <p:cNvPr id="5" name="Segnaposto immagine 22" descr="Persona mentre scrive alla scrivania ">
            <a:extLst>
              <a:ext uri="{FF2B5EF4-FFF2-40B4-BE49-F238E27FC236}">
                <a16:creationId xmlns:a16="http://schemas.microsoft.com/office/drawing/2014/main" id="{ED5A92CA-259B-A0A3-7CD1-7BE1AE55626E}"/>
              </a:ext>
            </a:extLst>
          </p:cNvPr>
          <p:cNvPicPr>
            <a:picLocks noGrp="1" noChangeAspect="1"/>
          </p:cNvPicPr>
          <p:nvPr>
            <p:ph type="pic" sz="quarter" idx="4294967295"/>
          </p:nvPr>
        </p:nvPicPr>
        <p:blipFill>
          <a:blip r:embed="rId3"/>
          <a:srcRect/>
          <a:stretch>
            <a:fillRect/>
          </a:stretch>
        </p:blipFill>
        <p:spPr>
          <a:xfrm>
            <a:off x="5996626" y="443886"/>
            <a:ext cx="5909831" cy="5879390"/>
          </a:xfrm>
          <a:prstGeom prst="rect">
            <a:avLst/>
          </a:prstGeom>
          <a:noFill/>
          <a:ln>
            <a:noFill/>
          </a:ln>
        </p:spPr>
      </p:pic>
      <p:sp>
        <p:nvSpPr>
          <p:cNvPr id="6" name="Segnaposto piè di pagina 5">
            <a:extLst>
              <a:ext uri="{FF2B5EF4-FFF2-40B4-BE49-F238E27FC236}">
                <a16:creationId xmlns:a16="http://schemas.microsoft.com/office/drawing/2014/main" id="{DC70573E-347A-8025-54EC-676ED1733263}"/>
              </a:ext>
            </a:extLst>
          </p:cNvPr>
          <p:cNvSpPr txBox="1"/>
          <p:nvPr/>
        </p:nvSpPr>
        <p:spPr>
          <a:xfrm>
            <a:off x="4200863" y="6319839"/>
            <a:ext cx="3982778"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000000"/>
                </a:solidFill>
                <a:uFillTx/>
                <a:latin typeface="Avenir Next LT Pro"/>
              </a:rPr>
              <a:t>TITOLO PRESENTAZIONE</a:t>
            </a:r>
          </a:p>
        </p:txBody>
      </p:sp>
      <p:sp>
        <p:nvSpPr>
          <p:cNvPr id="7" name="Segnaposto numero diapositiva 6">
            <a:extLst>
              <a:ext uri="{FF2B5EF4-FFF2-40B4-BE49-F238E27FC236}">
                <a16:creationId xmlns:a16="http://schemas.microsoft.com/office/drawing/2014/main" id="{F3E57434-0B24-BC17-4910-05ADB68B540F}"/>
              </a:ext>
            </a:extLst>
          </p:cNvPr>
          <p:cNvSpPr txBox="1"/>
          <p:nvPr/>
        </p:nvSpPr>
        <p:spPr>
          <a:xfrm>
            <a:off x="11190802" y="6324603"/>
            <a:ext cx="799075"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4352FAA-02C0-4FD0-87B1-664FAD5358A0}" type="slidenum">
              <a:t>14</a:t>
            </a:fld>
            <a:endParaRPr lang="it-IT" sz="900" b="0" i="0" u="none" strike="noStrike" kern="1200" cap="none" spc="150" baseline="0">
              <a:solidFill>
                <a:srgbClr val="000000"/>
              </a:solidFill>
              <a:uFillTx/>
              <a:latin typeface="Avenir Next LT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23">
    <p:spTree>
      <p:nvGrpSpPr>
        <p:cNvPr id="1" name=""/>
        <p:cNvGrpSpPr/>
        <p:nvPr/>
      </p:nvGrpSpPr>
      <p:grpSpPr>
        <a:xfrm>
          <a:off x="0" y="0"/>
          <a:ext cx="0" cy="0"/>
          <a:chOff x="0" y="0"/>
          <a:chExt cx="0" cy="0"/>
        </a:xfrm>
      </p:grpSpPr>
      <p:sp>
        <p:nvSpPr>
          <p:cNvPr id="2" name="Titolo 21">
            <a:extLst>
              <a:ext uri="{FF2B5EF4-FFF2-40B4-BE49-F238E27FC236}">
                <a16:creationId xmlns:a16="http://schemas.microsoft.com/office/drawing/2014/main" id="{144F3E8E-4D29-416E-57FC-2B8C63146D1B}"/>
              </a:ext>
            </a:extLst>
          </p:cNvPr>
          <p:cNvSpPr txBox="1">
            <a:spLocks noGrp="1"/>
          </p:cNvSpPr>
          <p:nvPr>
            <p:ph type="title"/>
          </p:nvPr>
        </p:nvSpPr>
        <p:spPr>
          <a:xfrm>
            <a:off x="0" y="0"/>
            <a:ext cx="12191996" cy="1998796"/>
          </a:xfrm>
          <a:solidFill>
            <a:srgbClr val="523CA0"/>
          </a:solidFill>
        </p:spPr>
        <p:txBody>
          <a:bodyPr/>
          <a:lstStyle/>
          <a:p>
            <a:pPr lvl="0"/>
            <a:r>
              <a:rPr lang="it-IT">
                <a:solidFill>
                  <a:srgbClr val="523CA0"/>
                </a:solidFill>
              </a:rPr>
              <a:t>x</a:t>
            </a:r>
            <a:endParaRPr lang="it-IT" sz="4400">
              <a:solidFill>
                <a:srgbClr val="523CA0"/>
              </a:solidFill>
              <a:latin typeface="Arial" pitchFamily="34"/>
              <a:cs typeface="Arial" pitchFamily="34"/>
            </a:endParaRPr>
          </a:p>
        </p:txBody>
      </p:sp>
      <p:sp>
        <p:nvSpPr>
          <p:cNvPr id="3" name="Titolo 11">
            <a:extLst>
              <a:ext uri="{FF2B5EF4-FFF2-40B4-BE49-F238E27FC236}">
                <a16:creationId xmlns:a16="http://schemas.microsoft.com/office/drawing/2014/main" id="{2E17D1E0-B8E1-7C15-13AC-6E4C27FB9964}"/>
              </a:ext>
            </a:extLst>
          </p:cNvPr>
          <p:cNvSpPr txBox="1"/>
          <p:nvPr/>
        </p:nvSpPr>
        <p:spPr>
          <a:xfrm>
            <a:off x="457200" y="155859"/>
            <a:ext cx="11277596" cy="1779522"/>
          </a:xfrm>
          <a:prstGeom prst="rect">
            <a:avLst/>
          </a:prstGeom>
          <a:noFill/>
          <a:ln cap="flat">
            <a:noFill/>
          </a:ln>
        </p:spPr>
        <p:txBody>
          <a:bodyPr vert="horz" wrap="square" lIns="91440" tIns="45720" rIns="91440" bIns="45720" anchor="ctr" anchorCtr="1" compatLnSpc="1">
            <a:norm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it-IT" sz="7200" b="0" i="0" u="none" strike="noStrike" kern="1200" cap="none" spc="0" baseline="0">
                <a:solidFill>
                  <a:srgbClr val="FFFFFF"/>
                </a:solidFill>
                <a:uFillTx/>
                <a:latin typeface="Posterama"/>
                <a:cs typeface="Posterama" pitchFamily="34"/>
              </a:rPr>
              <a:t>Il Team!</a:t>
            </a:r>
          </a:p>
        </p:txBody>
      </p:sp>
      <p:grpSp>
        <p:nvGrpSpPr>
          <p:cNvPr id="4" name="Segnaposto contenuto 2" descr="Segnaposto per il team ">
            <a:extLst>
              <a:ext uri="{FF2B5EF4-FFF2-40B4-BE49-F238E27FC236}">
                <a16:creationId xmlns:a16="http://schemas.microsoft.com/office/drawing/2014/main" id="{15D7B3ED-75D4-8F92-DBFE-C560BAD5C24B}"/>
              </a:ext>
            </a:extLst>
          </p:cNvPr>
          <p:cNvGrpSpPr/>
          <p:nvPr/>
        </p:nvGrpSpPr>
        <p:grpSpPr>
          <a:xfrm>
            <a:off x="877997" y="2874452"/>
            <a:ext cx="10435992" cy="3408810"/>
            <a:chOff x="877997" y="2874452"/>
            <a:chExt cx="10435992" cy="3408810"/>
          </a:xfrm>
        </p:grpSpPr>
        <p:sp>
          <p:nvSpPr>
            <p:cNvPr id="5" name="Freeform: Shape 6">
              <a:extLst>
                <a:ext uri="{FF2B5EF4-FFF2-40B4-BE49-F238E27FC236}">
                  <a16:creationId xmlns:a16="http://schemas.microsoft.com/office/drawing/2014/main" id="{4754D079-64B0-CB22-41BD-C3C49835604D}"/>
                </a:ext>
              </a:extLst>
            </p:cNvPr>
            <p:cNvSpPr/>
            <p:nvPr/>
          </p:nvSpPr>
          <p:spPr>
            <a:xfrm>
              <a:off x="885596" y="2874452"/>
              <a:ext cx="2281885" cy="2281885"/>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blipFill>
              <a:blip r:embed="rId3">
                <a:alphaModFix/>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sp>
          <p:nvSpPr>
            <p:cNvPr id="6" name="Freeform: Shape 7">
              <a:extLst>
                <a:ext uri="{FF2B5EF4-FFF2-40B4-BE49-F238E27FC236}">
                  <a16:creationId xmlns:a16="http://schemas.microsoft.com/office/drawing/2014/main" id="{24BC6ACE-814F-D93A-D97C-2469AB552E5A}"/>
                </a:ext>
              </a:extLst>
            </p:cNvPr>
            <p:cNvSpPr/>
            <p:nvPr/>
          </p:nvSpPr>
          <p:spPr>
            <a:xfrm>
              <a:off x="877997" y="5254956"/>
              <a:ext cx="2297064" cy="468675"/>
            </a:xfrm>
            <a:custGeom>
              <a:avLst/>
              <a:gdLst>
                <a:gd name="f0" fmla="val 10800000"/>
                <a:gd name="f1" fmla="val 5400000"/>
                <a:gd name="f2" fmla="val 180"/>
                <a:gd name="f3" fmla="val w"/>
                <a:gd name="f4" fmla="val h"/>
                <a:gd name="f5" fmla="val 0"/>
                <a:gd name="f6" fmla="val 2297064"/>
                <a:gd name="f7" fmla="val 468680"/>
                <a:gd name="f8" fmla="+- 0 0 -90"/>
                <a:gd name="f9" fmla="*/ f3 1 2297064"/>
                <a:gd name="f10" fmla="*/ f4 1 468680"/>
                <a:gd name="f11" fmla="+- f7 0 f5"/>
                <a:gd name="f12" fmla="+- f6 0 f5"/>
                <a:gd name="f13" fmla="*/ f8 f0 1"/>
                <a:gd name="f14" fmla="*/ f12 1 2297064"/>
                <a:gd name="f15" fmla="*/ f11 1 468680"/>
                <a:gd name="f16" fmla="*/ 0 f12 1"/>
                <a:gd name="f17" fmla="*/ 0 f11 1"/>
                <a:gd name="f18" fmla="*/ 2297064 f12 1"/>
                <a:gd name="f19" fmla="*/ 468680 f11 1"/>
                <a:gd name="f20" fmla="*/ f13 1 f2"/>
                <a:gd name="f21" fmla="*/ f16 1 2297064"/>
                <a:gd name="f22" fmla="*/ f17 1 468680"/>
                <a:gd name="f23" fmla="*/ f18 1 2297064"/>
                <a:gd name="f24" fmla="*/ f19 1 46868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297064" h="468680">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t" anchorCtr="1" compatLnSpc="1">
              <a:noAutofit/>
            </a:bodyPr>
            <a:lstStyle/>
            <a:p>
              <a:pPr marL="0" marR="0" lvl="0" indent="0" algn="ctr" defTabSz="1066803" rtl="0" fontAlgn="auto" hangingPunct="1">
                <a:lnSpc>
                  <a:spcPct val="100000"/>
                </a:lnSpc>
                <a:spcBef>
                  <a:spcPts val="0"/>
                </a:spcBef>
                <a:spcAft>
                  <a:spcPts val="1000"/>
                </a:spcAft>
                <a:buNone/>
                <a:tabLst/>
                <a:defRPr sz="1800" b="1" i="0" u="none" strike="noStrike" kern="0" cap="none" spc="20" baseline="0">
                  <a:solidFill>
                    <a:srgbClr val="000000"/>
                  </a:solidFill>
                  <a:uFillTx/>
                  <a:latin typeface="Posterama"/>
                </a:defRPr>
              </a:pPr>
              <a:r>
                <a:rPr lang="it-IT" sz="2400" b="0" i="0" u="none" strike="noStrike" kern="1200" cap="none" spc="20" baseline="0">
                  <a:solidFill>
                    <a:srgbClr val="FD8686"/>
                  </a:solidFill>
                  <a:uFillTx/>
                  <a:latin typeface="Posterama"/>
                </a:rPr>
                <a:t>Jacopo Passariello</a:t>
              </a:r>
              <a:br>
                <a:rPr lang="it-IT" sz="1600" b="1" i="0" u="none" strike="noStrike" kern="1200" cap="none" spc="20" baseline="0">
                  <a:solidFill>
                    <a:srgbClr val="000000"/>
                  </a:solidFill>
                  <a:uFillTx/>
                  <a:latin typeface="Posterama"/>
                </a:rPr>
              </a:br>
              <a:r>
                <a:rPr lang="it-IT" sz="1800" b="0" i="0" u="none" strike="noStrike" kern="1200" cap="none" spc="20" baseline="0">
                  <a:solidFill>
                    <a:srgbClr val="000000"/>
                  </a:solidFill>
                  <a:uFillTx/>
                  <a:latin typeface="Avenir Next LT Pro"/>
                </a:rPr>
                <a:t>Uomo dei documenti</a:t>
              </a:r>
              <a:endParaRPr lang="it-IT" sz="1600" b="0" i="0" u="none" strike="noStrike" kern="1200" cap="none" spc="20" baseline="0">
                <a:solidFill>
                  <a:srgbClr val="000000"/>
                </a:solidFill>
                <a:uFillTx/>
                <a:latin typeface="Avenir Next LT Pro"/>
              </a:endParaRPr>
            </a:p>
          </p:txBody>
        </p:sp>
        <p:sp>
          <p:nvSpPr>
            <p:cNvPr id="7" name="Rectangle 8">
              <a:extLst>
                <a:ext uri="{FF2B5EF4-FFF2-40B4-BE49-F238E27FC236}">
                  <a16:creationId xmlns:a16="http://schemas.microsoft.com/office/drawing/2014/main" id="{068DE4BF-624E-2F7C-97E3-FE1D87D712A3}"/>
                </a:ext>
              </a:extLst>
            </p:cNvPr>
            <p:cNvSpPr/>
            <p:nvPr/>
          </p:nvSpPr>
          <p:spPr>
            <a:xfrm>
              <a:off x="877997" y="5702646"/>
              <a:ext cx="2297064" cy="580616"/>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sp>
          <p:nvSpPr>
            <p:cNvPr id="8" name="Freeform: Shape 9">
              <a:extLst>
                <a:ext uri="{FF2B5EF4-FFF2-40B4-BE49-F238E27FC236}">
                  <a16:creationId xmlns:a16="http://schemas.microsoft.com/office/drawing/2014/main" id="{5FFCCB59-DAFD-36E9-45B5-5D273948C306}"/>
                </a:ext>
              </a:extLst>
            </p:cNvPr>
            <p:cNvSpPr/>
            <p:nvPr/>
          </p:nvSpPr>
          <p:spPr>
            <a:xfrm>
              <a:off x="3584630" y="2874452"/>
              <a:ext cx="2281885" cy="2281885"/>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blipFill>
              <a:blip r:embed="rId4">
                <a:alphaModFix/>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sp>
          <p:nvSpPr>
            <p:cNvPr id="9" name="Freeform: Shape 10">
              <a:extLst>
                <a:ext uri="{FF2B5EF4-FFF2-40B4-BE49-F238E27FC236}">
                  <a16:creationId xmlns:a16="http://schemas.microsoft.com/office/drawing/2014/main" id="{3457B59C-3501-13FB-7313-CFBC9BFE8BB7}"/>
                </a:ext>
              </a:extLst>
            </p:cNvPr>
            <p:cNvSpPr/>
            <p:nvPr/>
          </p:nvSpPr>
          <p:spPr>
            <a:xfrm>
              <a:off x="3577050" y="5254956"/>
              <a:ext cx="2297064" cy="468675"/>
            </a:xfrm>
            <a:custGeom>
              <a:avLst/>
              <a:gdLst>
                <a:gd name="f0" fmla="val 10800000"/>
                <a:gd name="f1" fmla="val 5400000"/>
                <a:gd name="f2" fmla="val 180"/>
                <a:gd name="f3" fmla="val w"/>
                <a:gd name="f4" fmla="val h"/>
                <a:gd name="f5" fmla="val 0"/>
                <a:gd name="f6" fmla="val 2297064"/>
                <a:gd name="f7" fmla="val 468680"/>
                <a:gd name="f8" fmla="+- 0 0 -90"/>
                <a:gd name="f9" fmla="*/ f3 1 2297064"/>
                <a:gd name="f10" fmla="*/ f4 1 468680"/>
                <a:gd name="f11" fmla="+- f7 0 f5"/>
                <a:gd name="f12" fmla="+- f6 0 f5"/>
                <a:gd name="f13" fmla="*/ f8 f0 1"/>
                <a:gd name="f14" fmla="*/ f12 1 2297064"/>
                <a:gd name="f15" fmla="*/ f11 1 468680"/>
                <a:gd name="f16" fmla="*/ 0 f12 1"/>
                <a:gd name="f17" fmla="*/ 0 f11 1"/>
                <a:gd name="f18" fmla="*/ 2297064 f12 1"/>
                <a:gd name="f19" fmla="*/ 468680 f11 1"/>
                <a:gd name="f20" fmla="*/ f13 1 f2"/>
                <a:gd name="f21" fmla="*/ f16 1 2297064"/>
                <a:gd name="f22" fmla="*/ f17 1 468680"/>
                <a:gd name="f23" fmla="*/ f18 1 2297064"/>
                <a:gd name="f24" fmla="*/ f19 1 46868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297064" h="468680">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t" anchorCtr="1" compatLnSpc="1">
              <a:noAutofit/>
            </a:bodyPr>
            <a:lstStyle/>
            <a:p>
              <a:pPr marL="0" marR="0" lvl="0" indent="0" algn="ctr" defTabSz="1066803" rtl="0" fontAlgn="auto" hangingPunct="1">
                <a:lnSpc>
                  <a:spcPct val="100000"/>
                </a:lnSpc>
                <a:spcBef>
                  <a:spcPts val="0"/>
                </a:spcBef>
                <a:spcAft>
                  <a:spcPts val="1000"/>
                </a:spcAft>
                <a:buNone/>
                <a:tabLst/>
                <a:defRPr sz="1800" b="1" i="0" u="none" strike="noStrike" kern="0" cap="none" spc="20" baseline="0">
                  <a:solidFill>
                    <a:srgbClr val="000000"/>
                  </a:solidFill>
                  <a:uFillTx/>
                  <a:latin typeface="Posterama"/>
                </a:defRPr>
              </a:pPr>
              <a:r>
                <a:rPr lang="it-IT" sz="2400" b="0" i="0" u="none" strike="noStrike" kern="1200" cap="none" spc="20" baseline="0">
                  <a:solidFill>
                    <a:srgbClr val="FD8686"/>
                  </a:solidFill>
                  <a:uFillTx/>
                  <a:latin typeface="Posterama"/>
                </a:rPr>
                <a:t>Antonio Pagnotta</a:t>
              </a:r>
              <a:br>
                <a:rPr lang="it-IT" sz="1600" b="1" i="0" u="none" strike="noStrike" kern="1200" cap="none" spc="20" baseline="0">
                  <a:solidFill>
                    <a:srgbClr val="FD8686"/>
                  </a:solidFill>
                  <a:uFillTx/>
                  <a:latin typeface="Posterama"/>
                </a:rPr>
              </a:br>
              <a:r>
                <a:rPr lang="it-IT" sz="1800" b="0" i="0" u="none" strike="noStrike" kern="1200" cap="none" spc="20" baseline="0">
                  <a:solidFill>
                    <a:srgbClr val="12154E"/>
                  </a:solidFill>
                  <a:uFillTx/>
                  <a:latin typeface="Avenir Next LT Pro"/>
                </a:rPr>
                <a:t>Hype man</a:t>
              </a:r>
              <a:endParaRPr lang="it-IT" sz="1600" b="0" i="0" u="none" strike="noStrike" kern="1200" cap="none" spc="20" baseline="0">
                <a:solidFill>
                  <a:srgbClr val="12154E"/>
                </a:solidFill>
                <a:uFillTx/>
                <a:latin typeface="Avenir Next LT Pro"/>
              </a:endParaRPr>
            </a:p>
          </p:txBody>
        </p:sp>
        <p:sp>
          <p:nvSpPr>
            <p:cNvPr id="10" name="Rectangle 11">
              <a:extLst>
                <a:ext uri="{FF2B5EF4-FFF2-40B4-BE49-F238E27FC236}">
                  <a16:creationId xmlns:a16="http://schemas.microsoft.com/office/drawing/2014/main" id="{AD4491CD-C165-A62B-C2F1-9B588EAA1E7D}"/>
                </a:ext>
              </a:extLst>
            </p:cNvPr>
            <p:cNvSpPr/>
            <p:nvPr/>
          </p:nvSpPr>
          <p:spPr>
            <a:xfrm>
              <a:off x="3577050" y="5702646"/>
              <a:ext cx="2297064" cy="580616"/>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sp>
          <p:nvSpPr>
            <p:cNvPr id="11" name="Freeform: Shape 12">
              <a:extLst>
                <a:ext uri="{FF2B5EF4-FFF2-40B4-BE49-F238E27FC236}">
                  <a16:creationId xmlns:a16="http://schemas.microsoft.com/office/drawing/2014/main" id="{20CD9D60-5495-438C-7873-94F64259A8CE}"/>
                </a:ext>
              </a:extLst>
            </p:cNvPr>
            <p:cNvSpPr/>
            <p:nvPr/>
          </p:nvSpPr>
          <p:spPr>
            <a:xfrm>
              <a:off x="6283683" y="2874452"/>
              <a:ext cx="2281885" cy="2281885"/>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blipFill>
              <a:blip r:embed="rId5">
                <a:alphaModFix/>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sp>
          <p:nvSpPr>
            <p:cNvPr id="12" name="Freeform: Shape 13">
              <a:extLst>
                <a:ext uri="{FF2B5EF4-FFF2-40B4-BE49-F238E27FC236}">
                  <a16:creationId xmlns:a16="http://schemas.microsoft.com/office/drawing/2014/main" id="{2B60DEB5-31CC-E314-6421-2EB3B74BF0A3}"/>
                </a:ext>
              </a:extLst>
            </p:cNvPr>
            <p:cNvSpPr/>
            <p:nvPr/>
          </p:nvSpPr>
          <p:spPr>
            <a:xfrm>
              <a:off x="6276103" y="5254956"/>
              <a:ext cx="2297064" cy="468675"/>
            </a:xfrm>
            <a:custGeom>
              <a:avLst/>
              <a:gdLst>
                <a:gd name="f0" fmla="val 10800000"/>
                <a:gd name="f1" fmla="val 5400000"/>
                <a:gd name="f2" fmla="val 180"/>
                <a:gd name="f3" fmla="val w"/>
                <a:gd name="f4" fmla="val h"/>
                <a:gd name="f5" fmla="val 0"/>
                <a:gd name="f6" fmla="val 2297064"/>
                <a:gd name="f7" fmla="val 468680"/>
                <a:gd name="f8" fmla="+- 0 0 -90"/>
                <a:gd name="f9" fmla="*/ f3 1 2297064"/>
                <a:gd name="f10" fmla="*/ f4 1 468680"/>
                <a:gd name="f11" fmla="+- f7 0 f5"/>
                <a:gd name="f12" fmla="+- f6 0 f5"/>
                <a:gd name="f13" fmla="*/ f8 f0 1"/>
                <a:gd name="f14" fmla="*/ f12 1 2297064"/>
                <a:gd name="f15" fmla="*/ f11 1 468680"/>
                <a:gd name="f16" fmla="*/ 0 f12 1"/>
                <a:gd name="f17" fmla="*/ 0 f11 1"/>
                <a:gd name="f18" fmla="*/ 2297064 f12 1"/>
                <a:gd name="f19" fmla="*/ 468680 f11 1"/>
                <a:gd name="f20" fmla="*/ f13 1 f2"/>
                <a:gd name="f21" fmla="*/ f16 1 2297064"/>
                <a:gd name="f22" fmla="*/ f17 1 468680"/>
                <a:gd name="f23" fmla="*/ f18 1 2297064"/>
                <a:gd name="f24" fmla="*/ f19 1 46868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297064" h="468680">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t" anchorCtr="1" compatLnSpc="1">
              <a:noAutofit/>
            </a:bodyPr>
            <a:lstStyle/>
            <a:p>
              <a:pPr marL="0" marR="0" lvl="0" indent="0" algn="ctr" defTabSz="1066803" rtl="0" fontAlgn="auto" hangingPunct="1">
                <a:lnSpc>
                  <a:spcPct val="100000"/>
                </a:lnSpc>
                <a:spcBef>
                  <a:spcPts val="0"/>
                </a:spcBef>
                <a:spcAft>
                  <a:spcPts val="1000"/>
                </a:spcAft>
                <a:buNone/>
                <a:tabLst/>
                <a:defRPr sz="1800" b="1" i="0" u="none" strike="noStrike" kern="0" cap="none" spc="20" baseline="0">
                  <a:solidFill>
                    <a:srgbClr val="000000"/>
                  </a:solidFill>
                  <a:uFillTx/>
                  <a:latin typeface="Posterama"/>
                </a:defRPr>
              </a:pPr>
              <a:r>
                <a:rPr lang="it-IT" sz="2400" b="0" i="0" u="none" strike="noStrike" kern="1200" cap="none" spc="20" baseline="0">
                  <a:solidFill>
                    <a:srgbClr val="FD8686"/>
                  </a:solidFill>
                  <a:uFillTx/>
                  <a:latin typeface="Posterama"/>
                </a:rPr>
                <a:t>Claudio Gaudino</a:t>
              </a:r>
              <a:br>
                <a:rPr lang="it-IT" sz="1600" b="1" i="0" u="none" strike="noStrike" kern="1200" cap="none" spc="20" baseline="0">
                  <a:solidFill>
                    <a:srgbClr val="000000"/>
                  </a:solidFill>
                  <a:uFillTx/>
                  <a:latin typeface="Posterama"/>
                </a:rPr>
              </a:br>
              <a:r>
                <a:rPr lang="it-IT" sz="1800" b="0" i="0" u="none" strike="noStrike" kern="1200" cap="none" spc="20" baseline="0">
                  <a:solidFill>
                    <a:srgbClr val="000000"/>
                  </a:solidFill>
                  <a:uFillTx/>
                  <a:latin typeface="Avenir Next LT Pro"/>
                </a:rPr>
                <a:t>Code monkey</a:t>
              </a:r>
              <a:endParaRPr lang="it-IT" sz="1600" b="0" i="0" u="none" strike="noStrike" kern="1200" cap="none" spc="20" baseline="0">
                <a:solidFill>
                  <a:srgbClr val="000000"/>
                </a:solidFill>
                <a:uFillTx/>
                <a:latin typeface="Avenir Next LT Pro"/>
              </a:endParaRPr>
            </a:p>
          </p:txBody>
        </p:sp>
        <p:sp>
          <p:nvSpPr>
            <p:cNvPr id="13" name="Rectangle 14">
              <a:extLst>
                <a:ext uri="{FF2B5EF4-FFF2-40B4-BE49-F238E27FC236}">
                  <a16:creationId xmlns:a16="http://schemas.microsoft.com/office/drawing/2014/main" id="{439AF0A5-46D8-6D3A-0FA3-F1F5C57123D8}"/>
                </a:ext>
              </a:extLst>
            </p:cNvPr>
            <p:cNvSpPr/>
            <p:nvPr/>
          </p:nvSpPr>
          <p:spPr>
            <a:xfrm>
              <a:off x="6600011" y="4859203"/>
              <a:ext cx="2297064" cy="580616"/>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sp>
          <p:nvSpPr>
            <p:cNvPr id="14" name="Freeform: Shape 15">
              <a:extLst>
                <a:ext uri="{FF2B5EF4-FFF2-40B4-BE49-F238E27FC236}">
                  <a16:creationId xmlns:a16="http://schemas.microsoft.com/office/drawing/2014/main" id="{E60FF760-EBDF-15CE-1034-22407BA8867A}"/>
                </a:ext>
              </a:extLst>
            </p:cNvPr>
            <p:cNvSpPr/>
            <p:nvPr/>
          </p:nvSpPr>
          <p:spPr>
            <a:xfrm>
              <a:off x="8982745" y="2874452"/>
              <a:ext cx="2281885" cy="2281885"/>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blipFill>
              <a:blip r:embed="rId6">
                <a:alphaModFix/>
              </a:blip>
              <a:stretch>
                <a:fillRect/>
              </a:stretch>
            </a:blip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sp>
          <p:nvSpPr>
            <p:cNvPr id="15" name="Freeform: Shape 16">
              <a:extLst>
                <a:ext uri="{FF2B5EF4-FFF2-40B4-BE49-F238E27FC236}">
                  <a16:creationId xmlns:a16="http://schemas.microsoft.com/office/drawing/2014/main" id="{CF1A59A5-5D58-B84B-6212-399ADC4A5883}"/>
                </a:ext>
              </a:extLst>
            </p:cNvPr>
            <p:cNvSpPr/>
            <p:nvPr/>
          </p:nvSpPr>
          <p:spPr>
            <a:xfrm>
              <a:off x="8975146" y="5254956"/>
              <a:ext cx="2297064" cy="468675"/>
            </a:xfrm>
            <a:custGeom>
              <a:avLst/>
              <a:gdLst>
                <a:gd name="f0" fmla="val 10800000"/>
                <a:gd name="f1" fmla="val 5400000"/>
                <a:gd name="f2" fmla="val 180"/>
                <a:gd name="f3" fmla="val w"/>
                <a:gd name="f4" fmla="val h"/>
                <a:gd name="f5" fmla="val 0"/>
                <a:gd name="f6" fmla="val 2297064"/>
                <a:gd name="f7" fmla="val 468680"/>
                <a:gd name="f8" fmla="+- 0 0 -90"/>
                <a:gd name="f9" fmla="*/ f3 1 2297064"/>
                <a:gd name="f10" fmla="*/ f4 1 468680"/>
                <a:gd name="f11" fmla="+- f7 0 f5"/>
                <a:gd name="f12" fmla="+- f6 0 f5"/>
                <a:gd name="f13" fmla="*/ f8 f0 1"/>
                <a:gd name="f14" fmla="*/ f12 1 2297064"/>
                <a:gd name="f15" fmla="*/ f11 1 468680"/>
                <a:gd name="f16" fmla="*/ 0 f12 1"/>
                <a:gd name="f17" fmla="*/ 0 f11 1"/>
                <a:gd name="f18" fmla="*/ 2297064 f12 1"/>
                <a:gd name="f19" fmla="*/ 468680 f11 1"/>
                <a:gd name="f20" fmla="*/ f13 1 f2"/>
                <a:gd name="f21" fmla="*/ f16 1 2297064"/>
                <a:gd name="f22" fmla="*/ f17 1 468680"/>
                <a:gd name="f23" fmla="*/ f18 1 2297064"/>
                <a:gd name="f24" fmla="*/ f19 1 46868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297064" h="468680">
                  <a:moveTo>
                    <a:pt x="f5" y="f5"/>
                  </a:moveTo>
                  <a:lnTo>
                    <a:pt x="f6" y="f5"/>
                  </a:lnTo>
                  <a:lnTo>
                    <a:pt x="f6" y="f7"/>
                  </a:lnTo>
                  <a:lnTo>
                    <a:pt x="f5" y="f7"/>
                  </a:lnTo>
                  <a:lnTo>
                    <a:pt x="f5" y="f5"/>
                  </a:lnTo>
                  <a:close/>
                </a:path>
              </a:pathLst>
            </a:custGeom>
            <a:noFill/>
            <a:ln cap="flat">
              <a:noFill/>
              <a:prstDash val="solid"/>
            </a:ln>
          </p:spPr>
          <p:txBody>
            <a:bodyPr vert="horz" wrap="square" lIns="0" tIns="0" rIns="0" bIns="0" anchor="t" anchorCtr="1" compatLnSpc="1">
              <a:noAutofit/>
            </a:bodyPr>
            <a:lstStyle/>
            <a:p>
              <a:pPr marL="0" marR="0" lvl="0" indent="0" algn="ctr" defTabSz="1066803" rtl="0" fontAlgn="auto" hangingPunct="1">
                <a:lnSpc>
                  <a:spcPct val="100000"/>
                </a:lnSpc>
                <a:spcBef>
                  <a:spcPts val="0"/>
                </a:spcBef>
                <a:spcAft>
                  <a:spcPts val="1000"/>
                </a:spcAft>
                <a:buNone/>
                <a:tabLst/>
                <a:defRPr sz="1800" b="1" i="0" u="none" strike="noStrike" kern="0" cap="none" spc="20" baseline="0">
                  <a:solidFill>
                    <a:srgbClr val="000000"/>
                  </a:solidFill>
                  <a:uFillTx/>
                  <a:latin typeface="Posterama"/>
                </a:defRPr>
              </a:pPr>
              <a:r>
                <a:rPr lang="it-IT" sz="2400" b="0" i="0" u="none" strike="noStrike" kern="1200" cap="none" spc="20" baseline="0">
                  <a:solidFill>
                    <a:srgbClr val="FD8686"/>
                  </a:solidFill>
                  <a:uFillTx/>
                  <a:latin typeface="Posterama"/>
                </a:rPr>
                <a:t>Antonino Lorenzo</a:t>
              </a:r>
              <a:br>
                <a:rPr lang="it-IT" sz="1600" b="1" i="0" u="none" strike="noStrike" kern="1200" cap="none" spc="20" baseline="0">
                  <a:solidFill>
                    <a:srgbClr val="000000"/>
                  </a:solidFill>
                  <a:uFillTx/>
                  <a:latin typeface="Posterama"/>
                </a:rPr>
              </a:br>
              <a:r>
                <a:rPr lang="it-IT" sz="1800" b="0" i="0" u="none" strike="noStrike" kern="1200" cap="none" spc="20" baseline="0">
                  <a:solidFill>
                    <a:srgbClr val="000000"/>
                  </a:solidFill>
                  <a:uFillTx/>
                  <a:latin typeface="Avenir Next LT Pro"/>
                </a:rPr>
                <a:t>Prompt Engineer</a:t>
              </a:r>
              <a:endParaRPr lang="it-IT" sz="1600" b="0" i="0" u="none" strike="noStrike" kern="1200" cap="none" spc="20" baseline="0">
                <a:solidFill>
                  <a:srgbClr val="000000"/>
                </a:solidFill>
                <a:uFillTx/>
                <a:latin typeface="Avenir Next LT Pro"/>
              </a:endParaRPr>
            </a:p>
          </p:txBody>
        </p:sp>
        <p:sp>
          <p:nvSpPr>
            <p:cNvPr id="16" name="Rectangle 17">
              <a:extLst>
                <a:ext uri="{FF2B5EF4-FFF2-40B4-BE49-F238E27FC236}">
                  <a16:creationId xmlns:a16="http://schemas.microsoft.com/office/drawing/2014/main" id="{EE2C5935-D10F-1D73-9F39-C6AAB5E0C77F}"/>
                </a:ext>
              </a:extLst>
            </p:cNvPr>
            <p:cNvSpPr/>
            <p:nvPr/>
          </p:nvSpPr>
          <p:spPr>
            <a:xfrm>
              <a:off x="9016925" y="5660766"/>
              <a:ext cx="2297064" cy="580616"/>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55">
    <p:spTree>
      <p:nvGrpSpPr>
        <p:cNvPr id="1" name=""/>
        <p:cNvGrpSpPr/>
        <p:nvPr/>
      </p:nvGrpSpPr>
      <p:grpSpPr>
        <a:xfrm>
          <a:off x="0" y="0"/>
          <a:ext cx="0" cy="0"/>
          <a:chOff x="0" y="0"/>
          <a:chExt cx="0" cy="0"/>
        </a:xfrm>
      </p:grpSpPr>
      <p:sp>
        <p:nvSpPr>
          <p:cNvPr id="2" name="Titolo 4">
            <a:extLst>
              <a:ext uri="{FF2B5EF4-FFF2-40B4-BE49-F238E27FC236}">
                <a16:creationId xmlns:a16="http://schemas.microsoft.com/office/drawing/2014/main" id="{0333203E-0DA7-EA52-3D47-08D4741127A7}"/>
              </a:ext>
            </a:extLst>
          </p:cNvPr>
          <p:cNvSpPr txBox="1">
            <a:spLocks noGrp="1"/>
          </p:cNvSpPr>
          <p:nvPr>
            <p:ph type="title"/>
          </p:nvPr>
        </p:nvSpPr>
        <p:spPr/>
        <p:txBody>
          <a:bodyPr/>
          <a:lstStyle/>
          <a:p>
            <a:pPr lvl="0">
              <a:lnSpc>
                <a:spcPct val="90000"/>
              </a:lnSpc>
            </a:pPr>
            <a:r>
              <a:rPr lang="it-IT"/>
              <a:t>Agenda</a:t>
            </a:r>
          </a:p>
        </p:txBody>
      </p:sp>
      <p:pic>
        <p:nvPicPr>
          <p:cNvPr id="3" name="Segnaposto immagine 15" descr="Scrivania, matite e libri su un tavolo di legno">
            <a:extLst>
              <a:ext uri="{FF2B5EF4-FFF2-40B4-BE49-F238E27FC236}">
                <a16:creationId xmlns:a16="http://schemas.microsoft.com/office/drawing/2014/main" id="{15E99ECA-9EA2-95F6-F2DC-DA518F2A698F}"/>
              </a:ext>
            </a:extLst>
          </p:cNvPr>
          <p:cNvPicPr>
            <a:picLocks noGrp="1" noChangeAspect="1"/>
          </p:cNvPicPr>
          <p:nvPr>
            <p:ph type="pic" sz="quarter" idx="4294967295"/>
          </p:nvPr>
        </p:nvPicPr>
        <p:blipFill>
          <a:blip r:embed="rId3"/>
          <a:srcRect/>
          <a:stretch>
            <a:fillRect/>
          </a:stretch>
        </p:blipFill>
        <p:spPr>
          <a:xfrm>
            <a:off x="190496" y="195260"/>
            <a:ext cx="5837236" cy="2960690"/>
          </a:xfrm>
          <a:prstGeom prst="rect">
            <a:avLst/>
          </a:prstGeom>
          <a:noFill/>
          <a:ln>
            <a:noFill/>
          </a:ln>
        </p:spPr>
      </p:pic>
      <p:pic>
        <p:nvPicPr>
          <p:cNvPr id="4" name="Segnaposto immagine 2" descr="Persone che lavorano e parlano, biblioteca">
            <a:extLst>
              <a:ext uri="{FF2B5EF4-FFF2-40B4-BE49-F238E27FC236}">
                <a16:creationId xmlns:a16="http://schemas.microsoft.com/office/drawing/2014/main" id="{C060DD3E-4CEF-8E54-254B-864B1DE794E9}"/>
              </a:ext>
            </a:extLst>
          </p:cNvPr>
          <p:cNvPicPr>
            <a:picLocks noGrp="1" noChangeAspect="1"/>
          </p:cNvPicPr>
          <p:nvPr>
            <p:ph type="pic" sz="quarter" idx="4294967295"/>
          </p:nvPr>
        </p:nvPicPr>
        <p:blipFill>
          <a:blip r:embed="rId4"/>
          <a:srcRect t="11644" b="11644"/>
          <a:stretch>
            <a:fillRect/>
          </a:stretch>
        </p:blipFill>
        <p:spPr>
          <a:xfrm>
            <a:off x="6164263" y="184836"/>
            <a:ext cx="5841991" cy="2987198"/>
          </a:xfrm>
          <a:prstGeom prst="rect">
            <a:avLst/>
          </a:prstGeom>
          <a:noFill/>
          <a:ln>
            <a:noFill/>
          </a:ln>
        </p:spPr>
      </p:pic>
      <p:sp>
        <p:nvSpPr>
          <p:cNvPr id="5" name="Segnaposto contenuto 11">
            <a:extLst>
              <a:ext uri="{FF2B5EF4-FFF2-40B4-BE49-F238E27FC236}">
                <a16:creationId xmlns:a16="http://schemas.microsoft.com/office/drawing/2014/main" id="{245DA1F0-D163-639F-1D95-D5A9265D91A9}"/>
              </a:ext>
            </a:extLst>
          </p:cNvPr>
          <p:cNvSpPr txBox="1">
            <a:spLocks noGrp="1"/>
          </p:cNvSpPr>
          <p:nvPr>
            <p:ph type="body" sz="quarter" idx="4294967295"/>
          </p:nvPr>
        </p:nvSpPr>
        <p:spPr>
          <a:xfrm>
            <a:off x="6189665" y="3525615"/>
            <a:ext cx="5816598" cy="2720970"/>
          </a:xfrm>
          <a:prstGeom prst="rect">
            <a:avLst/>
          </a:prstGeom>
          <a:noFill/>
          <a:ln>
            <a:noFill/>
          </a:ln>
        </p:spPr>
        <p:txBody>
          <a:bodyPr vert="horz" wrap="square" lIns="91440" tIns="45720" rIns="91440" bIns="45720" anchor="t" anchorCtr="0" compatLnSpc="1">
            <a:normAutofit/>
          </a:bodyPr>
          <a:lstStyle/>
          <a:p>
            <a:pPr marL="0" lvl="0" indent="0">
              <a:lnSpc>
                <a:spcPct val="110000"/>
              </a:lnSpc>
              <a:buNone/>
            </a:pPr>
            <a:r>
              <a:rPr lang="it-IT" sz="2400">
                <a:solidFill>
                  <a:srgbClr val="12154E"/>
                </a:solidFill>
                <a:latin typeface="Avenir Next LT Pro"/>
              </a:rPr>
              <a:t>Argomento uno</a:t>
            </a:r>
          </a:p>
          <a:p>
            <a:pPr marL="0" lvl="0" indent="0">
              <a:lnSpc>
                <a:spcPct val="110000"/>
              </a:lnSpc>
              <a:buNone/>
            </a:pPr>
            <a:r>
              <a:rPr lang="it-IT" sz="2400">
                <a:solidFill>
                  <a:srgbClr val="12154E"/>
                </a:solidFill>
                <a:latin typeface="Avenir Next LT Pro"/>
              </a:rPr>
              <a:t>Argomento due</a:t>
            </a:r>
          </a:p>
          <a:p>
            <a:pPr marL="0" lvl="0" indent="0">
              <a:lnSpc>
                <a:spcPct val="110000"/>
              </a:lnSpc>
              <a:buNone/>
            </a:pPr>
            <a:r>
              <a:rPr lang="it-IT" sz="2400">
                <a:solidFill>
                  <a:srgbClr val="12154E"/>
                </a:solidFill>
                <a:latin typeface="Avenir Next LT Pro"/>
              </a:rPr>
              <a:t>Argomento tre</a:t>
            </a:r>
          </a:p>
          <a:p>
            <a:pPr marL="0" lvl="0" indent="0">
              <a:lnSpc>
                <a:spcPct val="110000"/>
              </a:lnSpc>
              <a:buNone/>
            </a:pPr>
            <a:r>
              <a:rPr lang="it-IT" sz="2400">
                <a:solidFill>
                  <a:srgbClr val="12154E"/>
                </a:solidFill>
                <a:latin typeface="Avenir Next LT Pro"/>
              </a:rPr>
              <a:t>Argomento quattro</a:t>
            </a:r>
          </a:p>
          <a:p>
            <a:pPr marL="0" lvl="0" indent="0">
              <a:lnSpc>
                <a:spcPct val="110000"/>
              </a:lnSpc>
              <a:buNone/>
            </a:pPr>
            <a:r>
              <a:rPr lang="it-IT" sz="2400">
                <a:solidFill>
                  <a:srgbClr val="12154E"/>
                </a:solidFill>
                <a:latin typeface="Avenir Next LT Pro"/>
              </a:rPr>
              <a:t>Argomento cinque</a:t>
            </a:r>
          </a:p>
        </p:txBody>
      </p:sp>
      <p:sp>
        <p:nvSpPr>
          <p:cNvPr id="6" name="Segnaposto data 16">
            <a:extLst>
              <a:ext uri="{FF2B5EF4-FFF2-40B4-BE49-F238E27FC236}">
                <a16:creationId xmlns:a16="http://schemas.microsoft.com/office/drawing/2014/main" id="{28A84146-D59D-063E-5183-1A7329E3EB49}"/>
              </a:ext>
            </a:extLst>
          </p:cNvPr>
          <p:cNvSpPr txBox="1"/>
          <p:nvPr/>
        </p:nvSpPr>
        <p:spPr>
          <a:xfrm>
            <a:off x="457200" y="6324603"/>
            <a:ext cx="2560219"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000000"/>
                </a:solidFill>
                <a:uFillTx/>
                <a:latin typeface="Avenir Next LT Pro"/>
              </a:rPr>
              <a:t>19/02/2024</a:t>
            </a:r>
          </a:p>
        </p:txBody>
      </p:sp>
      <p:sp>
        <p:nvSpPr>
          <p:cNvPr id="7" name="Segnaposto piè di pagina 17">
            <a:extLst>
              <a:ext uri="{FF2B5EF4-FFF2-40B4-BE49-F238E27FC236}">
                <a16:creationId xmlns:a16="http://schemas.microsoft.com/office/drawing/2014/main" id="{C224BCD8-D6EE-BAC0-F400-E7760C7415EC}"/>
              </a:ext>
            </a:extLst>
          </p:cNvPr>
          <p:cNvSpPr txBox="1"/>
          <p:nvPr/>
        </p:nvSpPr>
        <p:spPr>
          <a:xfrm>
            <a:off x="4200863" y="6319839"/>
            <a:ext cx="3982778"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000000"/>
                </a:solidFill>
                <a:uFillTx/>
                <a:latin typeface="Avenir Next LT Pro"/>
              </a:rPr>
              <a:t>TITOLO PRESENTAZIONE</a:t>
            </a:r>
          </a:p>
        </p:txBody>
      </p:sp>
      <p:sp>
        <p:nvSpPr>
          <p:cNvPr id="8" name="Segnaposto numero diapositiva 18">
            <a:extLst>
              <a:ext uri="{FF2B5EF4-FFF2-40B4-BE49-F238E27FC236}">
                <a16:creationId xmlns:a16="http://schemas.microsoft.com/office/drawing/2014/main" id="{D8FB3200-C29F-2416-B82E-2FCA5CAE5F9D}"/>
              </a:ext>
            </a:extLst>
          </p:cNvPr>
          <p:cNvSpPr txBox="1"/>
          <p:nvPr/>
        </p:nvSpPr>
        <p:spPr>
          <a:xfrm>
            <a:off x="11190802" y="6324603"/>
            <a:ext cx="799075"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FB743BD-AFA8-49B5-8E48-5E13354B4FD7}" type="slidenum">
              <a:t>3</a:t>
            </a:fld>
            <a:endParaRPr lang="it-IT" sz="900" b="0" i="0" u="none" strike="noStrike" kern="1200" cap="none" spc="150" baseline="0">
              <a:solidFill>
                <a:srgbClr val="000000"/>
              </a:solidFill>
              <a:uFillTx/>
              <a:latin typeface="Avenir Next LT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2" name="Segnaposto data 13">
            <a:extLst>
              <a:ext uri="{FF2B5EF4-FFF2-40B4-BE49-F238E27FC236}">
                <a16:creationId xmlns:a16="http://schemas.microsoft.com/office/drawing/2014/main" id="{E66126C9-2F68-2B33-F89A-6EF43C6CA354}"/>
              </a:ext>
            </a:extLst>
          </p:cNvPr>
          <p:cNvSpPr txBox="1"/>
          <p:nvPr/>
        </p:nvSpPr>
        <p:spPr>
          <a:xfrm>
            <a:off x="457200" y="6324603"/>
            <a:ext cx="2560219"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FFFFFF"/>
                </a:solidFill>
                <a:uFillTx/>
                <a:latin typeface="Avenir Next LT Pro"/>
              </a:rPr>
              <a:t>19/02/2024</a:t>
            </a:r>
          </a:p>
        </p:txBody>
      </p:sp>
      <p:sp>
        <p:nvSpPr>
          <p:cNvPr id="3" name="Segnaposto piè di pagina 14">
            <a:extLst>
              <a:ext uri="{FF2B5EF4-FFF2-40B4-BE49-F238E27FC236}">
                <a16:creationId xmlns:a16="http://schemas.microsoft.com/office/drawing/2014/main" id="{6A251AF7-352B-E520-8C77-81D950646688}"/>
              </a:ext>
            </a:extLst>
          </p:cNvPr>
          <p:cNvSpPr txBox="1"/>
          <p:nvPr/>
        </p:nvSpPr>
        <p:spPr>
          <a:xfrm>
            <a:off x="4200863" y="6319839"/>
            <a:ext cx="3982778"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FFFFFF"/>
                </a:solidFill>
                <a:uFillTx/>
                <a:latin typeface="Avenir Next LT Pro"/>
              </a:rPr>
              <a:t>TURING CAREERS</a:t>
            </a:r>
          </a:p>
        </p:txBody>
      </p:sp>
      <p:sp>
        <p:nvSpPr>
          <p:cNvPr id="4" name="Segnaposto numero diapositiva 15">
            <a:extLst>
              <a:ext uri="{FF2B5EF4-FFF2-40B4-BE49-F238E27FC236}">
                <a16:creationId xmlns:a16="http://schemas.microsoft.com/office/drawing/2014/main" id="{EF99DEC9-D691-B68B-F3C7-CF4D0F8544B5}"/>
              </a:ext>
            </a:extLst>
          </p:cNvPr>
          <p:cNvSpPr txBox="1"/>
          <p:nvPr/>
        </p:nvSpPr>
        <p:spPr>
          <a:xfrm>
            <a:off x="11190802" y="6324603"/>
            <a:ext cx="799075"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5161455-D59E-42E4-8F79-B1650A7E69AB}" type="slidenum">
              <a:t>4</a:t>
            </a:fld>
            <a:endParaRPr lang="it-IT" sz="900" b="0" i="0" u="none" strike="noStrike" kern="1200" cap="none" spc="150" baseline="0">
              <a:solidFill>
                <a:srgbClr val="FFFFFF"/>
              </a:solidFill>
              <a:uFillTx/>
              <a:latin typeface="Avenir Next LT Pro"/>
            </a:endParaRPr>
          </a:p>
        </p:txBody>
      </p:sp>
      <p:sp>
        <p:nvSpPr>
          <p:cNvPr id="5" name="Titolo 21">
            <a:extLst>
              <a:ext uri="{FF2B5EF4-FFF2-40B4-BE49-F238E27FC236}">
                <a16:creationId xmlns:a16="http://schemas.microsoft.com/office/drawing/2014/main" id="{0689278E-42A2-20E5-A923-ED51AB8050B6}"/>
              </a:ext>
            </a:extLst>
          </p:cNvPr>
          <p:cNvSpPr txBox="1"/>
          <p:nvPr/>
        </p:nvSpPr>
        <p:spPr>
          <a:xfrm>
            <a:off x="960" y="-88596"/>
            <a:ext cx="12191996" cy="2396020"/>
          </a:xfrm>
          <a:prstGeom prst="rect">
            <a:avLst/>
          </a:prstGeom>
          <a:solidFill>
            <a:srgbClr val="523CA0"/>
          </a:solid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110000"/>
              </a:lnSpc>
              <a:spcBef>
                <a:spcPts val="0"/>
              </a:spcBef>
              <a:spcAft>
                <a:spcPts val="0"/>
              </a:spcAft>
              <a:buNone/>
              <a:tabLst/>
              <a:defRPr sz="1800" b="0" i="0" u="none" strike="noStrike" kern="0" cap="none" spc="0" baseline="0">
                <a:solidFill>
                  <a:srgbClr val="000000"/>
                </a:solidFill>
                <a:uFillTx/>
              </a:defRPr>
            </a:pPr>
            <a:endParaRPr lang="it-IT" sz="4400" b="0" i="0" u="none" strike="noStrike" kern="1200" cap="none" spc="0" baseline="0">
              <a:solidFill>
                <a:srgbClr val="FFFFFF"/>
              </a:solidFill>
              <a:uFillTx/>
              <a:latin typeface="Arial" pitchFamily="34"/>
              <a:cs typeface="Arial" pitchFamily="34"/>
            </a:endParaRPr>
          </a:p>
        </p:txBody>
      </p:sp>
      <p:pic>
        <p:nvPicPr>
          <p:cNvPr id="6" name="Picture 24">
            <a:extLst>
              <a:ext uri="{FF2B5EF4-FFF2-40B4-BE49-F238E27FC236}">
                <a16:creationId xmlns:a16="http://schemas.microsoft.com/office/drawing/2014/main" id="{6732D2A3-C1FF-FC22-EC70-B9C5BC2102C2}"/>
              </a:ext>
            </a:extLst>
          </p:cNvPr>
          <p:cNvPicPr>
            <a:picLocks noChangeAspect="1"/>
          </p:cNvPicPr>
          <p:nvPr/>
        </p:nvPicPr>
        <p:blipFill>
          <a:blip r:embed="rId3"/>
          <a:stretch>
            <a:fillRect/>
          </a:stretch>
        </p:blipFill>
        <p:spPr>
          <a:xfrm>
            <a:off x="7999783" y="5115912"/>
            <a:ext cx="751024" cy="751024"/>
          </a:xfrm>
          <a:prstGeom prst="rect">
            <a:avLst/>
          </a:prstGeom>
          <a:noFill/>
          <a:ln cap="flat">
            <a:noFill/>
          </a:ln>
        </p:spPr>
      </p:pic>
      <p:sp>
        <p:nvSpPr>
          <p:cNvPr id="7" name="Title 29">
            <a:extLst>
              <a:ext uri="{FF2B5EF4-FFF2-40B4-BE49-F238E27FC236}">
                <a16:creationId xmlns:a16="http://schemas.microsoft.com/office/drawing/2014/main" id="{74BCFB90-4E50-2C4C-5FCE-1F12CF6C81C6}"/>
              </a:ext>
            </a:extLst>
          </p:cNvPr>
          <p:cNvSpPr txBox="1">
            <a:spLocks noGrp="1"/>
          </p:cNvSpPr>
          <p:nvPr>
            <p:ph type="title"/>
          </p:nvPr>
        </p:nvSpPr>
        <p:spPr/>
        <p:txBody>
          <a:bodyPr/>
          <a:lstStyle/>
          <a:p>
            <a:endParaRPr 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Titolo 10">
            <a:extLst>
              <a:ext uri="{FF2B5EF4-FFF2-40B4-BE49-F238E27FC236}">
                <a16:creationId xmlns:a16="http://schemas.microsoft.com/office/drawing/2014/main" id="{466BF361-6A59-06EF-2CCB-75CA177C023B}"/>
              </a:ext>
            </a:extLst>
          </p:cNvPr>
          <p:cNvSpPr txBox="1">
            <a:spLocks noGrp="1"/>
          </p:cNvSpPr>
          <p:nvPr>
            <p:ph type="title"/>
          </p:nvPr>
        </p:nvSpPr>
        <p:spPr/>
        <p:txBody>
          <a:bodyPr/>
          <a:lstStyle/>
          <a:p>
            <a:pPr lvl="0">
              <a:lnSpc>
                <a:spcPct val="90000"/>
              </a:lnSpc>
            </a:pPr>
            <a:r>
              <a:rPr lang="it-IT"/>
              <a:t>Introduzione</a:t>
            </a:r>
          </a:p>
        </p:txBody>
      </p:sp>
      <p:sp>
        <p:nvSpPr>
          <p:cNvPr id="3" name="Segnaposto contenuto 11">
            <a:extLst>
              <a:ext uri="{FF2B5EF4-FFF2-40B4-BE49-F238E27FC236}">
                <a16:creationId xmlns:a16="http://schemas.microsoft.com/office/drawing/2014/main" id="{A85BB313-B7B6-4CC7-8DFE-D02D486E8C12}"/>
              </a:ext>
            </a:extLst>
          </p:cNvPr>
          <p:cNvSpPr txBox="1">
            <a:spLocks noGrp="1"/>
          </p:cNvSpPr>
          <p:nvPr>
            <p:ph type="body" sz="quarter" idx="4294967295"/>
          </p:nvPr>
        </p:nvSpPr>
        <p:spPr>
          <a:xfrm>
            <a:off x="457200" y="1474790"/>
            <a:ext cx="5962646" cy="5027608"/>
          </a:xfrm>
          <a:prstGeom prst="rect">
            <a:avLst/>
          </a:prstGeom>
          <a:noFill/>
          <a:ln>
            <a:noFill/>
          </a:ln>
        </p:spPr>
        <p:txBody>
          <a:bodyPr vert="horz" wrap="square" lIns="91440" tIns="45720" rIns="91440" bIns="45720" anchor="t" anchorCtr="0" compatLnSpc="1">
            <a:normAutofit/>
          </a:bodyPr>
          <a:lstStyle/>
          <a:p>
            <a:pPr marL="0" lvl="0" indent="0">
              <a:lnSpc>
                <a:spcPct val="120000"/>
              </a:lnSpc>
              <a:buNone/>
            </a:pPr>
            <a:r>
              <a:rPr lang="it-IT" sz="1800">
                <a:solidFill>
                  <a:srgbClr val="FFFFFF"/>
                </a:solidFill>
                <a:latin typeface="Avenir Next LT Pro"/>
              </a:rPr>
              <a:t>Il mercato dello sviluppo software è in crescita, portando ad un aumento della richiesta di professionisti. Tuttavia, il processo di assunzione presenta sfide sia per le aziende che per gli sviluppatori. Gli sviluppatori, sia freelance che non, devono affrontare la difficoltà di trovare un lavoro adatto alle proprie competenze, navigando tra diverse piattaforme aziendali. Allo stesso modo, le aziende devono investire tempo e risorse nel processo di recruitment, che comporta molte interviste e sforzi per individuare i candidati adatti. Turing Careers è una piattaforma digitale progettata per semplificare sia la ricerca di lavoro per gli sviluppatori che la ricerca di nuovi candidati per le aziende.</a:t>
            </a:r>
          </a:p>
        </p:txBody>
      </p:sp>
      <p:pic>
        <p:nvPicPr>
          <p:cNvPr id="4" name="Segnaposto immagine 16">
            <a:extLst>
              <a:ext uri="{FF2B5EF4-FFF2-40B4-BE49-F238E27FC236}">
                <a16:creationId xmlns:a16="http://schemas.microsoft.com/office/drawing/2014/main" id="{B6ED6E82-CB20-1B49-B94F-2C437BB11986}"/>
              </a:ext>
            </a:extLst>
          </p:cNvPr>
          <p:cNvPicPr>
            <a:picLocks noGrp="1" noChangeAspect="1"/>
          </p:cNvPicPr>
          <p:nvPr>
            <p:ph type="pic" sz="quarter" idx="4294967295"/>
          </p:nvPr>
        </p:nvPicPr>
        <p:blipFill>
          <a:blip r:embed="rId3"/>
          <a:srcRect l="30069" t="3286" r="15303" b="5959"/>
          <a:stretch>
            <a:fillRect/>
          </a:stretch>
        </p:blipFill>
        <p:spPr>
          <a:xfrm>
            <a:off x="6829425" y="1204914"/>
            <a:ext cx="4361377" cy="4448171"/>
          </a:xfrm>
          <a:prstGeom prst="rect">
            <a:avLst/>
          </a:prstGeom>
          <a:solidFill>
            <a:srgbClr val="EDEDED"/>
          </a:solidFill>
          <a:ln>
            <a:noFill/>
          </a:ln>
        </p:spPr>
      </p:pic>
      <p:sp>
        <p:nvSpPr>
          <p:cNvPr id="5" name="Segnaposto data 13">
            <a:extLst>
              <a:ext uri="{FF2B5EF4-FFF2-40B4-BE49-F238E27FC236}">
                <a16:creationId xmlns:a16="http://schemas.microsoft.com/office/drawing/2014/main" id="{2BE4D5C5-16C0-DCFD-F5A2-1DF799E2DB1C}"/>
              </a:ext>
            </a:extLst>
          </p:cNvPr>
          <p:cNvSpPr txBox="1"/>
          <p:nvPr/>
        </p:nvSpPr>
        <p:spPr>
          <a:xfrm>
            <a:off x="457200" y="6324603"/>
            <a:ext cx="2560219"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FFFFFF"/>
                </a:solidFill>
                <a:uFillTx/>
                <a:latin typeface="Avenir Next LT Pro"/>
              </a:rPr>
              <a:t>19/02/2024</a:t>
            </a:r>
          </a:p>
        </p:txBody>
      </p:sp>
      <p:sp>
        <p:nvSpPr>
          <p:cNvPr id="6" name="Segnaposto piè di pagina 14">
            <a:extLst>
              <a:ext uri="{FF2B5EF4-FFF2-40B4-BE49-F238E27FC236}">
                <a16:creationId xmlns:a16="http://schemas.microsoft.com/office/drawing/2014/main" id="{A35A76E5-1B53-AC56-9311-1D7866C040CC}"/>
              </a:ext>
            </a:extLst>
          </p:cNvPr>
          <p:cNvSpPr txBox="1"/>
          <p:nvPr/>
        </p:nvSpPr>
        <p:spPr>
          <a:xfrm>
            <a:off x="4200863" y="6319839"/>
            <a:ext cx="3982778"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FFFFFF"/>
                </a:solidFill>
                <a:uFillTx/>
                <a:latin typeface="Avenir Next LT Pro"/>
              </a:rPr>
              <a:t>TURING_CAREERS</a:t>
            </a:r>
          </a:p>
        </p:txBody>
      </p:sp>
      <p:sp>
        <p:nvSpPr>
          <p:cNvPr id="7" name="Segnaposto numero diapositiva 15">
            <a:extLst>
              <a:ext uri="{FF2B5EF4-FFF2-40B4-BE49-F238E27FC236}">
                <a16:creationId xmlns:a16="http://schemas.microsoft.com/office/drawing/2014/main" id="{7972576D-E4A3-C390-D167-63D0AB1F03BE}"/>
              </a:ext>
            </a:extLst>
          </p:cNvPr>
          <p:cNvSpPr txBox="1"/>
          <p:nvPr/>
        </p:nvSpPr>
        <p:spPr>
          <a:xfrm>
            <a:off x="11190802" y="6324603"/>
            <a:ext cx="799075"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AD5EDB-234D-4FEE-BBA9-28E6693520C8}" type="slidenum">
              <a:t>5</a:t>
            </a:fld>
            <a:endParaRPr lang="it-IT" sz="900" b="0" i="0" u="none" strike="noStrike" kern="1200" cap="none" spc="150" baseline="0">
              <a:solidFill>
                <a:srgbClr val="FFFFFF"/>
              </a:solidFill>
              <a:uFillTx/>
              <a:latin typeface="Avenir Next LT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1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120AB829-5267-410B-35B1-016731B533BC}"/>
              </a:ext>
            </a:extLst>
          </p:cNvPr>
          <p:cNvSpPr txBox="1">
            <a:spLocks noGrp="1"/>
          </p:cNvSpPr>
          <p:nvPr>
            <p:ph type="title"/>
          </p:nvPr>
        </p:nvSpPr>
        <p:spPr/>
        <p:txBody>
          <a:bodyPr/>
          <a:lstStyle/>
          <a:p>
            <a:pPr lvl="0"/>
            <a:r>
              <a:rPr lang="it-IT"/>
              <a:t>Argomento </a:t>
            </a:r>
            <a:br>
              <a:rPr lang="it-IT"/>
            </a:br>
            <a:r>
              <a:rPr lang="it-IT"/>
              <a:t>uno</a:t>
            </a:r>
          </a:p>
        </p:txBody>
      </p:sp>
      <p:pic>
        <p:nvPicPr>
          <p:cNvPr id="3" name="Segnaposto immagine 1" descr="Primo piano di una calcolatrice ">
            <a:extLst>
              <a:ext uri="{FF2B5EF4-FFF2-40B4-BE49-F238E27FC236}">
                <a16:creationId xmlns:a16="http://schemas.microsoft.com/office/drawing/2014/main" id="{239C0169-3BCE-91EA-7094-57A8598E2EF4}"/>
              </a:ext>
            </a:extLst>
          </p:cNvPr>
          <p:cNvPicPr>
            <a:picLocks noGrp="1" noChangeAspect="1"/>
          </p:cNvPicPr>
          <p:nvPr>
            <p:ph type="pic" sz="quarter" idx="4294967295"/>
          </p:nvPr>
        </p:nvPicPr>
        <p:blipFill>
          <a:blip r:embed="rId3"/>
          <a:srcRect l="13604" r="13604"/>
          <a:stretch>
            <a:fillRect/>
          </a:stretch>
        </p:blipFill>
        <p:spPr>
          <a:xfrm>
            <a:off x="4657725" y="0"/>
            <a:ext cx="7534271" cy="6858000"/>
          </a:xfrm>
          <a:prstGeom prst="rect">
            <a:avLst/>
          </a:prstGeom>
          <a:noFill/>
          <a:ln>
            <a:noFill/>
          </a:ln>
        </p:spPr>
      </p:pic>
      <p:sp>
        <p:nvSpPr>
          <p:cNvPr id="4" name="Sottotitolo 8">
            <a:extLst>
              <a:ext uri="{FF2B5EF4-FFF2-40B4-BE49-F238E27FC236}">
                <a16:creationId xmlns:a16="http://schemas.microsoft.com/office/drawing/2014/main" id="{189A0F1A-4DE4-F15E-5350-597F3860BF81}"/>
              </a:ext>
            </a:extLst>
          </p:cNvPr>
          <p:cNvSpPr txBox="1">
            <a:spLocks noGrp="1"/>
          </p:cNvSpPr>
          <p:nvPr>
            <p:ph type="subTitle" sz="quarter" idx="4294967295"/>
          </p:nvPr>
        </p:nvSpPr>
        <p:spPr>
          <a:xfrm>
            <a:off x="537411" y="4072042"/>
            <a:ext cx="4567985" cy="1495382"/>
          </a:xfrm>
          <a:prstGeom prst="rect">
            <a:avLst/>
          </a:prstGeom>
          <a:noFill/>
          <a:ln>
            <a:noFill/>
          </a:ln>
        </p:spPr>
        <p:txBody>
          <a:bodyPr vert="horz" wrap="square" lIns="91440" tIns="45720" rIns="91440" bIns="45720" anchor="t" anchorCtr="0" compatLnSpc="1">
            <a:noAutofit/>
          </a:bodyPr>
          <a:lstStyle/>
          <a:p>
            <a:pPr marL="0" lvl="0" indent="0">
              <a:lnSpc>
                <a:spcPct val="100000"/>
              </a:lnSpc>
              <a:buNone/>
            </a:pPr>
            <a:r>
              <a:rPr lang="it-IT">
                <a:solidFill>
                  <a:srgbClr val="FFFFFF"/>
                </a:solidFill>
                <a:latin typeface="Avenir Next LT Pro"/>
              </a:rPr>
              <a:t>Sottotitolo</a:t>
            </a:r>
          </a:p>
        </p:txBody>
      </p:sp>
      <p:grpSp>
        <p:nvGrpSpPr>
          <p:cNvPr id="5" name="Gruppo 49">
            <a:extLst>
              <a:ext uri="{FF2B5EF4-FFF2-40B4-BE49-F238E27FC236}">
                <a16:creationId xmlns:a16="http://schemas.microsoft.com/office/drawing/2014/main" id="{A00E7514-6ABE-8AB6-082C-69D176F44E21}"/>
              </a:ext>
            </a:extLst>
          </p:cNvPr>
          <p:cNvGrpSpPr/>
          <p:nvPr/>
        </p:nvGrpSpPr>
        <p:grpSpPr>
          <a:xfrm>
            <a:off x="-11411" y="0"/>
            <a:ext cx="12214819" cy="6858000"/>
            <a:chOff x="-11411" y="0"/>
            <a:chExt cx="12214819" cy="6858000"/>
          </a:xfrm>
        </p:grpSpPr>
        <p:cxnSp>
          <p:nvCxnSpPr>
            <p:cNvPr id="6" name="Connettore diritto 50">
              <a:extLst>
                <a:ext uri="{FF2B5EF4-FFF2-40B4-BE49-F238E27FC236}">
                  <a16:creationId xmlns:a16="http://schemas.microsoft.com/office/drawing/2014/main" id="{7C577342-C1A9-323C-602C-B2E071D8B5F8}"/>
                </a:ext>
              </a:extLst>
            </p:cNvPr>
            <p:cNvCxnSpPr/>
            <p:nvPr/>
          </p:nvCxnSpPr>
          <p:spPr>
            <a:xfrm>
              <a:off x="-11411" y="6686284"/>
              <a:ext cx="12191996" cy="0"/>
            </a:xfrm>
            <a:prstGeom prst="straightConnector1">
              <a:avLst/>
            </a:prstGeom>
            <a:noFill/>
            <a:ln w="19046" cap="flat">
              <a:solidFill>
                <a:srgbClr val="B495C2">
                  <a:alpha val="15000"/>
                </a:srgbClr>
              </a:solidFill>
              <a:custDash>
                <a:ds d="100000" sp="100000"/>
              </a:custDash>
              <a:miter/>
            </a:ln>
          </p:spPr>
        </p:cxnSp>
        <p:cxnSp>
          <p:nvCxnSpPr>
            <p:cNvPr id="7" name="Connettore diritto 51">
              <a:extLst>
                <a:ext uri="{FF2B5EF4-FFF2-40B4-BE49-F238E27FC236}">
                  <a16:creationId xmlns:a16="http://schemas.microsoft.com/office/drawing/2014/main" id="{13878496-2274-2FF1-110C-853B732992B7}"/>
                </a:ext>
              </a:extLst>
            </p:cNvPr>
            <p:cNvCxnSpPr/>
            <p:nvPr/>
          </p:nvCxnSpPr>
          <p:spPr>
            <a:xfrm>
              <a:off x="-5202" y="0"/>
              <a:ext cx="0" cy="6858000"/>
            </a:xfrm>
            <a:prstGeom prst="straightConnector1">
              <a:avLst/>
            </a:prstGeom>
            <a:noFill/>
            <a:ln w="19046" cap="flat">
              <a:solidFill>
                <a:srgbClr val="B495C2">
                  <a:alpha val="15000"/>
                </a:srgbClr>
              </a:solidFill>
              <a:custDash>
                <a:ds d="100000" sp="100000"/>
              </a:custDash>
              <a:miter/>
            </a:ln>
          </p:spPr>
        </p:cxnSp>
        <p:cxnSp>
          <p:nvCxnSpPr>
            <p:cNvPr id="8" name="Connettore diritto 52">
              <a:extLst>
                <a:ext uri="{FF2B5EF4-FFF2-40B4-BE49-F238E27FC236}">
                  <a16:creationId xmlns:a16="http://schemas.microsoft.com/office/drawing/2014/main" id="{498C684E-DD94-1ECB-9759-F395241DCD10}"/>
                </a:ext>
              </a:extLst>
            </p:cNvPr>
            <p:cNvCxnSpPr/>
            <p:nvPr/>
          </p:nvCxnSpPr>
          <p:spPr>
            <a:xfrm>
              <a:off x="11988058" y="0"/>
              <a:ext cx="0" cy="6858000"/>
            </a:xfrm>
            <a:prstGeom prst="straightConnector1">
              <a:avLst/>
            </a:prstGeom>
            <a:noFill/>
            <a:ln w="19046" cap="flat">
              <a:solidFill>
                <a:srgbClr val="B495C2">
                  <a:alpha val="15000"/>
                </a:srgbClr>
              </a:solidFill>
              <a:custDash>
                <a:ds d="100000" sp="100000"/>
              </a:custDash>
              <a:miter/>
            </a:ln>
          </p:spPr>
        </p:cxnSp>
        <p:cxnSp>
          <p:nvCxnSpPr>
            <p:cNvPr id="9" name="Connettore diritto 53">
              <a:extLst>
                <a:ext uri="{FF2B5EF4-FFF2-40B4-BE49-F238E27FC236}">
                  <a16:creationId xmlns:a16="http://schemas.microsoft.com/office/drawing/2014/main" id="{B0C87F12-1A41-5AA7-42B5-36583FA823AF}"/>
                </a:ext>
              </a:extLst>
            </p:cNvPr>
            <p:cNvCxnSpPr/>
            <p:nvPr/>
          </p:nvCxnSpPr>
          <p:spPr>
            <a:xfrm>
              <a:off x="187323" y="0"/>
              <a:ext cx="0" cy="6858000"/>
            </a:xfrm>
            <a:prstGeom prst="straightConnector1">
              <a:avLst/>
            </a:prstGeom>
            <a:noFill/>
            <a:ln w="19046" cap="flat">
              <a:solidFill>
                <a:srgbClr val="B495C2">
                  <a:alpha val="15000"/>
                </a:srgbClr>
              </a:solidFill>
              <a:custDash>
                <a:ds d="100000" sp="100000"/>
              </a:custDash>
              <a:miter/>
            </a:ln>
          </p:spPr>
        </p:cxnSp>
        <p:cxnSp>
          <p:nvCxnSpPr>
            <p:cNvPr id="10" name="Connettore diritto 54">
              <a:extLst>
                <a:ext uri="{FF2B5EF4-FFF2-40B4-BE49-F238E27FC236}">
                  <a16:creationId xmlns:a16="http://schemas.microsoft.com/office/drawing/2014/main" id="{E9397A32-084A-C644-BE43-B1C4D530AC6C}"/>
                </a:ext>
              </a:extLst>
            </p:cNvPr>
            <p:cNvCxnSpPr/>
            <p:nvPr/>
          </p:nvCxnSpPr>
          <p:spPr>
            <a:xfrm>
              <a:off x="1186763" y="0"/>
              <a:ext cx="0" cy="6858000"/>
            </a:xfrm>
            <a:prstGeom prst="straightConnector1">
              <a:avLst/>
            </a:prstGeom>
            <a:noFill/>
            <a:ln w="19046" cap="flat">
              <a:solidFill>
                <a:srgbClr val="B495C2">
                  <a:alpha val="15000"/>
                </a:srgbClr>
              </a:solidFill>
              <a:custDash>
                <a:ds d="100000" sp="100000"/>
              </a:custDash>
              <a:miter/>
            </a:ln>
          </p:spPr>
        </p:cxnSp>
        <p:cxnSp>
          <p:nvCxnSpPr>
            <p:cNvPr id="11" name="Connettore diritto 55">
              <a:extLst>
                <a:ext uri="{FF2B5EF4-FFF2-40B4-BE49-F238E27FC236}">
                  <a16:creationId xmlns:a16="http://schemas.microsoft.com/office/drawing/2014/main" id="{0E405F1E-6E2B-AF8F-BDE6-48819211CF77}"/>
                </a:ext>
              </a:extLst>
            </p:cNvPr>
            <p:cNvCxnSpPr/>
            <p:nvPr/>
          </p:nvCxnSpPr>
          <p:spPr>
            <a:xfrm>
              <a:off x="2186202" y="0"/>
              <a:ext cx="0" cy="6858000"/>
            </a:xfrm>
            <a:prstGeom prst="straightConnector1">
              <a:avLst/>
            </a:prstGeom>
            <a:noFill/>
            <a:ln w="19046" cap="flat">
              <a:solidFill>
                <a:srgbClr val="B495C2">
                  <a:alpha val="15000"/>
                </a:srgbClr>
              </a:solidFill>
              <a:custDash>
                <a:ds d="100000" sp="100000"/>
              </a:custDash>
              <a:miter/>
            </a:ln>
          </p:spPr>
        </p:cxnSp>
        <p:cxnSp>
          <p:nvCxnSpPr>
            <p:cNvPr id="12" name="Connettore diritto 56">
              <a:extLst>
                <a:ext uri="{FF2B5EF4-FFF2-40B4-BE49-F238E27FC236}">
                  <a16:creationId xmlns:a16="http://schemas.microsoft.com/office/drawing/2014/main" id="{B1A4B8E3-2855-0F73-AC12-E34DD36F1D3E}"/>
                </a:ext>
              </a:extLst>
            </p:cNvPr>
            <p:cNvCxnSpPr/>
            <p:nvPr/>
          </p:nvCxnSpPr>
          <p:spPr>
            <a:xfrm>
              <a:off x="3185641" y="0"/>
              <a:ext cx="0" cy="6858000"/>
            </a:xfrm>
            <a:prstGeom prst="straightConnector1">
              <a:avLst/>
            </a:prstGeom>
            <a:noFill/>
            <a:ln w="19046" cap="flat">
              <a:solidFill>
                <a:srgbClr val="B495C2">
                  <a:alpha val="15000"/>
                </a:srgbClr>
              </a:solidFill>
              <a:custDash>
                <a:ds d="100000" sp="100000"/>
              </a:custDash>
              <a:miter/>
            </a:ln>
          </p:spPr>
        </p:cxnSp>
        <p:cxnSp>
          <p:nvCxnSpPr>
            <p:cNvPr id="13" name="Connettore diritto 57">
              <a:extLst>
                <a:ext uri="{FF2B5EF4-FFF2-40B4-BE49-F238E27FC236}">
                  <a16:creationId xmlns:a16="http://schemas.microsoft.com/office/drawing/2014/main" id="{45FD08CB-2C67-78F8-148A-019EFF88F660}"/>
                </a:ext>
              </a:extLst>
            </p:cNvPr>
            <p:cNvCxnSpPr/>
            <p:nvPr/>
          </p:nvCxnSpPr>
          <p:spPr>
            <a:xfrm>
              <a:off x="4185080" y="0"/>
              <a:ext cx="0" cy="6858000"/>
            </a:xfrm>
            <a:prstGeom prst="straightConnector1">
              <a:avLst/>
            </a:prstGeom>
            <a:noFill/>
            <a:ln w="19046" cap="flat">
              <a:solidFill>
                <a:srgbClr val="B495C2">
                  <a:alpha val="15000"/>
                </a:srgbClr>
              </a:solidFill>
              <a:custDash>
                <a:ds d="100000" sp="100000"/>
              </a:custDash>
              <a:miter/>
            </a:ln>
          </p:spPr>
        </p:cxnSp>
        <p:cxnSp>
          <p:nvCxnSpPr>
            <p:cNvPr id="14" name="Connettore diritto 58">
              <a:extLst>
                <a:ext uri="{FF2B5EF4-FFF2-40B4-BE49-F238E27FC236}">
                  <a16:creationId xmlns:a16="http://schemas.microsoft.com/office/drawing/2014/main" id="{FDBF9736-F788-A5AB-BCD3-E88604179833}"/>
                </a:ext>
              </a:extLst>
            </p:cNvPr>
            <p:cNvCxnSpPr/>
            <p:nvPr/>
          </p:nvCxnSpPr>
          <p:spPr>
            <a:xfrm>
              <a:off x="5184519" y="0"/>
              <a:ext cx="0" cy="6858000"/>
            </a:xfrm>
            <a:prstGeom prst="straightConnector1">
              <a:avLst/>
            </a:prstGeom>
            <a:noFill/>
            <a:ln w="19046" cap="flat">
              <a:solidFill>
                <a:srgbClr val="B495C2">
                  <a:alpha val="15000"/>
                </a:srgbClr>
              </a:solidFill>
              <a:custDash>
                <a:ds d="100000" sp="100000"/>
              </a:custDash>
              <a:miter/>
            </a:ln>
          </p:spPr>
        </p:cxnSp>
        <p:cxnSp>
          <p:nvCxnSpPr>
            <p:cNvPr id="15" name="Connettore diritto 59">
              <a:extLst>
                <a:ext uri="{FF2B5EF4-FFF2-40B4-BE49-F238E27FC236}">
                  <a16:creationId xmlns:a16="http://schemas.microsoft.com/office/drawing/2014/main" id="{04E63832-A755-1B67-8E84-C6EFCAD43A15}"/>
                </a:ext>
              </a:extLst>
            </p:cNvPr>
            <p:cNvCxnSpPr/>
            <p:nvPr/>
          </p:nvCxnSpPr>
          <p:spPr>
            <a:xfrm>
              <a:off x="6183959" y="0"/>
              <a:ext cx="0" cy="6858000"/>
            </a:xfrm>
            <a:prstGeom prst="straightConnector1">
              <a:avLst/>
            </a:prstGeom>
            <a:noFill/>
            <a:ln w="19046" cap="flat">
              <a:solidFill>
                <a:srgbClr val="B495C2">
                  <a:alpha val="15000"/>
                </a:srgbClr>
              </a:solidFill>
              <a:custDash>
                <a:ds d="100000" sp="100000"/>
              </a:custDash>
              <a:miter/>
            </a:ln>
          </p:spPr>
        </p:cxnSp>
        <p:cxnSp>
          <p:nvCxnSpPr>
            <p:cNvPr id="16" name="Connettore diritto 60">
              <a:extLst>
                <a:ext uri="{FF2B5EF4-FFF2-40B4-BE49-F238E27FC236}">
                  <a16:creationId xmlns:a16="http://schemas.microsoft.com/office/drawing/2014/main" id="{A6C96208-3329-B468-48E2-7C87794CE1A8}"/>
                </a:ext>
              </a:extLst>
            </p:cNvPr>
            <p:cNvCxnSpPr/>
            <p:nvPr/>
          </p:nvCxnSpPr>
          <p:spPr>
            <a:xfrm>
              <a:off x="7183398" y="0"/>
              <a:ext cx="0" cy="6858000"/>
            </a:xfrm>
            <a:prstGeom prst="straightConnector1">
              <a:avLst/>
            </a:prstGeom>
            <a:noFill/>
            <a:ln w="19046" cap="flat">
              <a:solidFill>
                <a:srgbClr val="B495C2">
                  <a:alpha val="15000"/>
                </a:srgbClr>
              </a:solidFill>
              <a:custDash>
                <a:ds d="100000" sp="100000"/>
              </a:custDash>
              <a:miter/>
            </a:ln>
          </p:spPr>
        </p:cxnSp>
        <p:cxnSp>
          <p:nvCxnSpPr>
            <p:cNvPr id="17" name="Connettore diritto 61">
              <a:extLst>
                <a:ext uri="{FF2B5EF4-FFF2-40B4-BE49-F238E27FC236}">
                  <a16:creationId xmlns:a16="http://schemas.microsoft.com/office/drawing/2014/main" id="{D52A5CCF-B4EF-9ADD-A319-CADE694D5210}"/>
                </a:ext>
              </a:extLst>
            </p:cNvPr>
            <p:cNvCxnSpPr/>
            <p:nvPr/>
          </p:nvCxnSpPr>
          <p:spPr>
            <a:xfrm>
              <a:off x="8182828" y="0"/>
              <a:ext cx="0" cy="6858000"/>
            </a:xfrm>
            <a:prstGeom prst="straightConnector1">
              <a:avLst/>
            </a:prstGeom>
            <a:noFill/>
            <a:ln w="19046" cap="flat">
              <a:solidFill>
                <a:srgbClr val="B495C2">
                  <a:alpha val="15000"/>
                </a:srgbClr>
              </a:solidFill>
              <a:custDash>
                <a:ds d="100000" sp="100000"/>
              </a:custDash>
              <a:miter/>
            </a:ln>
          </p:spPr>
        </p:cxnSp>
        <p:cxnSp>
          <p:nvCxnSpPr>
            <p:cNvPr id="18" name="Connettore diritto 62">
              <a:extLst>
                <a:ext uri="{FF2B5EF4-FFF2-40B4-BE49-F238E27FC236}">
                  <a16:creationId xmlns:a16="http://schemas.microsoft.com/office/drawing/2014/main" id="{B3C2375D-2A0F-D36F-ADEC-B47812A6ADB8}"/>
                </a:ext>
              </a:extLst>
            </p:cNvPr>
            <p:cNvCxnSpPr/>
            <p:nvPr/>
          </p:nvCxnSpPr>
          <p:spPr>
            <a:xfrm>
              <a:off x="9182267" y="0"/>
              <a:ext cx="0" cy="6858000"/>
            </a:xfrm>
            <a:prstGeom prst="straightConnector1">
              <a:avLst/>
            </a:prstGeom>
            <a:noFill/>
            <a:ln w="19046" cap="flat">
              <a:solidFill>
                <a:srgbClr val="B495C2">
                  <a:alpha val="15000"/>
                </a:srgbClr>
              </a:solidFill>
              <a:custDash>
                <a:ds d="100000" sp="100000"/>
              </a:custDash>
              <a:miter/>
            </a:ln>
          </p:spPr>
        </p:cxnSp>
        <p:cxnSp>
          <p:nvCxnSpPr>
            <p:cNvPr id="19" name="Connettore diritto 63">
              <a:extLst>
                <a:ext uri="{FF2B5EF4-FFF2-40B4-BE49-F238E27FC236}">
                  <a16:creationId xmlns:a16="http://schemas.microsoft.com/office/drawing/2014/main" id="{7267D45D-4C57-5FB3-04E9-48BEE2E323FC}"/>
                </a:ext>
              </a:extLst>
            </p:cNvPr>
            <p:cNvCxnSpPr/>
            <p:nvPr/>
          </p:nvCxnSpPr>
          <p:spPr>
            <a:xfrm>
              <a:off x="10181706" y="0"/>
              <a:ext cx="0" cy="6858000"/>
            </a:xfrm>
            <a:prstGeom prst="straightConnector1">
              <a:avLst/>
            </a:prstGeom>
            <a:noFill/>
            <a:ln w="19046" cap="flat">
              <a:solidFill>
                <a:srgbClr val="B495C2">
                  <a:alpha val="15000"/>
                </a:srgbClr>
              </a:solidFill>
              <a:custDash>
                <a:ds d="100000" sp="100000"/>
              </a:custDash>
              <a:miter/>
            </a:ln>
          </p:spPr>
        </p:cxnSp>
        <p:cxnSp>
          <p:nvCxnSpPr>
            <p:cNvPr id="20" name="Connettore diritto 64">
              <a:extLst>
                <a:ext uri="{FF2B5EF4-FFF2-40B4-BE49-F238E27FC236}">
                  <a16:creationId xmlns:a16="http://schemas.microsoft.com/office/drawing/2014/main" id="{80FA39A3-EF8D-3507-D118-3BCCD3E7CA7F}"/>
                </a:ext>
              </a:extLst>
            </p:cNvPr>
            <p:cNvCxnSpPr/>
            <p:nvPr/>
          </p:nvCxnSpPr>
          <p:spPr>
            <a:xfrm>
              <a:off x="11181146" y="0"/>
              <a:ext cx="0" cy="6858000"/>
            </a:xfrm>
            <a:prstGeom prst="straightConnector1">
              <a:avLst/>
            </a:prstGeom>
            <a:noFill/>
            <a:ln w="19046" cap="flat">
              <a:solidFill>
                <a:srgbClr val="B495C2">
                  <a:alpha val="15000"/>
                </a:srgbClr>
              </a:solidFill>
              <a:custDash>
                <a:ds d="100000" sp="100000"/>
              </a:custDash>
              <a:miter/>
            </a:ln>
          </p:spPr>
        </p:cxnSp>
        <p:cxnSp>
          <p:nvCxnSpPr>
            <p:cNvPr id="21" name="Connettore diritto 65">
              <a:extLst>
                <a:ext uri="{FF2B5EF4-FFF2-40B4-BE49-F238E27FC236}">
                  <a16:creationId xmlns:a16="http://schemas.microsoft.com/office/drawing/2014/main" id="{EF3AE8AF-E3EB-EA1C-B56C-A39D088A354B}"/>
                </a:ext>
              </a:extLst>
            </p:cNvPr>
            <p:cNvCxnSpPr/>
            <p:nvPr/>
          </p:nvCxnSpPr>
          <p:spPr>
            <a:xfrm>
              <a:off x="12180585" y="0"/>
              <a:ext cx="0" cy="6858000"/>
            </a:xfrm>
            <a:prstGeom prst="straightConnector1">
              <a:avLst/>
            </a:prstGeom>
            <a:noFill/>
            <a:ln w="19046" cap="flat">
              <a:solidFill>
                <a:srgbClr val="B495C2">
                  <a:alpha val="15000"/>
                </a:srgbClr>
              </a:solidFill>
              <a:custDash>
                <a:ds d="100000" sp="100000"/>
              </a:custDash>
              <a:miter/>
            </a:ln>
          </p:spPr>
        </p:cxnSp>
        <p:cxnSp>
          <p:nvCxnSpPr>
            <p:cNvPr id="22" name="Connettore diritto 66">
              <a:extLst>
                <a:ext uri="{FF2B5EF4-FFF2-40B4-BE49-F238E27FC236}">
                  <a16:creationId xmlns:a16="http://schemas.microsoft.com/office/drawing/2014/main" id="{8FD35294-7098-231C-577E-43C54ED15205}"/>
                </a:ext>
              </a:extLst>
            </p:cNvPr>
            <p:cNvCxnSpPr/>
            <p:nvPr/>
          </p:nvCxnSpPr>
          <p:spPr>
            <a:xfrm>
              <a:off x="-5202" y="171715"/>
              <a:ext cx="12192005" cy="0"/>
            </a:xfrm>
            <a:prstGeom prst="straightConnector1">
              <a:avLst/>
            </a:prstGeom>
            <a:noFill/>
            <a:ln w="19046" cap="flat">
              <a:solidFill>
                <a:srgbClr val="B495C2">
                  <a:alpha val="15000"/>
                </a:srgbClr>
              </a:solidFill>
              <a:custDash>
                <a:ds d="100000" sp="100000"/>
              </a:custDash>
              <a:miter/>
            </a:ln>
          </p:spPr>
        </p:cxnSp>
        <p:cxnSp>
          <p:nvCxnSpPr>
            <p:cNvPr id="23" name="Connettore diritto 67">
              <a:extLst>
                <a:ext uri="{FF2B5EF4-FFF2-40B4-BE49-F238E27FC236}">
                  <a16:creationId xmlns:a16="http://schemas.microsoft.com/office/drawing/2014/main" id="{14380BDF-96FC-A795-39BF-9817D4743C8E}"/>
                </a:ext>
              </a:extLst>
            </p:cNvPr>
            <p:cNvCxnSpPr/>
            <p:nvPr/>
          </p:nvCxnSpPr>
          <p:spPr>
            <a:xfrm>
              <a:off x="-5202" y="728904"/>
              <a:ext cx="12192005" cy="0"/>
            </a:xfrm>
            <a:prstGeom prst="straightConnector1">
              <a:avLst/>
            </a:prstGeom>
            <a:noFill/>
            <a:ln w="19046" cap="flat">
              <a:solidFill>
                <a:srgbClr val="B495C2">
                  <a:alpha val="15000"/>
                </a:srgbClr>
              </a:solidFill>
              <a:custDash>
                <a:ds d="100000" sp="100000"/>
              </a:custDash>
              <a:miter/>
            </a:ln>
          </p:spPr>
        </p:cxnSp>
        <p:cxnSp>
          <p:nvCxnSpPr>
            <p:cNvPr id="24" name="Connettore diritto 68">
              <a:extLst>
                <a:ext uri="{FF2B5EF4-FFF2-40B4-BE49-F238E27FC236}">
                  <a16:creationId xmlns:a16="http://schemas.microsoft.com/office/drawing/2014/main" id="{15C780CB-4554-CB73-B52A-0164FD1D588A}"/>
                </a:ext>
              </a:extLst>
            </p:cNvPr>
            <p:cNvCxnSpPr/>
            <p:nvPr/>
          </p:nvCxnSpPr>
          <p:spPr>
            <a:xfrm>
              <a:off x="-5202" y="1843284"/>
              <a:ext cx="12192005" cy="0"/>
            </a:xfrm>
            <a:prstGeom prst="straightConnector1">
              <a:avLst/>
            </a:prstGeom>
            <a:noFill/>
            <a:ln w="19046" cap="flat">
              <a:solidFill>
                <a:srgbClr val="B495C2">
                  <a:alpha val="15000"/>
                </a:srgbClr>
              </a:solidFill>
              <a:custDash>
                <a:ds d="100000" sp="100000"/>
              </a:custDash>
              <a:miter/>
            </a:ln>
          </p:spPr>
        </p:cxnSp>
        <p:cxnSp>
          <p:nvCxnSpPr>
            <p:cNvPr id="25" name="Connettore diritto 69">
              <a:extLst>
                <a:ext uri="{FF2B5EF4-FFF2-40B4-BE49-F238E27FC236}">
                  <a16:creationId xmlns:a16="http://schemas.microsoft.com/office/drawing/2014/main" id="{2A01342E-F74E-CFC1-5511-6030190B7E19}"/>
                </a:ext>
              </a:extLst>
            </p:cNvPr>
            <p:cNvCxnSpPr/>
            <p:nvPr/>
          </p:nvCxnSpPr>
          <p:spPr>
            <a:xfrm>
              <a:off x="-5202" y="2400473"/>
              <a:ext cx="12192005" cy="0"/>
            </a:xfrm>
            <a:prstGeom prst="straightConnector1">
              <a:avLst/>
            </a:prstGeom>
            <a:noFill/>
            <a:ln w="19046" cap="flat">
              <a:solidFill>
                <a:srgbClr val="B495C2">
                  <a:alpha val="15000"/>
                </a:srgbClr>
              </a:solidFill>
              <a:custDash>
                <a:ds d="100000" sp="100000"/>
              </a:custDash>
              <a:miter/>
            </a:ln>
          </p:spPr>
        </p:cxnSp>
        <p:cxnSp>
          <p:nvCxnSpPr>
            <p:cNvPr id="26" name="Connettore diritto 70">
              <a:extLst>
                <a:ext uri="{FF2B5EF4-FFF2-40B4-BE49-F238E27FC236}">
                  <a16:creationId xmlns:a16="http://schemas.microsoft.com/office/drawing/2014/main" id="{6711313D-F007-8800-323A-42A0386A8646}"/>
                </a:ext>
              </a:extLst>
            </p:cNvPr>
            <p:cNvCxnSpPr/>
            <p:nvPr/>
          </p:nvCxnSpPr>
          <p:spPr>
            <a:xfrm>
              <a:off x="-5202" y="2957663"/>
              <a:ext cx="12192005" cy="0"/>
            </a:xfrm>
            <a:prstGeom prst="straightConnector1">
              <a:avLst/>
            </a:prstGeom>
            <a:noFill/>
            <a:ln w="19046" cap="flat">
              <a:solidFill>
                <a:srgbClr val="B495C2">
                  <a:alpha val="15000"/>
                </a:srgbClr>
              </a:solidFill>
              <a:custDash>
                <a:ds d="100000" sp="100000"/>
              </a:custDash>
              <a:miter/>
            </a:ln>
          </p:spPr>
        </p:cxnSp>
        <p:cxnSp>
          <p:nvCxnSpPr>
            <p:cNvPr id="27" name="Connettore diritto 71">
              <a:extLst>
                <a:ext uri="{FF2B5EF4-FFF2-40B4-BE49-F238E27FC236}">
                  <a16:creationId xmlns:a16="http://schemas.microsoft.com/office/drawing/2014/main" id="{EF7F3632-6623-5352-EA33-7FF3C16B6860}"/>
                </a:ext>
              </a:extLst>
            </p:cNvPr>
            <p:cNvCxnSpPr/>
            <p:nvPr/>
          </p:nvCxnSpPr>
          <p:spPr>
            <a:xfrm>
              <a:off x="-5202" y="3514853"/>
              <a:ext cx="12192005" cy="0"/>
            </a:xfrm>
            <a:prstGeom prst="straightConnector1">
              <a:avLst/>
            </a:prstGeom>
            <a:noFill/>
            <a:ln w="19046" cap="flat">
              <a:solidFill>
                <a:srgbClr val="B495C2">
                  <a:alpha val="15000"/>
                </a:srgbClr>
              </a:solidFill>
              <a:custDash>
                <a:ds d="100000" sp="100000"/>
              </a:custDash>
              <a:miter/>
            </a:ln>
          </p:spPr>
        </p:cxnSp>
        <p:cxnSp>
          <p:nvCxnSpPr>
            <p:cNvPr id="28" name="Connettore diritto 72">
              <a:extLst>
                <a:ext uri="{FF2B5EF4-FFF2-40B4-BE49-F238E27FC236}">
                  <a16:creationId xmlns:a16="http://schemas.microsoft.com/office/drawing/2014/main" id="{51F15D27-44B1-3E95-EDF7-06B318DA620E}"/>
                </a:ext>
              </a:extLst>
            </p:cNvPr>
            <p:cNvCxnSpPr/>
            <p:nvPr/>
          </p:nvCxnSpPr>
          <p:spPr>
            <a:xfrm>
              <a:off x="-5202" y="4072042"/>
              <a:ext cx="12192005" cy="0"/>
            </a:xfrm>
            <a:prstGeom prst="straightConnector1">
              <a:avLst/>
            </a:prstGeom>
            <a:noFill/>
            <a:ln w="19046" cap="flat">
              <a:solidFill>
                <a:srgbClr val="B495C2">
                  <a:alpha val="15000"/>
                </a:srgbClr>
              </a:solidFill>
              <a:custDash>
                <a:ds d="100000" sp="100000"/>
              </a:custDash>
              <a:miter/>
            </a:ln>
          </p:spPr>
        </p:cxnSp>
        <p:cxnSp>
          <p:nvCxnSpPr>
            <p:cNvPr id="29" name="Connettore diritto 92">
              <a:extLst>
                <a:ext uri="{FF2B5EF4-FFF2-40B4-BE49-F238E27FC236}">
                  <a16:creationId xmlns:a16="http://schemas.microsoft.com/office/drawing/2014/main" id="{0F7C22E7-D2A5-1C3E-6227-273668D64D30}"/>
                </a:ext>
              </a:extLst>
            </p:cNvPr>
            <p:cNvCxnSpPr/>
            <p:nvPr/>
          </p:nvCxnSpPr>
          <p:spPr>
            <a:xfrm>
              <a:off x="-5202" y="4629232"/>
              <a:ext cx="12192005" cy="0"/>
            </a:xfrm>
            <a:prstGeom prst="straightConnector1">
              <a:avLst/>
            </a:prstGeom>
            <a:noFill/>
            <a:ln w="19046" cap="flat">
              <a:solidFill>
                <a:srgbClr val="B495C2">
                  <a:alpha val="15000"/>
                </a:srgbClr>
              </a:solidFill>
              <a:custDash>
                <a:ds d="100000" sp="100000"/>
              </a:custDash>
              <a:miter/>
            </a:ln>
          </p:spPr>
        </p:cxnSp>
        <p:cxnSp>
          <p:nvCxnSpPr>
            <p:cNvPr id="30" name="Connettore diritto 103">
              <a:extLst>
                <a:ext uri="{FF2B5EF4-FFF2-40B4-BE49-F238E27FC236}">
                  <a16:creationId xmlns:a16="http://schemas.microsoft.com/office/drawing/2014/main" id="{56B845E9-45AE-47BB-F83D-8853F2F21BE6}"/>
                </a:ext>
              </a:extLst>
            </p:cNvPr>
            <p:cNvCxnSpPr/>
            <p:nvPr/>
          </p:nvCxnSpPr>
          <p:spPr>
            <a:xfrm>
              <a:off x="-5202" y="5186421"/>
              <a:ext cx="12192005" cy="0"/>
            </a:xfrm>
            <a:prstGeom prst="straightConnector1">
              <a:avLst/>
            </a:prstGeom>
            <a:noFill/>
            <a:ln w="19046" cap="flat">
              <a:solidFill>
                <a:srgbClr val="B495C2">
                  <a:alpha val="15000"/>
                </a:srgbClr>
              </a:solidFill>
              <a:custDash>
                <a:ds d="100000" sp="100000"/>
              </a:custDash>
              <a:miter/>
            </a:ln>
          </p:spPr>
        </p:cxnSp>
        <p:cxnSp>
          <p:nvCxnSpPr>
            <p:cNvPr id="31" name="Connettore diritto 104">
              <a:extLst>
                <a:ext uri="{FF2B5EF4-FFF2-40B4-BE49-F238E27FC236}">
                  <a16:creationId xmlns:a16="http://schemas.microsoft.com/office/drawing/2014/main" id="{464C6825-7896-C0C2-357F-BFBC9D6C3B03}"/>
                </a:ext>
              </a:extLst>
            </p:cNvPr>
            <p:cNvCxnSpPr/>
            <p:nvPr/>
          </p:nvCxnSpPr>
          <p:spPr>
            <a:xfrm>
              <a:off x="-5202" y="5743611"/>
              <a:ext cx="12192005" cy="0"/>
            </a:xfrm>
            <a:prstGeom prst="straightConnector1">
              <a:avLst/>
            </a:prstGeom>
            <a:noFill/>
            <a:ln w="19046" cap="flat">
              <a:solidFill>
                <a:srgbClr val="B495C2">
                  <a:alpha val="15000"/>
                </a:srgbClr>
              </a:solidFill>
              <a:custDash>
                <a:ds d="100000" sp="100000"/>
              </a:custDash>
              <a:miter/>
            </a:ln>
          </p:spPr>
        </p:cxnSp>
        <p:cxnSp>
          <p:nvCxnSpPr>
            <p:cNvPr id="32" name="Connettore diritto 105">
              <a:extLst>
                <a:ext uri="{FF2B5EF4-FFF2-40B4-BE49-F238E27FC236}">
                  <a16:creationId xmlns:a16="http://schemas.microsoft.com/office/drawing/2014/main" id="{BEF18B4F-2669-AE29-9DA1-19DDCA077F0E}"/>
                </a:ext>
              </a:extLst>
            </p:cNvPr>
            <p:cNvCxnSpPr/>
            <p:nvPr/>
          </p:nvCxnSpPr>
          <p:spPr>
            <a:xfrm>
              <a:off x="-5202" y="6858000"/>
              <a:ext cx="12192005" cy="0"/>
            </a:xfrm>
            <a:prstGeom prst="straightConnector1">
              <a:avLst/>
            </a:prstGeom>
            <a:noFill/>
            <a:ln w="19046" cap="flat">
              <a:solidFill>
                <a:srgbClr val="B495C2">
                  <a:alpha val="15000"/>
                </a:srgbClr>
              </a:solidFill>
              <a:custDash>
                <a:ds d="100000" sp="100000"/>
              </a:custDash>
              <a:miter/>
            </a:ln>
          </p:spPr>
        </p:cxnSp>
        <p:cxnSp>
          <p:nvCxnSpPr>
            <p:cNvPr id="33" name="Connettore diritto 106">
              <a:extLst>
                <a:ext uri="{FF2B5EF4-FFF2-40B4-BE49-F238E27FC236}">
                  <a16:creationId xmlns:a16="http://schemas.microsoft.com/office/drawing/2014/main" id="{84BC45F0-23B2-D532-DD0E-CC238A48CE42}"/>
                </a:ext>
              </a:extLst>
            </p:cNvPr>
            <p:cNvCxnSpPr/>
            <p:nvPr/>
          </p:nvCxnSpPr>
          <p:spPr>
            <a:xfrm>
              <a:off x="11411" y="6248396"/>
              <a:ext cx="12191997" cy="0"/>
            </a:xfrm>
            <a:prstGeom prst="straightConnector1">
              <a:avLst/>
            </a:prstGeom>
            <a:noFill/>
            <a:ln w="19046" cap="flat">
              <a:solidFill>
                <a:srgbClr val="B495C2">
                  <a:alpha val="15000"/>
                </a:srgbClr>
              </a:solidFill>
              <a:custDash>
                <a:ds d="100000" sp="100000"/>
              </a:custDash>
              <a:miter/>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50">
    <p:spTree>
      <p:nvGrpSpPr>
        <p:cNvPr id="1" name=""/>
        <p:cNvGrpSpPr/>
        <p:nvPr/>
      </p:nvGrpSpPr>
      <p:grpSpPr>
        <a:xfrm>
          <a:off x="0" y="0"/>
          <a:ext cx="0" cy="0"/>
          <a:chOff x="0" y="0"/>
          <a:chExt cx="0" cy="0"/>
        </a:xfrm>
      </p:grpSpPr>
      <p:sp>
        <p:nvSpPr>
          <p:cNvPr id="2" name="Titolo 10">
            <a:extLst>
              <a:ext uri="{FF2B5EF4-FFF2-40B4-BE49-F238E27FC236}">
                <a16:creationId xmlns:a16="http://schemas.microsoft.com/office/drawing/2014/main" id="{B388DA82-E5B3-7E8C-EB3C-632E64FAA579}"/>
              </a:ext>
            </a:extLst>
          </p:cNvPr>
          <p:cNvSpPr txBox="1">
            <a:spLocks noGrp="1"/>
          </p:cNvSpPr>
          <p:nvPr>
            <p:ph type="title"/>
          </p:nvPr>
        </p:nvSpPr>
        <p:spPr/>
        <p:txBody>
          <a:bodyPr/>
          <a:lstStyle/>
          <a:p>
            <a:pPr lvl="0">
              <a:lnSpc>
                <a:spcPct val="90000"/>
              </a:lnSpc>
            </a:pPr>
            <a:r>
              <a:rPr lang="it-IT">
                <a:solidFill>
                  <a:srgbClr val="000000"/>
                </a:solidFill>
              </a:rPr>
              <a:t>Grafico</a:t>
            </a:r>
          </a:p>
        </p:txBody>
      </p:sp>
      <p:graphicFrame>
        <p:nvGraphicFramePr>
          <p:cNvPr id="3" name="Segnaposto contenuto 35" descr="Segnaposto grafico a barre">
            <a:extLst>
              <a:ext uri="{FF2B5EF4-FFF2-40B4-BE49-F238E27FC236}">
                <a16:creationId xmlns:a16="http://schemas.microsoft.com/office/drawing/2014/main" id="{D2282313-605D-95F6-1AF7-3A6EA86277C3}"/>
              </a:ext>
            </a:extLst>
          </p:cNvPr>
          <p:cNvGraphicFramePr>
            <a:graphicFrameLocks noGrp="1"/>
          </p:cNvGraphicFramePr>
          <p:nvPr>
            <p:ph type="chart" sz="quarter" idx="4294967295"/>
          </p:nvPr>
        </p:nvGraphicFramePr>
        <p:xfrm>
          <a:off x="839784" y="2124078"/>
          <a:ext cx="10512427" cy="3906838"/>
        </p:xfrm>
        <a:graphic>
          <a:graphicData uri="http://schemas.openxmlformats.org/drawingml/2006/chart">
            <c:chart xmlns:c="http://schemas.openxmlformats.org/drawingml/2006/chart" xmlns:r="http://schemas.openxmlformats.org/officeDocument/2006/relationships" r:id="rId3"/>
          </a:graphicData>
        </a:graphic>
      </p:graphicFrame>
      <p:sp>
        <p:nvSpPr>
          <p:cNvPr id="4" name="Segnaposto data 11">
            <a:extLst>
              <a:ext uri="{FF2B5EF4-FFF2-40B4-BE49-F238E27FC236}">
                <a16:creationId xmlns:a16="http://schemas.microsoft.com/office/drawing/2014/main" id="{49A6FF86-098D-9DB8-4493-6FF4E1DC92A9}"/>
              </a:ext>
            </a:extLst>
          </p:cNvPr>
          <p:cNvSpPr txBox="1"/>
          <p:nvPr/>
        </p:nvSpPr>
        <p:spPr>
          <a:xfrm>
            <a:off x="457200" y="6324603"/>
            <a:ext cx="2560219"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000000"/>
                </a:solidFill>
                <a:uFillTx/>
                <a:latin typeface="Avenir Next LT Pro"/>
              </a:rPr>
              <a:t>02/02/20XX</a:t>
            </a:r>
          </a:p>
        </p:txBody>
      </p:sp>
      <p:sp>
        <p:nvSpPr>
          <p:cNvPr id="5" name="Segnaposto piè di pagina 13">
            <a:extLst>
              <a:ext uri="{FF2B5EF4-FFF2-40B4-BE49-F238E27FC236}">
                <a16:creationId xmlns:a16="http://schemas.microsoft.com/office/drawing/2014/main" id="{C63ECD20-DE28-7599-2DBF-B13EDD15E864}"/>
              </a:ext>
            </a:extLst>
          </p:cNvPr>
          <p:cNvSpPr txBox="1"/>
          <p:nvPr/>
        </p:nvSpPr>
        <p:spPr>
          <a:xfrm>
            <a:off x="4200863" y="6319839"/>
            <a:ext cx="3982778"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000000"/>
                </a:solidFill>
                <a:uFillTx/>
                <a:latin typeface="Avenir Next LT Pro"/>
              </a:rPr>
              <a:t>TITOLO PRESENTAZIONE</a:t>
            </a:r>
          </a:p>
        </p:txBody>
      </p:sp>
      <p:sp>
        <p:nvSpPr>
          <p:cNvPr id="6" name="Segnaposto numero diapositiva 14">
            <a:extLst>
              <a:ext uri="{FF2B5EF4-FFF2-40B4-BE49-F238E27FC236}">
                <a16:creationId xmlns:a16="http://schemas.microsoft.com/office/drawing/2014/main" id="{A25E8FA0-29AF-ED01-BEC5-65443951FBD3}"/>
              </a:ext>
            </a:extLst>
          </p:cNvPr>
          <p:cNvSpPr txBox="1"/>
          <p:nvPr/>
        </p:nvSpPr>
        <p:spPr>
          <a:xfrm>
            <a:off x="11190802" y="6324603"/>
            <a:ext cx="799075"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7A3C42B-7084-4F07-AC64-B68BCAAFE663}" type="slidenum">
              <a:t>7</a:t>
            </a:fld>
            <a:endParaRPr lang="it-IT" sz="900" b="0" i="0" u="none" strike="noStrike" kern="1200" cap="none" spc="150" baseline="0">
              <a:solidFill>
                <a:srgbClr val="000000"/>
              </a:solidFill>
              <a:uFillTx/>
              <a:latin typeface="Avenir Next LT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19">
    <p:spTree>
      <p:nvGrpSpPr>
        <p:cNvPr id="1" name=""/>
        <p:cNvGrpSpPr/>
        <p:nvPr/>
      </p:nvGrpSpPr>
      <p:grpSpPr>
        <a:xfrm>
          <a:off x="0" y="0"/>
          <a:ext cx="0" cy="0"/>
          <a:chOff x="0" y="0"/>
          <a:chExt cx="0" cy="0"/>
        </a:xfrm>
      </p:grpSpPr>
      <p:sp>
        <p:nvSpPr>
          <p:cNvPr id="2" name="Titolo 2">
            <a:extLst>
              <a:ext uri="{FF2B5EF4-FFF2-40B4-BE49-F238E27FC236}">
                <a16:creationId xmlns:a16="http://schemas.microsoft.com/office/drawing/2014/main" id="{C96C2380-77FC-7BCE-BCF1-9A438DF80F64}"/>
              </a:ext>
            </a:extLst>
          </p:cNvPr>
          <p:cNvSpPr txBox="1">
            <a:spLocks noGrp="1"/>
          </p:cNvSpPr>
          <p:nvPr>
            <p:ph type="title"/>
          </p:nvPr>
        </p:nvSpPr>
        <p:spPr/>
        <p:txBody>
          <a:bodyPr/>
          <a:lstStyle/>
          <a:p>
            <a:pPr lvl="0">
              <a:lnSpc>
                <a:spcPct val="90000"/>
              </a:lnSpc>
            </a:pPr>
            <a:r>
              <a:rPr lang="it-IT">
                <a:solidFill>
                  <a:srgbClr val="000000"/>
                </a:solidFill>
              </a:rPr>
              <a:t>Tabella</a:t>
            </a:r>
          </a:p>
        </p:txBody>
      </p:sp>
      <p:graphicFrame>
        <p:nvGraphicFramePr>
          <p:cNvPr id="3" name="Tabella 9">
            <a:extLst>
              <a:ext uri="{FF2B5EF4-FFF2-40B4-BE49-F238E27FC236}">
                <a16:creationId xmlns:a16="http://schemas.microsoft.com/office/drawing/2014/main" id="{2D16E871-D2EC-DE0A-4491-C4C746DC2123}"/>
              </a:ext>
            </a:extLst>
          </p:cNvPr>
          <p:cNvGraphicFramePr>
            <a:graphicFrameLocks noGrp="1"/>
          </p:cNvGraphicFramePr>
          <p:nvPr>
            <p:ph type="tbl" sz="quarter" idx="4294967295"/>
          </p:nvPr>
        </p:nvGraphicFramePr>
        <p:xfrm>
          <a:off x="1285875" y="2419346"/>
          <a:ext cx="9621079" cy="3310886"/>
        </p:xfrm>
        <a:graphic>
          <a:graphicData uri="http://schemas.openxmlformats.org/drawingml/2006/table">
            <a:tbl>
              <a:tblPr firstRow="1" bandRow="1">
                <a:effectLst/>
                <a:tableStyleId>{B301B821-A1FF-4177-AEE7-76D212191A09}</a:tableStyleId>
              </a:tblPr>
              <a:tblGrid>
                <a:gridCol w="1924217">
                  <a:extLst>
                    <a:ext uri="{9D8B030D-6E8A-4147-A177-3AD203B41FA5}">
                      <a16:colId xmlns:a16="http://schemas.microsoft.com/office/drawing/2014/main" val="2422517799"/>
                    </a:ext>
                  </a:extLst>
                </a:gridCol>
                <a:gridCol w="1924217">
                  <a:extLst>
                    <a:ext uri="{9D8B030D-6E8A-4147-A177-3AD203B41FA5}">
                      <a16:colId xmlns:a16="http://schemas.microsoft.com/office/drawing/2014/main" val="1918448329"/>
                    </a:ext>
                  </a:extLst>
                </a:gridCol>
                <a:gridCol w="1924217">
                  <a:extLst>
                    <a:ext uri="{9D8B030D-6E8A-4147-A177-3AD203B41FA5}">
                      <a16:colId xmlns:a16="http://schemas.microsoft.com/office/drawing/2014/main" val="510564157"/>
                    </a:ext>
                  </a:extLst>
                </a:gridCol>
                <a:gridCol w="1924217">
                  <a:extLst>
                    <a:ext uri="{9D8B030D-6E8A-4147-A177-3AD203B41FA5}">
                      <a16:colId xmlns:a16="http://schemas.microsoft.com/office/drawing/2014/main" val="189865023"/>
                    </a:ext>
                  </a:extLst>
                </a:gridCol>
                <a:gridCol w="1924217">
                  <a:extLst>
                    <a:ext uri="{9D8B030D-6E8A-4147-A177-3AD203B41FA5}">
                      <a16:colId xmlns:a16="http://schemas.microsoft.com/office/drawing/2014/main" val="2140341856"/>
                    </a:ext>
                  </a:extLst>
                </a:gridCol>
              </a:tblGrid>
              <a:tr h="662181">
                <a:tc>
                  <a:txBody>
                    <a:bodyPr/>
                    <a:lstStyle/>
                    <a:p>
                      <a:pPr lvl="0" algn="ctr" rtl="0"/>
                      <a:endParaRPr lang="it-IT"/>
                    </a:p>
                  </a:txBody>
                  <a:tcPr anchor="ctr"/>
                </a:tc>
                <a:tc>
                  <a:txBody>
                    <a:bodyPr/>
                    <a:lstStyle/>
                    <a:p>
                      <a:pPr lvl="0" algn="l" rtl="0"/>
                      <a:r>
                        <a:rPr lang="it-IT" b="0">
                          <a:solidFill>
                            <a:srgbClr val="000000"/>
                          </a:solidFill>
                          <a:latin typeface="Posterama"/>
                        </a:rPr>
                        <a:t>Categoria 1</a:t>
                      </a:r>
                    </a:p>
                  </a:txBody>
                  <a:tcPr anchor="ctr"/>
                </a:tc>
                <a:tc>
                  <a:txBody>
                    <a:bodyPr/>
                    <a:lstStyle/>
                    <a:p>
                      <a:pPr lvl="0" algn="l" rtl="0"/>
                      <a:r>
                        <a:rPr lang="it-IT" b="0">
                          <a:solidFill>
                            <a:srgbClr val="000000"/>
                          </a:solidFill>
                          <a:latin typeface="Posterama"/>
                        </a:rPr>
                        <a:t>Categoria 2</a:t>
                      </a:r>
                    </a:p>
                  </a:txBody>
                  <a:tcPr anchor="ctr"/>
                </a:tc>
                <a:tc>
                  <a:txBody>
                    <a:bodyPr/>
                    <a:lstStyle/>
                    <a:p>
                      <a:pPr lvl="0" algn="l" rtl="0"/>
                      <a:r>
                        <a:rPr lang="it-IT" b="0">
                          <a:solidFill>
                            <a:srgbClr val="000000"/>
                          </a:solidFill>
                          <a:latin typeface="Posterama"/>
                        </a:rPr>
                        <a:t>Categoria 3</a:t>
                      </a:r>
                    </a:p>
                  </a:txBody>
                  <a:tcPr anchor="ctr"/>
                </a:tc>
                <a:tc>
                  <a:txBody>
                    <a:bodyPr/>
                    <a:lstStyle/>
                    <a:p>
                      <a:pPr lvl="0" algn="l" rtl="0"/>
                      <a:r>
                        <a:rPr lang="it-IT" b="0">
                          <a:solidFill>
                            <a:srgbClr val="000000"/>
                          </a:solidFill>
                          <a:latin typeface="Posterama"/>
                        </a:rPr>
                        <a:t>Categoria 4</a:t>
                      </a:r>
                    </a:p>
                  </a:txBody>
                  <a:tcPr anchor="ctr"/>
                </a:tc>
                <a:extLst>
                  <a:ext uri="{0D108BD9-81ED-4DB2-BD59-A6C34878D82A}">
                    <a16:rowId xmlns:a16="http://schemas.microsoft.com/office/drawing/2014/main" val="3418655168"/>
                  </a:ext>
                </a:extLst>
              </a:tr>
              <a:tr h="662181">
                <a:tc>
                  <a:txBody>
                    <a:bodyPr/>
                    <a:lstStyle/>
                    <a:p>
                      <a:pPr lvl="0" rtl="0"/>
                      <a:r>
                        <a:rPr lang="it-IT"/>
                        <a:t>Elemento 1</a:t>
                      </a:r>
                    </a:p>
                  </a:txBody>
                  <a:tcPr anchor="ctr"/>
                </a:tc>
                <a:tc>
                  <a:txBody>
                    <a:bodyPr/>
                    <a:lstStyle/>
                    <a:p>
                      <a:pPr lvl="0" rtl="0"/>
                      <a:r>
                        <a:rPr lang="it-IT"/>
                        <a:t>4,5</a:t>
                      </a:r>
                    </a:p>
                  </a:txBody>
                  <a:tcPr anchor="ctr"/>
                </a:tc>
                <a:tc>
                  <a:txBody>
                    <a:bodyPr/>
                    <a:lstStyle/>
                    <a:p>
                      <a:pPr lvl="0" rtl="0"/>
                      <a:r>
                        <a:rPr lang="it-IT"/>
                        <a:t>2,3</a:t>
                      </a:r>
                    </a:p>
                  </a:txBody>
                  <a:tcPr anchor="ctr"/>
                </a:tc>
                <a:tc>
                  <a:txBody>
                    <a:bodyPr/>
                    <a:lstStyle/>
                    <a:p>
                      <a:pPr lvl="0" rtl="0"/>
                      <a:r>
                        <a:rPr lang="it-IT"/>
                        <a:t>1,7</a:t>
                      </a:r>
                    </a:p>
                  </a:txBody>
                  <a:tcPr anchor="ctr"/>
                </a:tc>
                <a:tc>
                  <a:txBody>
                    <a:bodyPr/>
                    <a:lstStyle/>
                    <a:p>
                      <a:pPr lvl="0" rtl="0"/>
                      <a:r>
                        <a:rPr lang="it-IT"/>
                        <a:t>5</a:t>
                      </a:r>
                    </a:p>
                  </a:txBody>
                  <a:tcPr anchor="ctr"/>
                </a:tc>
                <a:extLst>
                  <a:ext uri="{0D108BD9-81ED-4DB2-BD59-A6C34878D82A}">
                    <a16:rowId xmlns:a16="http://schemas.microsoft.com/office/drawing/2014/main" val="3504517374"/>
                  </a:ext>
                </a:extLst>
              </a:tr>
              <a:tr h="662181">
                <a:tc>
                  <a:txBody>
                    <a:bodyPr/>
                    <a:lstStyle/>
                    <a:p>
                      <a:pPr lvl="0" rtl="0"/>
                      <a:r>
                        <a:rPr lang="it-IT"/>
                        <a:t>Elemento 2</a:t>
                      </a:r>
                    </a:p>
                  </a:txBody>
                  <a:tcPr anchor="ctr"/>
                </a:tc>
                <a:tc>
                  <a:txBody>
                    <a:bodyPr/>
                    <a:lstStyle/>
                    <a:p>
                      <a:pPr lvl="0" rtl="0"/>
                      <a:r>
                        <a:rPr lang="it-IT"/>
                        <a:t>3,2</a:t>
                      </a:r>
                    </a:p>
                  </a:txBody>
                  <a:tcPr anchor="ctr"/>
                </a:tc>
                <a:tc>
                  <a:txBody>
                    <a:bodyPr/>
                    <a:lstStyle/>
                    <a:p>
                      <a:pPr lvl="0" rtl="0"/>
                      <a:r>
                        <a:rPr lang="it-IT"/>
                        <a:t>5,1</a:t>
                      </a:r>
                    </a:p>
                  </a:txBody>
                  <a:tcPr anchor="ctr"/>
                </a:tc>
                <a:tc>
                  <a:txBody>
                    <a:bodyPr/>
                    <a:lstStyle/>
                    <a:p>
                      <a:pPr lvl="0" rtl="0"/>
                      <a:r>
                        <a:rPr lang="it-IT"/>
                        <a:t>4,4</a:t>
                      </a:r>
                    </a:p>
                  </a:txBody>
                  <a:tcPr anchor="ctr"/>
                </a:tc>
                <a:tc>
                  <a:txBody>
                    <a:bodyPr/>
                    <a:lstStyle/>
                    <a:p>
                      <a:pPr lvl="0" rtl="0"/>
                      <a:r>
                        <a:rPr lang="it-IT"/>
                        <a:t>3</a:t>
                      </a:r>
                    </a:p>
                  </a:txBody>
                  <a:tcPr anchor="ctr"/>
                </a:tc>
                <a:extLst>
                  <a:ext uri="{0D108BD9-81ED-4DB2-BD59-A6C34878D82A}">
                    <a16:rowId xmlns:a16="http://schemas.microsoft.com/office/drawing/2014/main" val="2655235134"/>
                  </a:ext>
                </a:extLst>
              </a:tr>
              <a:tr h="662181">
                <a:tc>
                  <a:txBody>
                    <a:bodyPr/>
                    <a:lstStyle/>
                    <a:p>
                      <a:pPr lvl="0" rtl="0"/>
                      <a:r>
                        <a:rPr lang="it-IT"/>
                        <a:t>Elemento 3</a:t>
                      </a:r>
                    </a:p>
                  </a:txBody>
                  <a:tcPr anchor="ctr"/>
                </a:tc>
                <a:tc>
                  <a:txBody>
                    <a:bodyPr/>
                    <a:lstStyle/>
                    <a:p>
                      <a:pPr lvl="0" rtl="0"/>
                      <a:r>
                        <a:rPr lang="it-IT"/>
                        <a:t>2,1</a:t>
                      </a:r>
                    </a:p>
                  </a:txBody>
                  <a:tcPr anchor="ctr"/>
                </a:tc>
                <a:tc>
                  <a:txBody>
                    <a:bodyPr/>
                    <a:lstStyle/>
                    <a:p>
                      <a:pPr lvl="0" rtl="0"/>
                      <a:r>
                        <a:rPr lang="it-IT"/>
                        <a:t>1,7</a:t>
                      </a:r>
                    </a:p>
                  </a:txBody>
                  <a:tcPr anchor="ctr"/>
                </a:tc>
                <a:tc>
                  <a:txBody>
                    <a:bodyPr/>
                    <a:lstStyle/>
                    <a:p>
                      <a:pPr lvl="0" rtl="0"/>
                      <a:r>
                        <a:rPr lang="it-IT"/>
                        <a:t>2,5</a:t>
                      </a:r>
                    </a:p>
                  </a:txBody>
                  <a:tcPr anchor="ctr"/>
                </a:tc>
                <a:tc>
                  <a:txBody>
                    <a:bodyPr/>
                    <a:lstStyle/>
                    <a:p>
                      <a:pPr lvl="0" rtl="0"/>
                      <a:r>
                        <a:rPr lang="it-IT"/>
                        <a:t>2,8</a:t>
                      </a:r>
                    </a:p>
                  </a:txBody>
                  <a:tcPr anchor="ctr"/>
                </a:tc>
                <a:extLst>
                  <a:ext uri="{0D108BD9-81ED-4DB2-BD59-A6C34878D82A}">
                    <a16:rowId xmlns:a16="http://schemas.microsoft.com/office/drawing/2014/main" val="1489811185"/>
                  </a:ext>
                </a:extLst>
              </a:tr>
              <a:tr h="662181">
                <a:tc>
                  <a:txBody>
                    <a:bodyPr/>
                    <a:lstStyle/>
                    <a:p>
                      <a:pPr lvl="0" rtl="0"/>
                      <a:r>
                        <a:rPr lang="it-IT"/>
                        <a:t>Elemento 4</a:t>
                      </a:r>
                    </a:p>
                  </a:txBody>
                  <a:tcPr anchor="ctr"/>
                </a:tc>
                <a:tc>
                  <a:txBody>
                    <a:bodyPr/>
                    <a:lstStyle/>
                    <a:p>
                      <a:pPr lvl="0" rtl="0"/>
                      <a:r>
                        <a:rPr lang="it-IT"/>
                        <a:t>4,5</a:t>
                      </a:r>
                    </a:p>
                  </a:txBody>
                  <a:tcPr anchor="ctr"/>
                </a:tc>
                <a:tc>
                  <a:txBody>
                    <a:bodyPr/>
                    <a:lstStyle/>
                    <a:p>
                      <a:pPr lvl="0" rtl="0"/>
                      <a:r>
                        <a:rPr lang="it-IT"/>
                        <a:t>2,2</a:t>
                      </a:r>
                    </a:p>
                  </a:txBody>
                  <a:tcPr anchor="ctr"/>
                </a:tc>
                <a:tc>
                  <a:txBody>
                    <a:bodyPr/>
                    <a:lstStyle/>
                    <a:p>
                      <a:pPr lvl="0" rtl="0"/>
                      <a:r>
                        <a:rPr lang="it-IT"/>
                        <a:t>1,7</a:t>
                      </a:r>
                    </a:p>
                  </a:txBody>
                  <a:tcPr anchor="ctr"/>
                </a:tc>
                <a:tc>
                  <a:txBody>
                    <a:bodyPr/>
                    <a:lstStyle/>
                    <a:p>
                      <a:pPr lvl="0" rtl="0"/>
                      <a:r>
                        <a:rPr lang="it-IT"/>
                        <a:t>7</a:t>
                      </a:r>
                    </a:p>
                  </a:txBody>
                  <a:tcPr anchor="ctr"/>
                </a:tc>
                <a:extLst>
                  <a:ext uri="{0D108BD9-81ED-4DB2-BD59-A6C34878D82A}">
                    <a16:rowId xmlns:a16="http://schemas.microsoft.com/office/drawing/2014/main" val="706425193"/>
                  </a:ext>
                </a:extLst>
              </a:tr>
            </a:tbl>
          </a:graphicData>
        </a:graphic>
      </p:graphicFrame>
      <p:sp>
        <p:nvSpPr>
          <p:cNvPr id="4" name="Segnaposto data 3">
            <a:extLst>
              <a:ext uri="{FF2B5EF4-FFF2-40B4-BE49-F238E27FC236}">
                <a16:creationId xmlns:a16="http://schemas.microsoft.com/office/drawing/2014/main" id="{CED40DA2-693A-3955-A896-1D650FFA523E}"/>
              </a:ext>
            </a:extLst>
          </p:cNvPr>
          <p:cNvSpPr txBox="1"/>
          <p:nvPr/>
        </p:nvSpPr>
        <p:spPr>
          <a:xfrm>
            <a:off x="457200" y="6324603"/>
            <a:ext cx="2560219"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000000"/>
                </a:solidFill>
                <a:uFillTx/>
                <a:latin typeface="Avenir Next LT Pro"/>
              </a:rPr>
              <a:t>02/02/20XX</a:t>
            </a:r>
          </a:p>
        </p:txBody>
      </p:sp>
      <p:sp>
        <p:nvSpPr>
          <p:cNvPr id="5" name="Segnaposto piè di pagina 4">
            <a:extLst>
              <a:ext uri="{FF2B5EF4-FFF2-40B4-BE49-F238E27FC236}">
                <a16:creationId xmlns:a16="http://schemas.microsoft.com/office/drawing/2014/main" id="{516D240C-8486-6F6A-F3D1-A76D7B3140AD}"/>
              </a:ext>
            </a:extLst>
          </p:cNvPr>
          <p:cNvSpPr txBox="1"/>
          <p:nvPr/>
        </p:nvSpPr>
        <p:spPr>
          <a:xfrm>
            <a:off x="4200863" y="6319839"/>
            <a:ext cx="3982778"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000000"/>
                </a:solidFill>
                <a:uFillTx/>
                <a:latin typeface="Avenir Next LT Pro"/>
              </a:rPr>
              <a:t>TITOLO PRESENTAZIONE</a:t>
            </a:r>
          </a:p>
        </p:txBody>
      </p:sp>
      <p:sp>
        <p:nvSpPr>
          <p:cNvPr id="6" name="Segnaposto numero diapositiva 5">
            <a:extLst>
              <a:ext uri="{FF2B5EF4-FFF2-40B4-BE49-F238E27FC236}">
                <a16:creationId xmlns:a16="http://schemas.microsoft.com/office/drawing/2014/main" id="{DC395449-E56B-FE1B-81C0-8EAC9B98C25F}"/>
              </a:ext>
            </a:extLst>
          </p:cNvPr>
          <p:cNvSpPr txBox="1"/>
          <p:nvPr/>
        </p:nvSpPr>
        <p:spPr>
          <a:xfrm>
            <a:off x="11190802" y="6324603"/>
            <a:ext cx="799075"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423ACF8-7313-4D8A-82D2-273CB8D98A57}" type="slidenum">
              <a:t>8</a:t>
            </a:fld>
            <a:endParaRPr lang="it-IT" sz="900" b="0" i="0" u="none" strike="noStrike" kern="1200" cap="none" spc="150" baseline="0">
              <a:solidFill>
                <a:srgbClr val="000000"/>
              </a:solidFill>
              <a:uFillTx/>
              <a:latin typeface="Avenir Next LT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20">
    <p:spTree>
      <p:nvGrpSpPr>
        <p:cNvPr id="1" name=""/>
        <p:cNvGrpSpPr/>
        <p:nvPr/>
      </p:nvGrpSpPr>
      <p:grpSpPr>
        <a:xfrm>
          <a:off x="0" y="0"/>
          <a:ext cx="0" cy="0"/>
          <a:chOff x="0" y="0"/>
          <a:chExt cx="0" cy="0"/>
        </a:xfrm>
      </p:grpSpPr>
      <p:pic>
        <p:nvPicPr>
          <p:cNvPr id="2" name="Segnaposto immagine 14" descr="Libro aperto su una scrivania">
            <a:extLst>
              <a:ext uri="{FF2B5EF4-FFF2-40B4-BE49-F238E27FC236}">
                <a16:creationId xmlns:a16="http://schemas.microsoft.com/office/drawing/2014/main" id="{4D3F4C6C-BF99-12C1-AA4C-37D685E01D04}"/>
              </a:ext>
            </a:extLst>
          </p:cNvPr>
          <p:cNvPicPr>
            <a:picLocks noGrp="1" noChangeAspect="1"/>
          </p:cNvPicPr>
          <p:nvPr>
            <p:ph type="pic" sz="quarter" idx="4294967295"/>
          </p:nvPr>
        </p:nvPicPr>
        <p:blipFill>
          <a:blip r:embed="rId3"/>
          <a:srcRect/>
          <a:stretch>
            <a:fillRect/>
          </a:stretch>
        </p:blipFill>
        <p:spPr>
          <a:xfrm>
            <a:off x="0" y="0"/>
            <a:ext cx="12191996" cy="6858000"/>
          </a:xfrm>
          <a:prstGeom prst="rect">
            <a:avLst/>
          </a:prstGeom>
          <a:noFill/>
          <a:ln>
            <a:noFill/>
          </a:ln>
        </p:spPr>
      </p:pic>
      <p:sp>
        <p:nvSpPr>
          <p:cNvPr id="3" name="Titolo 8">
            <a:extLst>
              <a:ext uri="{FF2B5EF4-FFF2-40B4-BE49-F238E27FC236}">
                <a16:creationId xmlns:a16="http://schemas.microsoft.com/office/drawing/2014/main" id="{E2BCA817-FD6B-8215-E0B3-999265E39996}"/>
              </a:ext>
            </a:extLst>
          </p:cNvPr>
          <p:cNvSpPr txBox="1">
            <a:spLocks noGrp="1"/>
          </p:cNvSpPr>
          <p:nvPr>
            <p:ph type="title"/>
          </p:nvPr>
        </p:nvSpPr>
        <p:spPr/>
        <p:txBody>
          <a:bodyPr/>
          <a:lstStyle/>
          <a:p>
            <a:pPr lvl="0"/>
            <a:r>
              <a:rPr lang="it-IT" sz="4300"/>
              <a:t>L'unico modo per iniziare a fare qualcosa è smettere di parlare e agire.</a:t>
            </a:r>
          </a:p>
        </p:txBody>
      </p:sp>
      <p:sp>
        <p:nvSpPr>
          <p:cNvPr id="4" name="Sottotitolo 9">
            <a:extLst>
              <a:ext uri="{FF2B5EF4-FFF2-40B4-BE49-F238E27FC236}">
                <a16:creationId xmlns:a16="http://schemas.microsoft.com/office/drawing/2014/main" id="{14B82B80-8CD6-BFC4-6D27-96E6838D7ABF}"/>
              </a:ext>
            </a:extLst>
          </p:cNvPr>
          <p:cNvSpPr txBox="1">
            <a:spLocks noGrp="1"/>
          </p:cNvSpPr>
          <p:nvPr>
            <p:ph type="subTitle" sz="quarter" idx="4294967295"/>
          </p:nvPr>
        </p:nvSpPr>
        <p:spPr>
          <a:xfrm>
            <a:off x="1571625" y="2057400"/>
            <a:ext cx="9144000" cy="697888"/>
          </a:xfrm>
          <a:prstGeom prst="rect">
            <a:avLst/>
          </a:prstGeom>
          <a:noFill/>
          <a:ln>
            <a:noFill/>
          </a:ln>
        </p:spPr>
        <p:txBody>
          <a:bodyPr vert="horz" wrap="square" lIns="91440" tIns="45720" rIns="91440" bIns="45720" anchor="t" anchorCtr="0" compatLnSpc="1">
            <a:noAutofit/>
          </a:bodyPr>
          <a:lstStyle/>
          <a:p>
            <a:pPr marL="0" lvl="0" indent="0">
              <a:lnSpc>
                <a:spcPct val="100000"/>
              </a:lnSpc>
              <a:buNone/>
            </a:pPr>
            <a:r>
              <a:rPr lang="it-IT" sz="3200">
                <a:solidFill>
                  <a:srgbClr val="FFFFFF"/>
                </a:solidFill>
                <a:effectLst>
                  <a:outerShdw dist="38096" dir="2700000">
                    <a:srgbClr val="000000"/>
                  </a:outerShdw>
                </a:effectLst>
                <a:latin typeface="Avenir Next LT Pro"/>
              </a:rPr>
              <a:t>Walt Disney</a:t>
            </a:r>
          </a:p>
        </p:txBody>
      </p:sp>
      <p:sp>
        <p:nvSpPr>
          <p:cNvPr id="5" name="Segnaposto data 11">
            <a:extLst>
              <a:ext uri="{FF2B5EF4-FFF2-40B4-BE49-F238E27FC236}">
                <a16:creationId xmlns:a16="http://schemas.microsoft.com/office/drawing/2014/main" id="{728B3E7E-7E78-2C07-E6B8-437E4CD7AD4A}"/>
              </a:ext>
            </a:extLst>
          </p:cNvPr>
          <p:cNvSpPr txBox="1"/>
          <p:nvPr/>
        </p:nvSpPr>
        <p:spPr>
          <a:xfrm>
            <a:off x="457200" y="6324603"/>
            <a:ext cx="2560219"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000000"/>
                </a:solidFill>
                <a:uFillTx/>
                <a:latin typeface="Avenir Next LT Pro"/>
              </a:rPr>
              <a:t>02/02/20XX</a:t>
            </a:r>
          </a:p>
        </p:txBody>
      </p:sp>
      <p:sp>
        <p:nvSpPr>
          <p:cNvPr id="6" name="Segnaposto piè di pagina 74">
            <a:extLst>
              <a:ext uri="{FF2B5EF4-FFF2-40B4-BE49-F238E27FC236}">
                <a16:creationId xmlns:a16="http://schemas.microsoft.com/office/drawing/2014/main" id="{F3D7AFB6-0B7D-E695-AD90-D237CB985D3D}"/>
              </a:ext>
            </a:extLst>
          </p:cNvPr>
          <p:cNvSpPr txBox="1"/>
          <p:nvPr/>
        </p:nvSpPr>
        <p:spPr>
          <a:xfrm>
            <a:off x="4200863" y="6319839"/>
            <a:ext cx="3982778"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900" b="0" i="0" u="none" strike="noStrike" kern="1200" cap="none" spc="150" baseline="0">
                <a:solidFill>
                  <a:srgbClr val="000000"/>
                </a:solidFill>
                <a:uFillTx/>
                <a:latin typeface="Avenir Next LT Pro"/>
              </a:rPr>
              <a:t>TITOLO PRESENTAZIONE</a:t>
            </a:r>
          </a:p>
        </p:txBody>
      </p:sp>
      <p:sp>
        <p:nvSpPr>
          <p:cNvPr id="7" name="Segnaposto numero diapositiva 77">
            <a:extLst>
              <a:ext uri="{FF2B5EF4-FFF2-40B4-BE49-F238E27FC236}">
                <a16:creationId xmlns:a16="http://schemas.microsoft.com/office/drawing/2014/main" id="{D8912670-D4B9-FFD4-B263-A7C0F3BC6A1B}"/>
              </a:ext>
            </a:extLst>
          </p:cNvPr>
          <p:cNvSpPr txBox="1"/>
          <p:nvPr/>
        </p:nvSpPr>
        <p:spPr>
          <a:xfrm>
            <a:off x="11190802" y="6324603"/>
            <a:ext cx="799075"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363AA98-353B-4405-8BA8-7A350CDA3489}" type="slidenum">
              <a:t>9</a:t>
            </a:fld>
            <a:endParaRPr lang="it-IT" sz="900" b="0" i="0" u="none" strike="noStrike" kern="1200" cap="none" spc="150" baseline="0">
              <a:solidFill>
                <a:srgbClr val="000000"/>
              </a:solidFill>
              <a:uFillTx/>
              <a:latin typeface="Avenir Next LT Pro"/>
            </a:endParaRPr>
          </a:p>
        </p:txBody>
      </p:sp>
      <p:grpSp>
        <p:nvGrpSpPr>
          <p:cNvPr id="8" name="Gruppo 42">
            <a:extLst>
              <a:ext uri="{FF2B5EF4-FFF2-40B4-BE49-F238E27FC236}">
                <a16:creationId xmlns:a16="http://schemas.microsoft.com/office/drawing/2014/main" id="{506E7ECE-1ABE-5D58-2798-49C3BAD2E954}"/>
              </a:ext>
            </a:extLst>
          </p:cNvPr>
          <p:cNvGrpSpPr/>
          <p:nvPr/>
        </p:nvGrpSpPr>
        <p:grpSpPr>
          <a:xfrm>
            <a:off x="-6217" y="0"/>
            <a:ext cx="12214828" cy="6858000"/>
            <a:chOff x="-6217" y="0"/>
            <a:chExt cx="12214828" cy="6858000"/>
          </a:xfrm>
        </p:grpSpPr>
        <p:cxnSp>
          <p:nvCxnSpPr>
            <p:cNvPr id="9" name="Connettore diritto 43">
              <a:extLst>
                <a:ext uri="{FF2B5EF4-FFF2-40B4-BE49-F238E27FC236}">
                  <a16:creationId xmlns:a16="http://schemas.microsoft.com/office/drawing/2014/main" id="{D69FB6CA-973A-079F-9142-7B69E615C078}"/>
                </a:ext>
              </a:extLst>
            </p:cNvPr>
            <p:cNvCxnSpPr/>
            <p:nvPr/>
          </p:nvCxnSpPr>
          <p:spPr>
            <a:xfrm>
              <a:off x="-6217" y="6686284"/>
              <a:ext cx="12192005" cy="0"/>
            </a:xfrm>
            <a:prstGeom prst="straightConnector1">
              <a:avLst/>
            </a:prstGeom>
            <a:noFill/>
            <a:ln w="19046" cap="flat">
              <a:solidFill>
                <a:srgbClr val="B495C2">
                  <a:alpha val="15000"/>
                </a:srgbClr>
              </a:solidFill>
              <a:custDash>
                <a:ds d="100000" sp="100000"/>
              </a:custDash>
              <a:miter/>
            </a:ln>
          </p:spPr>
        </p:cxnSp>
        <p:cxnSp>
          <p:nvCxnSpPr>
            <p:cNvPr id="10" name="Connettore diritto 44">
              <a:extLst>
                <a:ext uri="{FF2B5EF4-FFF2-40B4-BE49-F238E27FC236}">
                  <a16:creationId xmlns:a16="http://schemas.microsoft.com/office/drawing/2014/main" id="{FBE6A6FA-5E3F-FDC9-49D4-FCC46433AA42}"/>
                </a:ext>
              </a:extLst>
            </p:cNvPr>
            <p:cNvCxnSpPr/>
            <p:nvPr/>
          </p:nvCxnSpPr>
          <p:spPr>
            <a:xfrm>
              <a:off x="0" y="0"/>
              <a:ext cx="0" cy="6858000"/>
            </a:xfrm>
            <a:prstGeom prst="straightConnector1">
              <a:avLst/>
            </a:prstGeom>
            <a:noFill/>
            <a:ln w="19046" cap="flat">
              <a:solidFill>
                <a:srgbClr val="B495C2">
                  <a:alpha val="15000"/>
                </a:srgbClr>
              </a:solidFill>
              <a:custDash>
                <a:ds d="100000" sp="100000"/>
              </a:custDash>
              <a:miter/>
            </a:ln>
          </p:spPr>
        </p:cxnSp>
        <p:cxnSp>
          <p:nvCxnSpPr>
            <p:cNvPr id="11" name="Connettore diritto 45">
              <a:extLst>
                <a:ext uri="{FF2B5EF4-FFF2-40B4-BE49-F238E27FC236}">
                  <a16:creationId xmlns:a16="http://schemas.microsoft.com/office/drawing/2014/main" id="{BFF1B7D6-C97F-D92F-BB59-0556DA721187}"/>
                </a:ext>
              </a:extLst>
            </p:cNvPr>
            <p:cNvCxnSpPr/>
            <p:nvPr/>
          </p:nvCxnSpPr>
          <p:spPr>
            <a:xfrm>
              <a:off x="11993261" y="0"/>
              <a:ext cx="0" cy="6858000"/>
            </a:xfrm>
            <a:prstGeom prst="straightConnector1">
              <a:avLst/>
            </a:prstGeom>
            <a:noFill/>
            <a:ln w="19046" cap="flat">
              <a:solidFill>
                <a:srgbClr val="B495C2">
                  <a:alpha val="15000"/>
                </a:srgbClr>
              </a:solidFill>
              <a:custDash>
                <a:ds d="100000" sp="100000"/>
              </a:custDash>
              <a:miter/>
            </a:ln>
          </p:spPr>
        </p:cxnSp>
        <p:cxnSp>
          <p:nvCxnSpPr>
            <p:cNvPr id="12" name="Connettore diritto 46">
              <a:extLst>
                <a:ext uri="{FF2B5EF4-FFF2-40B4-BE49-F238E27FC236}">
                  <a16:creationId xmlns:a16="http://schemas.microsoft.com/office/drawing/2014/main" id="{5952F832-9F03-C836-3773-CB540EAC5608}"/>
                </a:ext>
              </a:extLst>
            </p:cNvPr>
            <p:cNvCxnSpPr/>
            <p:nvPr/>
          </p:nvCxnSpPr>
          <p:spPr>
            <a:xfrm>
              <a:off x="192526" y="0"/>
              <a:ext cx="0" cy="6858000"/>
            </a:xfrm>
            <a:prstGeom prst="straightConnector1">
              <a:avLst/>
            </a:prstGeom>
            <a:noFill/>
            <a:ln w="19046" cap="flat">
              <a:solidFill>
                <a:srgbClr val="B495C2">
                  <a:alpha val="15000"/>
                </a:srgbClr>
              </a:solidFill>
              <a:custDash>
                <a:ds d="100000" sp="100000"/>
              </a:custDash>
              <a:miter/>
            </a:ln>
          </p:spPr>
        </p:cxnSp>
        <p:cxnSp>
          <p:nvCxnSpPr>
            <p:cNvPr id="13" name="Connettore diritto 47">
              <a:extLst>
                <a:ext uri="{FF2B5EF4-FFF2-40B4-BE49-F238E27FC236}">
                  <a16:creationId xmlns:a16="http://schemas.microsoft.com/office/drawing/2014/main" id="{CFAC530B-72BE-CBB3-058F-CFA64583029D}"/>
                </a:ext>
              </a:extLst>
            </p:cNvPr>
            <p:cNvCxnSpPr/>
            <p:nvPr/>
          </p:nvCxnSpPr>
          <p:spPr>
            <a:xfrm>
              <a:off x="1191966" y="0"/>
              <a:ext cx="0" cy="6858000"/>
            </a:xfrm>
            <a:prstGeom prst="straightConnector1">
              <a:avLst/>
            </a:prstGeom>
            <a:noFill/>
            <a:ln w="19046" cap="flat">
              <a:solidFill>
                <a:srgbClr val="B495C2">
                  <a:alpha val="15000"/>
                </a:srgbClr>
              </a:solidFill>
              <a:custDash>
                <a:ds d="100000" sp="100000"/>
              </a:custDash>
              <a:miter/>
            </a:ln>
          </p:spPr>
        </p:cxnSp>
        <p:cxnSp>
          <p:nvCxnSpPr>
            <p:cNvPr id="14" name="Connettore diritto 48">
              <a:extLst>
                <a:ext uri="{FF2B5EF4-FFF2-40B4-BE49-F238E27FC236}">
                  <a16:creationId xmlns:a16="http://schemas.microsoft.com/office/drawing/2014/main" id="{58620B75-F15A-6EB3-DEF0-349410C376EB}"/>
                </a:ext>
              </a:extLst>
            </p:cNvPr>
            <p:cNvCxnSpPr/>
            <p:nvPr/>
          </p:nvCxnSpPr>
          <p:spPr>
            <a:xfrm>
              <a:off x="2191405" y="0"/>
              <a:ext cx="0" cy="6858000"/>
            </a:xfrm>
            <a:prstGeom prst="straightConnector1">
              <a:avLst/>
            </a:prstGeom>
            <a:noFill/>
            <a:ln w="19046" cap="flat">
              <a:solidFill>
                <a:srgbClr val="B495C2">
                  <a:alpha val="15000"/>
                </a:srgbClr>
              </a:solidFill>
              <a:custDash>
                <a:ds d="100000" sp="100000"/>
              </a:custDash>
              <a:miter/>
            </a:ln>
          </p:spPr>
        </p:cxnSp>
        <p:cxnSp>
          <p:nvCxnSpPr>
            <p:cNvPr id="15" name="Connettore diritto 49">
              <a:extLst>
                <a:ext uri="{FF2B5EF4-FFF2-40B4-BE49-F238E27FC236}">
                  <a16:creationId xmlns:a16="http://schemas.microsoft.com/office/drawing/2014/main" id="{8FABA281-64DE-901F-B151-F07C2B5DFB3A}"/>
                </a:ext>
              </a:extLst>
            </p:cNvPr>
            <p:cNvCxnSpPr/>
            <p:nvPr/>
          </p:nvCxnSpPr>
          <p:spPr>
            <a:xfrm>
              <a:off x="3190844" y="0"/>
              <a:ext cx="0" cy="6858000"/>
            </a:xfrm>
            <a:prstGeom prst="straightConnector1">
              <a:avLst/>
            </a:prstGeom>
            <a:noFill/>
            <a:ln w="19046" cap="flat">
              <a:solidFill>
                <a:srgbClr val="B495C2">
                  <a:alpha val="15000"/>
                </a:srgbClr>
              </a:solidFill>
              <a:custDash>
                <a:ds d="100000" sp="100000"/>
              </a:custDash>
              <a:miter/>
            </a:ln>
          </p:spPr>
        </p:cxnSp>
        <p:cxnSp>
          <p:nvCxnSpPr>
            <p:cNvPr id="16" name="Connettore diritto 50">
              <a:extLst>
                <a:ext uri="{FF2B5EF4-FFF2-40B4-BE49-F238E27FC236}">
                  <a16:creationId xmlns:a16="http://schemas.microsoft.com/office/drawing/2014/main" id="{B69DAD41-F400-0BD9-38DA-0E2691243AAE}"/>
                </a:ext>
              </a:extLst>
            </p:cNvPr>
            <p:cNvCxnSpPr/>
            <p:nvPr/>
          </p:nvCxnSpPr>
          <p:spPr>
            <a:xfrm>
              <a:off x="4190283" y="0"/>
              <a:ext cx="0" cy="6858000"/>
            </a:xfrm>
            <a:prstGeom prst="straightConnector1">
              <a:avLst/>
            </a:prstGeom>
            <a:noFill/>
            <a:ln w="19046" cap="flat">
              <a:solidFill>
                <a:srgbClr val="B495C2">
                  <a:alpha val="15000"/>
                </a:srgbClr>
              </a:solidFill>
              <a:custDash>
                <a:ds d="100000" sp="100000"/>
              </a:custDash>
              <a:miter/>
            </a:ln>
          </p:spPr>
        </p:cxnSp>
        <p:cxnSp>
          <p:nvCxnSpPr>
            <p:cNvPr id="17" name="Connettore diritto 51">
              <a:extLst>
                <a:ext uri="{FF2B5EF4-FFF2-40B4-BE49-F238E27FC236}">
                  <a16:creationId xmlns:a16="http://schemas.microsoft.com/office/drawing/2014/main" id="{A7CDE9E5-7922-45CB-774A-933FA0D86587}"/>
                </a:ext>
              </a:extLst>
            </p:cNvPr>
            <p:cNvCxnSpPr/>
            <p:nvPr/>
          </p:nvCxnSpPr>
          <p:spPr>
            <a:xfrm>
              <a:off x="5189713" y="0"/>
              <a:ext cx="0" cy="6858000"/>
            </a:xfrm>
            <a:prstGeom prst="straightConnector1">
              <a:avLst/>
            </a:prstGeom>
            <a:noFill/>
            <a:ln w="19046" cap="flat">
              <a:solidFill>
                <a:srgbClr val="B495C2">
                  <a:alpha val="15000"/>
                </a:srgbClr>
              </a:solidFill>
              <a:custDash>
                <a:ds d="100000" sp="100000"/>
              </a:custDash>
              <a:miter/>
            </a:ln>
          </p:spPr>
        </p:cxnSp>
        <p:cxnSp>
          <p:nvCxnSpPr>
            <p:cNvPr id="18" name="Connettore diritto 52">
              <a:extLst>
                <a:ext uri="{FF2B5EF4-FFF2-40B4-BE49-F238E27FC236}">
                  <a16:creationId xmlns:a16="http://schemas.microsoft.com/office/drawing/2014/main" id="{3632680D-97F9-5D3A-148C-31964FE47097}"/>
                </a:ext>
              </a:extLst>
            </p:cNvPr>
            <p:cNvCxnSpPr/>
            <p:nvPr/>
          </p:nvCxnSpPr>
          <p:spPr>
            <a:xfrm>
              <a:off x="6189152" y="0"/>
              <a:ext cx="0" cy="6858000"/>
            </a:xfrm>
            <a:prstGeom prst="straightConnector1">
              <a:avLst/>
            </a:prstGeom>
            <a:noFill/>
            <a:ln w="19046" cap="flat">
              <a:solidFill>
                <a:srgbClr val="B495C2">
                  <a:alpha val="15000"/>
                </a:srgbClr>
              </a:solidFill>
              <a:custDash>
                <a:ds d="100000" sp="100000"/>
              </a:custDash>
              <a:miter/>
            </a:ln>
          </p:spPr>
        </p:cxnSp>
        <p:cxnSp>
          <p:nvCxnSpPr>
            <p:cNvPr id="19" name="Connettore diritto 53">
              <a:extLst>
                <a:ext uri="{FF2B5EF4-FFF2-40B4-BE49-F238E27FC236}">
                  <a16:creationId xmlns:a16="http://schemas.microsoft.com/office/drawing/2014/main" id="{F8EAC59C-7C6A-27D8-B0FC-37EF72384F7A}"/>
                </a:ext>
              </a:extLst>
            </p:cNvPr>
            <p:cNvCxnSpPr/>
            <p:nvPr/>
          </p:nvCxnSpPr>
          <p:spPr>
            <a:xfrm>
              <a:off x="7188592" y="0"/>
              <a:ext cx="0" cy="6858000"/>
            </a:xfrm>
            <a:prstGeom prst="straightConnector1">
              <a:avLst/>
            </a:prstGeom>
            <a:noFill/>
            <a:ln w="19046" cap="flat">
              <a:solidFill>
                <a:srgbClr val="B495C2">
                  <a:alpha val="15000"/>
                </a:srgbClr>
              </a:solidFill>
              <a:custDash>
                <a:ds d="100000" sp="100000"/>
              </a:custDash>
              <a:miter/>
            </a:ln>
          </p:spPr>
        </p:cxnSp>
        <p:cxnSp>
          <p:nvCxnSpPr>
            <p:cNvPr id="20" name="Connettore diritto 54">
              <a:extLst>
                <a:ext uri="{FF2B5EF4-FFF2-40B4-BE49-F238E27FC236}">
                  <a16:creationId xmlns:a16="http://schemas.microsoft.com/office/drawing/2014/main" id="{DA5EFAD7-4445-6A24-6D1C-725DC7E671F7}"/>
                </a:ext>
              </a:extLst>
            </p:cNvPr>
            <p:cNvCxnSpPr/>
            <p:nvPr/>
          </p:nvCxnSpPr>
          <p:spPr>
            <a:xfrm>
              <a:off x="8188031" y="0"/>
              <a:ext cx="0" cy="6858000"/>
            </a:xfrm>
            <a:prstGeom prst="straightConnector1">
              <a:avLst/>
            </a:prstGeom>
            <a:noFill/>
            <a:ln w="19046" cap="flat">
              <a:solidFill>
                <a:srgbClr val="B495C2">
                  <a:alpha val="15000"/>
                </a:srgbClr>
              </a:solidFill>
              <a:custDash>
                <a:ds d="100000" sp="100000"/>
              </a:custDash>
              <a:miter/>
            </a:ln>
          </p:spPr>
        </p:cxnSp>
        <p:cxnSp>
          <p:nvCxnSpPr>
            <p:cNvPr id="21" name="Connettore diritto 55">
              <a:extLst>
                <a:ext uri="{FF2B5EF4-FFF2-40B4-BE49-F238E27FC236}">
                  <a16:creationId xmlns:a16="http://schemas.microsoft.com/office/drawing/2014/main" id="{CA9C3042-F396-6111-CAFA-B2B2D6437354}"/>
                </a:ext>
              </a:extLst>
            </p:cNvPr>
            <p:cNvCxnSpPr/>
            <p:nvPr/>
          </p:nvCxnSpPr>
          <p:spPr>
            <a:xfrm>
              <a:off x="9187470" y="0"/>
              <a:ext cx="0" cy="6858000"/>
            </a:xfrm>
            <a:prstGeom prst="straightConnector1">
              <a:avLst/>
            </a:prstGeom>
            <a:noFill/>
            <a:ln w="19046" cap="flat">
              <a:solidFill>
                <a:srgbClr val="B495C2">
                  <a:alpha val="15000"/>
                </a:srgbClr>
              </a:solidFill>
              <a:custDash>
                <a:ds d="100000" sp="100000"/>
              </a:custDash>
              <a:miter/>
            </a:ln>
          </p:spPr>
        </p:cxnSp>
        <p:cxnSp>
          <p:nvCxnSpPr>
            <p:cNvPr id="22" name="Connettore diritto 56">
              <a:extLst>
                <a:ext uri="{FF2B5EF4-FFF2-40B4-BE49-F238E27FC236}">
                  <a16:creationId xmlns:a16="http://schemas.microsoft.com/office/drawing/2014/main" id="{735B271F-F0F1-F152-A56F-A414C9FA657F}"/>
                </a:ext>
              </a:extLst>
            </p:cNvPr>
            <p:cNvCxnSpPr/>
            <p:nvPr/>
          </p:nvCxnSpPr>
          <p:spPr>
            <a:xfrm>
              <a:off x="10186909" y="0"/>
              <a:ext cx="0" cy="6858000"/>
            </a:xfrm>
            <a:prstGeom prst="straightConnector1">
              <a:avLst/>
            </a:prstGeom>
            <a:noFill/>
            <a:ln w="19046" cap="flat">
              <a:solidFill>
                <a:srgbClr val="B495C2">
                  <a:alpha val="15000"/>
                </a:srgbClr>
              </a:solidFill>
              <a:custDash>
                <a:ds d="100000" sp="100000"/>
              </a:custDash>
              <a:miter/>
            </a:ln>
          </p:spPr>
        </p:cxnSp>
        <p:cxnSp>
          <p:nvCxnSpPr>
            <p:cNvPr id="23" name="Connettore diritto 57">
              <a:extLst>
                <a:ext uri="{FF2B5EF4-FFF2-40B4-BE49-F238E27FC236}">
                  <a16:creationId xmlns:a16="http://schemas.microsoft.com/office/drawing/2014/main" id="{F17F98F7-87B4-B020-B802-1DC677693D26}"/>
                </a:ext>
              </a:extLst>
            </p:cNvPr>
            <p:cNvCxnSpPr/>
            <p:nvPr/>
          </p:nvCxnSpPr>
          <p:spPr>
            <a:xfrm>
              <a:off x="11186348" y="0"/>
              <a:ext cx="0" cy="6858000"/>
            </a:xfrm>
            <a:prstGeom prst="straightConnector1">
              <a:avLst/>
            </a:prstGeom>
            <a:noFill/>
            <a:ln w="19046" cap="flat">
              <a:solidFill>
                <a:srgbClr val="B495C2">
                  <a:alpha val="15000"/>
                </a:srgbClr>
              </a:solidFill>
              <a:custDash>
                <a:ds d="100000" sp="100000"/>
              </a:custDash>
              <a:miter/>
            </a:ln>
          </p:spPr>
        </p:cxnSp>
        <p:cxnSp>
          <p:nvCxnSpPr>
            <p:cNvPr id="24" name="Connettore diritto 58">
              <a:extLst>
                <a:ext uri="{FF2B5EF4-FFF2-40B4-BE49-F238E27FC236}">
                  <a16:creationId xmlns:a16="http://schemas.microsoft.com/office/drawing/2014/main" id="{1F354FFB-2964-A0FA-5AB2-3BF4AF84EF04}"/>
                </a:ext>
              </a:extLst>
            </p:cNvPr>
            <p:cNvCxnSpPr/>
            <p:nvPr/>
          </p:nvCxnSpPr>
          <p:spPr>
            <a:xfrm>
              <a:off x="12185788" y="0"/>
              <a:ext cx="0" cy="6858000"/>
            </a:xfrm>
            <a:prstGeom prst="straightConnector1">
              <a:avLst/>
            </a:prstGeom>
            <a:noFill/>
            <a:ln w="19046" cap="flat">
              <a:solidFill>
                <a:srgbClr val="B495C2">
                  <a:alpha val="15000"/>
                </a:srgbClr>
              </a:solidFill>
              <a:custDash>
                <a:ds d="100000" sp="100000"/>
              </a:custDash>
              <a:miter/>
            </a:ln>
          </p:spPr>
        </p:cxnSp>
        <p:cxnSp>
          <p:nvCxnSpPr>
            <p:cNvPr id="25" name="Connettore diritto 59">
              <a:extLst>
                <a:ext uri="{FF2B5EF4-FFF2-40B4-BE49-F238E27FC236}">
                  <a16:creationId xmlns:a16="http://schemas.microsoft.com/office/drawing/2014/main" id="{DE5AFA45-BB17-6869-9A3E-F1AD8D968DC2}"/>
                </a:ext>
              </a:extLst>
            </p:cNvPr>
            <p:cNvCxnSpPr/>
            <p:nvPr/>
          </p:nvCxnSpPr>
          <p:spPr>
            <a:xfrm>
              <a:off x="0" y="171715"/>
              <a:ext cx="12191996" cy="0"/>
            </a:xfrm>
            <a:prstGeom prst="straightConnector1">
              <a:avLst/>
            </a:prstGeom>
            <a:noFill/>
            <a:ln w="19046" cap="flat">
              <a:solidFill>
                <a:srgbClr val="B495C2">
                  <a:alpha val="15000"/>
                </a:srgbClr>
              </a:solidFill>
              <a:custDash>
                <a:ds d="100000" sp="100000"/>
              </a:custDash>
              <a:miter/>
            </a:ln>
          </p:spPr>
        </p:cxnSp>
        <p:cxnSp>
          <p:nvCxnSpPr>
            <p:cNvPr id="26" name="Connettore diritto 60">
              <a:extLst>
                <a:ext uri="{FF2B5EF4-FFF2-40B4-BE49-F238E27FC236}">
                  <a16:creationId xmlns:a16="http://schemas.microsoft.com/office/drawing/2014/main" id="{E5F6182C-462F-BA75-ED7A-144DCDB017C8}"/>
                </a:ext>
              </a:extLst>
            </p:cNvPr>
            <p:cNvCxnSpPr/>
            <p:nvPr/>
          </p:nvCxnSpPr>
          <p:spPr>
            <a:xfrm>
              <a:off x="0" y="728904"/>
              <a:ext cx="12191996" cy="0"/>
            </a:xfrm>
            <a:prstGeom prst="straightConnector1">
              <a:avLst/>
            </a:prstGeom>
            <a:noFill/>
            <a:ln w="19046" cap="flat">
              <a:solidFill>
                <a:srgbClr val="B495C2">
                  <a:alpha val="15000"/>
                </a:srgbClr>
              </a:solidFill>
              <a:custDash>
                <a:ds d="100000" sp="100000"/>
              </a:custDash>
              <a:miter/>
            </a:ln>
          </p:spPr>
        </p:cxnSp>
        <p:cxnSp>
          <p:nvCxnSpPr>
            <p:cNvPr id="27" name="Connettore diritto 62">
              <a:extLst>
                <a:ext uri="{FF2B5EF4-FFF2-40B4-BE49-F238E27FC236}">
                  <a16:creationId xmlns:a16="http://schemas.microsoft.com/office/drawing/2014/main" id="{B457DEDE-90EC-441E-9356-377D58A166FF}"/>
                </a:ext>
              </a:extLst>
            </p:cNvPr>
            <p:cNvCxnSpPr/>
            <p:nvPr/>
          </p:nvCxnSpPr>
          <p:spPr>
            <a:xfrm>
              <a:off x="0" y="1286094"/>
              <a:ext cx="12191996" cy="0"/>
            </a:xfrm>
            <a:prstGeom prst="straightConnector1">
              <a:avLst/>
            </a:prstGeom>
            <a:noFill/>
            <a:ln w="19046" cap="flat">
              <a:solidFill>
                <a:srgbClr val="B495C2">
                  <a:alpha val="15000"/>
                </a:srgbClr>
              </a:solidFill>
              <a:custDash>
                <a:ds d="100000" sp="100000"/>
              </a:custDash>
              <a:miter/>
            </a:ln>
          </p:spPr>
        </p:cxnSp>
        <p:cxnSp>
          <p:nvCxnSpPr>
            <p:cNvPr id="28" name="Connettore diritto 63">
              <a:extLst>
                <a:ext uri="{FF2B5EF4-FFF2-40B4-BE49-F238E27FC236}">
                  <a16:creationId xmlns:a16="http://schemas.microsoft.com/office/drawing/2014/main" id="{21407347-6A0E-38BD-3F9F-50131AA3C75A}"/>
                </a:ext>
              </a:extLst>
            </p:cNvPr>
            <p:cNvCxnSpPr/>
            <p:nvPr/>
          </p:nvCxnSpPr>
          <p:spPr>
            <a:xfrm>
              <a:off x="0" y="1843284"/>
              <a:ext cx="12191996" cy="0"/>
            </a:xfrm>
            <a:prstGeom prst="straightConnector1">
              <a:avLst/>
            </a:prstGeom>
            <a:noFill/>
            <a:ln w="19046" cap="flat">
              <a:solidFill>
                <a:srgbClr val="B495C2">
                  <a:alpha val="15000"/>
                </a:srgbClr>
              </a:solidFill>
              <a:custDash>
                <a:ds d="100000" sp="100000"/>
              </a:custDash>
              <a:miter/>
            </a:ln>
          </p:spPr>
        </p:cxnSp>
        <p:cxnSp>
          <p:nvCxnSpPr>
            <p:cNvPr id="29" name="Connettore diritto 64">
              <a:extLst>
                <a:ext uri="{FF2B5EF4-FFF2-40B4-BE49-F238E27FC236}">
                  <a16:creationId xmlns:a16="http://schemas.microsoft.com/office/drawing/2014/main" id="{63CFDDC2-7D9E-BC16-1FC2-F9CD57F60525}"/>
                </a:ext>
              </a:extLst>
            </p:cNvPr>
            <p:cNvCxnSpPr/>
            <p:nvPr/>
          </p:nvCxnSpPr>
          <p:spPr>
            <a:xfrm>
              <a:off x="0" y="2400473"/>
              <a:ext cx="12191996" cy="0"/>
            </a:xfrm>
            <a:prstGeom prst="straightConnector1">
              <a:avLst/>
            </a:prstGeom>
            <a:noFill/>
            <a:ln w="19046" cap="flat">
              <a:solidFill>
                <a:srgbClr val="B495C2">
                  <a:alpha val="15000"/>
                </a:srgbClr>
              </a:solidFill>
              <a:custDash>
                <a:ds d="100000" sp="100000"/>
              </a:custDash>
              <a:miter/>
            </a:ln>
          </p:spPr>
        </p:cxnSp>
        <p:cxnSp>
          <p:nvCxnSpPr>
            <p:cNvPr id="30" name="Connettore diritto 65">
              <a:extLst>
                <a:ext uri="{FF2B5EF4-FFF2-40B4-BE49-F238E27FC236}">
                  <a16:creationId xmlns:a16="http://schemas.microsoft.com/office/drawing/2014/main" id="{08081C83-1EB9-09A0-A9AB-63BB3546F8A5}"/>
                </a:ext>
              </a:extLst>
            </p:cNvPr>
            <p:cNvCxnSpPr/>
            <p:nvPr/>
          </p:nvCxnSpPr>
          <p:spPr>
            <a:xfrm>
              <a:off x="0" y="2957663"/>
              <a:ext cx="12191996" cy="0"/>
            </a:xfrm>
            <a:prstGeom prst="straightConnector1">
              <a:avLst/>
            </a:prstGeom>
            <a:noFill/>
            <a:ln w="19046" cap="flat">
              <a:solidFill>
                <a:srgbClr val="B495C2">
                  <a:alpha val="15000"/>
                </a:srgbClr>
              </a:solidFill>
              <a:custDash>
                <a:ds d="100000" sp="100000"/>
              </a:custDash>
              <a:miter/>
            </a:ln>
          </p:spPr>
        </p:cxnSp>
        <p:cxnSp>
          <p:nvCxnSpPr>
            <p:cNvPr id="31" name="Connettore diritto 66">
              <a:extLst>
                <a:ext uri="{FF2B5EF4-FFF2-40B4-BE49-F238E27FC236}">
                  <a16:creationId xmlns:a16="http://schemas.microsoft.com/office/drawing/2014/main" id="{E65BCB6D-3256-75C1-644F-13191E6A01B9}"/>
                </a:ext>
              </a:extLst>
            </p:cNvPr>
            <p:cNvCxnSpPr/>
            <p:nvPr/>
          </p:nvCxnSpPr>
          <p:spPr>
            <a:xfrm>
              <a:off x="0" y="3514853"/>
              <a:ext cx="12191996" cy="0"/>
            </a:xfrm>
            <a:prstGeom prst="straightConnector1">
              <a:avLst/>
            </a:prstGeom>
            <a:noFill/>
            <a:ln w="19046" cap="flat">
              <a:solidFill>
                <a:srgbClr val="B495C2">
                  <a:alpha val="15000"/>
                </a:srgbClr>
              </a:solidFill>
              <a:custDash>
                <a:ds d="100000" sp="100000"/>
              </a:custDash>
              <a:miter/>
            </a:ln>
          </p:spPr>
        </p:cxnSp>
        <p:cxnSp>
          <p:nvCxnSpPr>
            <p:cNvPr id="32" name="Connettore diritto 67">
              <a:extLst>
                <a:ext uri="{FF2B5EF4-FFF2-40B4-BE49-F238E27FC236}">
                  <a16:creationId xmlns:a16="http://schemas.microsoft.com/office/drawing/2014/main" id="{1F1FF756-0802-3F12-1866-FAB40F7D357D}"/>
                </a:ext>
              </a:extLst>
            </p:cNvPr>
            <p:cNvCxnSpPr/>
            <p:nvPr/>
          </p:nvCxnSpPr>
          <p:spPr>
            <a:xfrm>
              <a:off x="0" y="4072042"/>
              <a:ext cx="12191996" cy="0"/>
            </a:xfrm>
            <a:prstGeom prst="straightConnector1">
              <a:avLst/>
            </a:prstGeom>
            <a:noFill/>
            <a:ln w="19046" cap="flat">
              <a:solidFill>
                <a:srgbClr val="B495C2">
                  <a:alpha val="15000"/>
                </a:srgbClr>
              </a:solidFill>
              <a:custDash>
                <a:ds d="100000" sp="100000"/>
              </a:custDash>
              <a:miter/>
            </a:ln>
          </p:spPr>
        </p:cxnSp>
        <p:cxnSp>
          <p:nvCxnSpPr>
            <p:cNvPr id="33" name="Connettore diritto 68">
              <a:extLst>
                <a:ext uri="{FF2B5EF4-FFF2-40B4-BE49-F238E27FC236}">
                  <a16:creationId xmlns:a16="http://schemas.microsoft.com/office/drawing/2014/main" id="{CA2CF42D-8357-5646-90DE-13E0DCCF861F}"/>
                </a:ext>
              </a:extLst>
            </p:cNvPr>
            <p:cNvCxnSpPr/>
            <p:nvPr/>
          </p:nvCxnSpPr>
          <p:spPr>
            <a:xfrm>
              <a:off x="0" y="4629232"/>
              <a:ext cx="12191996" cy="0"/>
            </a:xfrm>
            <a:prstGeom prst="straightConnector1">
              <a:avLst/>
            </a:prstGeom>
            <a:noFill/>
            <a:ln w="19046" cap="flat">
              <a:solidFill>
                <a:srgbClr val="B495C2">
                  <a:alpha val="15000"/>
                </a:srgbClr>
              </a:solidFill>
              <a:custDash>
                <a:ds d="100000" sp="100000"/>
              </a:custDash>
              <a:miter/>
            </a:ln>
          </p:spPr>
        </p:cxnSp>
        <p:cxnSp>
          <p:nvCxnSpPr>
            <p:cNvPr id="34" name="Connettore diritto 69">
              <a:extLst>
                <a:ext uri="{FF2B5EF4-FFF2-40B4-BE49-F238E27FC236}">
                  <a16:creationId xmlns:a16="http://schemas.microsoft.com/office/drawing/2014/main" id="{A00B9D45-92BB-8130-C746-FB6D0F1D5615}"/>
                </a:ext>
              </a:extLst>
            </p:cNvPr>
            <p:cNvCxnSpPr/>
            <p:nvPr/>
          </p:nvCxnSpPr>
          <p:spPr>
            <a:xfrm>
              <a:off x="0" y="5186421"/>
              <a:ext cx="12191996" cy="0"/>
            </a:xfrm>
            <a:prstGeom prst="straightConnector1">
              <a:avLst/>
            </a:prstGeom>
            <a:noFill/>
            <a:ln w="19046" cap="flat">
              <a:solidFill>
                <a:srgbClr val="B495C2">
                  <a:alpha val="15000"/>
                </a:srgbClr>
              </a:solidFill>
              <a:custDash>
                <a:ds d="100000" sp="100000"/>
              </a:custDash>
              <a:miter/>
            </a:ln>
          </p:spPr>
        </p:cxnSp>
        <p:cxnSp>
          <p:nvCxnSpPr>
            <p:cNvPr id="35" name="Connettore diritto 70">
              <a:extLst>
                <a:ext uri="{FF2B5EF4-FFF2-40B4-BE49-F238E27FC236}">
                  <a16:creationId xmlns:a16="http://schemas.microsoft.com/office/drawing/2014/main" id="{76865A0C-D4C1-DCC0-EF40-351DF2BA72C0}"/>
                </a:ext>
              </a:extLst>
            </p:cNvPr>
            <p:cNvCxnSpPr/>
            <p:nvPr/>
          </p:nvCxnSpPr>
          <p:spPr>
            <a:xfrm>
              <a:off x="0" y="5743611"/>
              <a:ext cx="12191996" cy="0"/>
            </a:xfrm>
            <a:prstGeom prst="straightConnector1">
              <a:avLst/>
            </a:prstGeom>
            <a:noFill/>
            <a:ln w="19046" cap="flat">
              <a:solidFill>
                <a:srgbClr val="B495C2">
                  <a:alpha val="15000"/>
                </a:srgbClr>
              </a:solidFill>
              <a:custDash>
                <a:ds d="100000" sp="100000"/>
              </a:custDash>
              <a:miter/>
            </a:ln>
          </p:spPr>
        </p:cxnSp>
        <p:cxnSp>
          <p:nvCxnSpPr>
            <p:cNvPr id="36" name="Connettore diritto 71">
              <a:extLst>
                <a:ext uri="{FF2B5EF4-FFF2-40B4-BE49-F238E27FC236}">
                  <a16:creationId xmlns:a16="http://schemas.microsoft.com/office/drawing/2014/main" id="{85D32074-657F-5A12-F32F-E2F77ABFD8B9}"/>
                </a:ext>
              </a:extLst>
            </p:cNvPr>
            <p:cNvCxnSpPr/>
            <p:nvPr/>
          </p:nvCxnSpPr>
          <p:spPr>
            <a:xfrm>
              <a:off x="0" y="6858000"/>
              <a:ext cx="12191996" cy="0"/>
            </a:xfrm>
            <a:prstGeom prst="straightConnector1">
              <a:avLst/>
            </a:prstGeom>
            <a:noFill/>
            <a:ln w="19046" cap="flat">
              <a:solidFill>
                <a:srgbClr val="B495C2">
                  <a:alpha val="15000"/>
                </a:srgbClr>
              </a:solidFill>
              <a:custDash>
                <a:ds d="100000" sp="100000"/>
              </a:custDash>
              <a:miter/>
            </a:ln>
          </p:spPr>
        </p:cxnSp>
        <p:cxnSp>
          <p:nvCxnSpPr>
            <p:cNvPr id="37" name="Connettore diritto 72">
              <a:extLst>
                <a:ext uri="{FF2B5EF4-FFF2-40B4-BE49-F238E27FC236}">
                  <a16:creationId xmlns:a16="http://schemas.microsoft.com/office/drawing/2014/main" id="{1D245344-9B70-F0AF-A09C-296F991C858A}"/>
                </a:ext>
              </a:extLst>
            </p:cNvPr>
            <p:cNvCxnSpPr/>
            <p:nvPr/>
          </p:nvCxnSpPr>
          <p:spPr>
            <a:xfrm>
              <a:off x="16614" y="6248396"/>
              <a:ext cx="12191997" cy="0"/>
            </a:xfrm>
            <a:prstGeom prst="straightConnector1">
              <a:avLst/>
            </a:prstGeom>
            <a:noFill/>
            <a:ln w="19046" cap="flat">
              <a:solidFill>
                <a:srgbClr val="B495C2">
                  <a:alpha val="15000"/>
                </a:srgbClr>
              </a:solidFill>
              <a:custDash>
                <a:ds d="100000" sp="100000"/>
              </a:custDash>
              <a:miter/>
            </a:ln>
          </p:spPr>
        </p:cxnSp>
      </p:grpSp>
    </p:spTree>
  </p:cSld>
  <p:clrMapOvr>
    <a:masterClrMapping/>
  </p:clrMapOvr>
</p:sld>
</file>

<file path=ppt/theme/theme1.xml><?xml version="1.0" encoding="utf-8"?>
<a:theme xmlns:a="http://schemas.openxmlformats.org/drawingml/2006/main" name="Sine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Modello%20sinusoidale</Template>
  <TotalTime>82</TotalTime>
  <Words>647</Words>
  <Application>Microsoft Office PowerPoint</Application>
  <PresentationFormat>Widescreen</PresentationFormat>
  <Paragraphs>136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Calibri</vt:lpstr>
      <vt:lpstr>Montserrat</vt:lpstr>
      <vt:lpstr>Posterama</vt:lpstr>
      <vt:lpstr>SineVTI</vt:lpstr>
      <vt:lpstr>Progetto di  Ingegneria del Software  A.A. 2023/24</vt:lpstr>
      <vt:lpstr>x</vt:lpstr>
      <vt:lpstr>Agenda</vt:lpstr>
      <vt:lpstr>PowerPoint Presentation</vt:lpstr>
      <vt:lpstr>Introduzione</vt:lpstr>
      <vt:lpstr>Argomento  uno</vt:lpstr>
      <vt:lpstr>Grafico</vt:lpstr>
      <vt:lpstr>Tabella</vt:lpstr>
      <vt:lpstr>L'unico modo per iniziare a fare qualcosa è smettere di parlare e agire.</vt:lpstr>
      <vt:lpstr>Sequenza temporale</vt:lpstr>
      <vt:lpstr>Criteri di Valutazione</vt:lpstr>
      <vt:lpstr>Criteri di accettazione</vt:lpstr>
      <vt:lpstr>Criteri di premialità</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di  Ingegneria del Software A.A. 2023/24</dc:title>
  <dc:creator>Antonio Pagnotta</dc:creator>
  <cp:lastModifiedBy>Antonio Pagnotta</cp:lastModifiedBy>
  <cp:revision>3</cp:revision>
  <dcterms:created xsi:type="dcterms:W3CDTF">2024-02-12T16:44:05Z</dcterms:created>
  <dcterms:modified xsi:type="dcterms:W3CDTF">2024-02-19T16:03:59Z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