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378" r:id="rId4"/>
    <p:sldId id="257" r:id="rId5"/>
    <p:sldId id="379" r:id="rId6"/>
    <p:sldId id="380" r:id="rId7"/>
    <p:sldId id="382" r:id="rId8"/>
    <p:sldId id="383" r:id="rId9"/>
    <p:sldId id="386" r:id="rId10"/>
    <p:sldId id="385" r:id="rId11"/>
    <p:sldId id="384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>
        <p:scale>
          <a:sx n="75" d="100"/>
          <a:sy n="75" d="100"/>
        </p:scale>
        <p:origin x="970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9E87B-1CD3-44BE-86EA-345FAFF69F38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16E62-3269-40C4-BD6C-F1759CF407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162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CE59478-0B15-5648-31E2-8E4F8ECDD2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FA400B1-3A43-14C6-18E5-4B3AEE1C10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DC4F0EE-2837-DD1A-6005-3C10D1F420D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ACB5CDC-7BC7-4F80-8F2B-DBAAB4D78846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D63D-9B08-883C-22F0-DA164745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F123A-5C99-42C6-E8C5-71633B0C8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325C7-B152-513F-3FB5-1A6C5F80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116F-C847-4F0B-A3AD-6CDE54C10211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D17C9-ECAE-D866-5CE3-B2D1D261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1A2D3-0853-A4C0-9317-078D220F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A22A-BF71-4E23-B6B8-B144710635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884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C3E2-A497-D4DF-CA55-5F42F22A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154CC-8714-53E7-A80E-81E76B54E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CC7A-2BEA-04BE-145E-FEA0DD66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116F-C847-4F0B-A3AD-6CDE54C10211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AC848-E376-F365-204A-6F19CC84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1D7EA-CA1D-A36A-46BC-E4659215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A22A-BF71-4E23-B6B8-B144710635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19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B7521-175D-B4F0-05F8-59C75E61A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B132D-571B-CDC0-1BC5-C536A9C56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4891-B469-9BBF-A46A-4165E36B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116F-C847-4F0B-A3AD-6CDE54C10211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F5D6A-BEB8-5CCA-FC6A-7AB7BB86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A07F1-B60C-4508-BC82-2F02ACD8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A22A-BF71-4E23-B6B8-B144710635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154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A59745-732F-CFAC-7198-CB3EDE106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72870"/>
            <a:ext cx="12191996" cy="3200134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vert="horz" wrap="square" lIns="182880" tIns="0" rIns="91440" bIns="45720" anchor="ctr" anchorCtr="0" compatLnSpc="1">
            <a:noAutofit/>
          </a:bodyPr>
          <a:lstStyle>
            <a:lvl1pPr marL="731520" marR="0" lvl="0" indent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tabLst/>
              <a:defRPr lang="it-IT" sz="5400" b="0" i="0" u="none" strike="noStrike" cap="none" spc="0" baseline="0">
                <a:solidFill>
                  <a:srgbClr val="FFFFFF"/>
                </a:solidFill>
                <a:uFillTx/>
                <a:latin typeface="Posterama"/>
              </a:defRPr>
            </a:lvl1pPr>
          </a:lstStyle>
          <a:p>
            <a:pPr lvl="0"/>
            <a:r>
              <a:rPr lang="it-IT"/>
              <a:t>Fare clic sul titolo</a:t>
            </a:r>
          </a:p>
        </p:txBody>
      </p:sp>
      <p:sp>
        <p:nvSpPr>
          <p:cNvPr id="3" name="Segnaposto immagine 5">
            <a:extLst>
              <a:ext uri="{FF2B5EF4-FFF2-40B4-BE49-F238E27FC236}">
                <a16:creationId xmlns:a16="http://schemas.microsoft.com/office/drawing/2014/main" id="{0509E2B6-F60F-87FD-4FB2-ABE9EC463C58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0" y="0"/>
            <a:ext cx="12191996" cy="41515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 marL="0" marR="0" lvl="0" indent="0" algn="ctr" fontAlgn="auto">
              <a:lnSpc>
                <a:spcPct val="110000"/>
              </a:lnSpc>
              <a:spcAft>
                <a:spcPts val="0"/>
              </a:spcAft>
              <a:buNone/>
              <a:tabLst/>
              <a:defRPr lang="it-IT" b="0" i="0" u="none" strike="noStrike" cap="none" spc="0" baseline="0">
                <a:solidFill>
                  <a:srgbClr val="7162FE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Inserire una foto qui</a:t>
            </a:r>
          </a:p>
        </p:txBody>
      </p:sp>
      <p:sp>
        <p:nvSpPr>
          <p:cNvPr id="4" name="Segnaposto testo 7">
            <a:extLst>
              <a:ext uri="{FF2B5EF4-FFF2-40B4-BE49-F238E27FC236}">
                <a16:creationId xmlns:a16="http://schemas.microsoft.com/office/drawing/2014/main" id="{332DC4F8-9E1E-E6F3-E76D-BB858F4E7C5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924803" y="4246793"/>
            <a:ext cx="3581403" cy="20812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fontAlgn="auto">
              <a:lnSpc>
                <a:spcPct val="110000"/>
              </a:lnSpc>
              <a:spcAft>
                <a:spcPts val="0"/>
              </a:spcAft>
              <a:buNone/>
              <a:tabLst/>
              <a:defRPr lang="it-IT" b="0" i="0" u="none" strike="noStrike" cap="none" spc="0" baseline="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7418602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1B62A40-654A-D639-9849-8AA6AB78443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072F937-401D-9900-94EA-E02B0617751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EEEEE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4" name="Forma libera: Forma 3">
            <a:extLst>
              <a:ext uri="{FF2B5EF4-FFF2-40B4-BE49-F238E27FC236}">
                <a16:creationId xmlns:a16="http://schemas.microsoft.com/office/drawing/2014/main" id="{5106B373-9659-C4F5-E2B9-2A13297B157E}"/>
              </a:ext>
            </a:extLst>
          </p:cNvPr>
          <p:cNvSpPr/>
          <p:nvPr/>
        </p:nvSpPr>
        <p:spPr>
          <a:xfrm rot="10799991">
            <a:off x="3109" y="-6054"/>
            <a:ext cx="12185788" cy="265669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178450"/>
              <a:gd name="f7" fmla="val 2001622"/>
              <a:gd name="f8" fmla="val 8951169"/>
              <a:gd name="f9" fmla="val 32"/>
              <a:gd name="f10" fmla="val 9704520"/>
              <a:gd name="f11" fmla="val 1593"/>
              <a:gd name="f12" fmla="val 10578586"/>
              <a:gd name="f13" fmla="val 62133"/>
              <a:gd name="f14" fmla="val 11653845"/>
              <a:gd name="f15" fmla="val 209874"/>
              <a:gd name="f16" fmla="val 286723"/>
              <a:gd name="f17" fmla="val 1010979"/>
              <a:gd name="f18" fmla="val 4768989"/>
              <a:gd name="f19" fmla="val 5812206"/>
              <a:gd name="f20" fmla="+- 0 0 6472"/>
              <a:gd name="f21" fmla="+- 0 0 -90"/>
              <a:gd name="f22" fmla="*/ f3 1 12178450"/>
              <a:gd name="f23" fmla="*/ f4 1 2001622"/>
              <a:gd name="f24" fmla="+- f7 0 f5"/>
              <a:gd name="f25" fmla="+- f6 0 f5"/>
              <a:gd name="f26" fmla="*/ f21 f0 1"/>
              <a:gd name="f27" fmla="*/ f25 1 12178450"/>
              <a:gd name="f28" fmla="*/ f24 1 2001622"/>
              <a:gd name="f29" fmla="*/ 8951169 f25 1"/>
              <a:gd name="f30" fmla="*/ 32 f24 1"/>
              <a:gd name="f31" fmla="*/ 11653845 f25 1"/>
              <a:gd name="f32" fmla="*/ 209874 f24 1"/>
              <a:gd name="f33" fmla="*/ 12178450 f25 1"/>
              <a:gd name="f34" fmla="*/ 286723 f24 1"/>
              <a:gd name="f35" fmla="*/ 2001622 f24 1"/>
              <a:gd name="f36" fmla="*/ 0 f25 1"/>
              <a:gd name="f37" fmla="*/ 1010979 f24 1"/>
              <a:gd name="f38" fmla="*/ f26 1 f2"/>
              <a:gd name="f39" fmla="*/ f29 1 12178450"/>
              <a:gd name="f40" fmla="*/ f30 1 2001622"/>
              <a:gd name="f41" fmla="*/ f31 1 12178450"/>
              <a:gd name="f42" fmla="*/ f32 1 2001622"/>
              <a:gd name="f43" fmla="*/ f33 1 12178450"/>
              <a:gd name="f44" fmla="*/ f34 1 2001622"/>
              <a:gd name="f45" fmla="*/ f35 1 2001622"/>
              <a:gd name="f46" fmla="*/ f36 1 12178450"/>
              <a:gd name="f47" fmla="*/ f37 1 2001622"/>
              <a:gd name="f48" fmla="*/ f5 1 f27"/>
              <a:gd name="f49" fmla="*/ f6 1 f27"/>
              <a:gd name="f50" fmla="*/ f5 1 f28"/>
              <a:gd name="f51" fmla="*/ f7 1 f28"/>
              <a:gd name="f52" fmla="+- f38 0 f1"/>
              <a:gd name="f53" fmla="*/ f39 1 f27"/>
              <a:gd name="f54" fmla="*/ f40 1 f28"/>
              <a:gd name="f55" fmla="*/ f41 1 f27"/>
              <a:gd name="f56" fmla="*/ f42 1 f28"/>
              <a:gd name="f57" fmla="*/ f43 1 f27"/>
              <a:gd name="f58" fmla="*/ f44 1 f28"/>
              <a:gd name="f59" fmla="*/ f45 1 f28"/>
              <a:gd name="f60" fmla="*/ f46 1 f27"/>
              <a:gd name="f61" fmla="*/ f47 1 f28"/>
              <a:gd name="f62" fmla="*/ f48 f22 1"/>
              <a:gd name="f63" fmla="*/ f49 f22 1"/>
              <a:gd name="f64" fmla="*/ f51 f23 1"/>
              <a:gd name="f65" fmla="*/ f50 f23 1"/>
              <a:gd name="f66" fmla="*/ f53 f22 1"/>
              <a:gd name="f67" fmla="*/ f54 f23 1"/>
              <a:gd name="f68" fmla="*/ f55 f22 1"/>
              <a:gd name="f69" fmla="*/ f56 f23 1"/>
              <a:gd name="f70" fmla="*/ f57 f22 1"/>
              <a:gd name="f71" fmla="*/ f58 f23 1"/>
              <a:gd name="f72" fmla="*/ f59 f23 1"/>
              <a:gd name="f73" fmla="*/ f60 f22 1"/>
              <a:gd name="f74" fmla="*/ f61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2">
                <a:pos x="f66" y="f67"/>
              </a:cxn>
              <a:cxn ang="f52">
                <a:pos x="f68" y="f69"/>
              </a:cxn>
              <a:cxn ang="f52">
                <a:pos x="f70" y="f71"/>
              </a:cxn>
              <a:cxn ang="f52">
                <a:pos x="f70" y="f72"/>
              </a:cxn>
              <a:cxn ang="f52">
                <a:pos x="f73" y="f72"/>
              </a:cxn>
              <a:cxn ang="f52">
                <a:pos x="f73" y="f74"/>
              </a:cxn>
              <a:cxn ang="f52">
                <a:pos x="f66" y="f67"/>
              </a:cxn>
            </a:cxnLst>
            <a:rect l="f62" t="f65" r="f63" b="f64"/>
            <a:pathLst>
              <a:path w="12178450" h="2001622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6" y="f16"/>
                </a:lnTo>
                <a:lnTo>
                  <a:pt x="f6" y="f7"/>
                </a:lnTo>
                <a:lnTo>
                  <a:pt x="f5" y="f7"/>
                </a:lnTo>
                <a:lnTo>
                  <a:pt x="f5" y="f17"/>
                </a:lnTo>
                <a:cubicBezTo>
                  <a:pt x="f18" y="f17"/>
                  <a:pt x="f19" y="f20"/>
                  <a:pt x="f8" y="f9"/>
                </a:cubicBezTo>
                <a:close/>
              </a:path>
            </a:pathLst>
          </a:custGeom>
          <a:solidFill>
            <a:srgbClr val="FFE7E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5" name="Triangolo rettangolo 4">
            <a:extLst>
              <a:ext uri="{FF2B5EF4-FFF2-40B4-BE49-F238E27FC236}">
                <a16:creationId xmlns:a16="http://schemas.microsoft.com/office/drawing/2014/main" id="{28F60107-909C-7677-09B6-30FF9CB1FB48}"/>
              </a:ext>
            </a:extLst>
          </p:cNvPr>
          <p:cNvSpPr/>
          <p:nvPr/>
        </p:nvSpPr>
        <p:spPr>
          <a:xfrm rot="13499997">
            <a:off x="-266909" y="3535433"/>
            <a:ext cx="568290" cy="5682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6" name="Forma libera: Forma 5">
            <a:extLst>
              <a:ext uri="{FF2B5EF4-FFF2-40B4-BE49-F238E27FC236}">
                <a16:creationId xmlns:a16="http://schemas.microsoft.com/office/drawing/2014/main" id="{D93EBFEE-B766-9B9E-09E1-84AFC0F2E650}"/>
              </a:ext>
            </a:extLst>
          </p:cNvPr>
          <p:cNvSpPr/>
          <p:nvPr/>
        </p:nvSpPr>
        <p:spPr>
          <a:xfrm>
            <a:off x="36274" y="5198354"/>
            <a:ext cx="2602921" cy="16715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602925"/>
              <a:gd name="f7" fmla="val 1671572"/>
              <a:gd name="f8" fmla="val 281723"/>
              <a:gd name="f9" fmla="val 1296311"/>
              <a:gd name="f10" fmla="val 2166821"/>
              <a:gd name="f11" fmla="val 616864"/>
              <a:gd name="f12" fmla="val 2538665"/>
              <a:gd name="f13" fmla="val 1496001"/>
              <a:gd name="f14" fmla="val 1714953"/>
              <a:gd name="f15" fmla="val 1633707"/>
              <a:gd name="f16" fmla="val 1537837"/>
              <a:gd name="f17" fmla="val 1340706"/>
              <a:gd name="f18" fmla="val 1104138"/>
              <a:gd name="f19" fmla="val 844514"/>
              <a:gd name="f20" fmla="val 818992"/>
              <a:gd name="f21" fmla="val 281722"/>
              <a:gd name="f22" fmla="val 225443"/>
              <a:gd name="f23" fmla="val 169830"/>
              <a:gd name="f24" fmla="val 821844"/>
              <a:gd name="f25" fmla="val 115019"/>
              <a:gd name="f26" fmla="val 827410"/>
              <a:gd name="f27" fmla="val 844964"/>
              <a:gd name="f28" fmla="val 17421"/>
              <a:gd name="f29" fmla="val 31283"/>
              <a:gd name="f30" fmla="val 12646"/>
              <a:gd name="f31" fmla="val 113626"/>
              <a:gd name="f32" fmla="val 4284"/>
              <a:gd name="f33" fmla="val 197174"/>
              <a:gd name="f34" fmla="+- 0 0 -90"/>
              <a:gd name="f35" fmla="*/ f3 1 2602925"/>
              <a:gd name="f36" fmla="*/ f4 1 1671572"/>
              <a:gd name="f37" fmla="+- f7 0 f5"/>
              <a:gd name="f38" fmla="+- f6 0 f5"/>
              <a:gd name="f39" fmla="*/ f34 f0 1"/>
              <a:gd name="f40" fmla="*/ f38 1 2602925"/>
              <a:gd name="f41" fmla="*/ f37 1 1671572"/>
              <a:gd name="f42" fmla="*/ 281723 f38 1"/>
              <a:gd name="f43" fmla="*/ 0 f37 1"/>
              <a:gd name="f44" fmla="*/ 2538665 f38 1"/>
              <a:gd name="f45" fmla="*/ 1496001 f37 1"/>
              <a:gd name="f46" fmla="*/ 2602925 f38 1"/>
              <a:gd name="f47" fmla="*/ 1671572 f37 1"/>
              <a:gd name="f48" fmla="*/ 1714953 f38 1"/>
              <a:gd name="f49" fmla="*/ 1633707 f38 1"/>
              <a:gd name="f50" fmla="*/ 1537837 f37 1"/>
              <a:gd name="f51" fmla="*/ 281722 f38 1"/>
              <a:gd name="f52" fmla="*/ 818992 f37 1"/>
              <a:gd name="f53" fmla="*/ 115019 f38 1"/>
              <a:gd name="f54" fmla="*/ 827410 f37 1"/>
              <a:gd name="f55" fmla="*/ 0 f38 1"/>
              <a:gd name="f56" fmla="*/ 844964 f37 1"/>
              <a:gd name="f57" fmla="*/ 17421 f37 1"/>
              <a:gd name="f58" fmla="*/ 31283 f38 1"/>
              <a:gd name="f59" fmla="*/ 12646 f37 1"/>
              <a:gd name="f60" fmla="*/ f39 1 f2"/>
              <a:gd name="f61" fmla="*/ f42 1 2602925"/>
              <a:gd name="f62" fmla="*/ f43 1 1671572"/>
              <a:gd name="f63" fmla="*/ f44 1 2602925"/>
              <a:gd name="f64" fmla="*/ f45 1 1671572"/>
              <a:gd name="f65" fmla="*/ f46 1 2602925"/>
              <a:gd name="f66" fmla="*/ f47 1 1671572"/>
              <a:gd name="f67" fmla="*/ f48 1 2602925"/>
              <a:gd name="f68" fmla="*/ f49 1 2602925"/>
              <a:gd name="f69" fmla="*/ f50 1 1671572"/>
              <a:gd name="f70" fmla="*/ f51 1 2602925"/>
              <a:gd name="f71" fmla="*/ f52 1 1671572"/>
              <a:gd name="f72" fmla="*/ f53 1 2602925"/>
              <a:gd name="f73" fmla="*/ f54 1 1671572"/>
              <a:gd name="f74" fmla="*/ f55 1 2602925"/>
              <a:gd name="f75" fmla="*/ f56 1 1671572"/>
              <a:gd name="f76" fmla="*/ f57 1 1671572"/>
              <a:gd name="f77" fmla="*/ f58 1 2602925"/>
              <a:gd name="f78" fmla="*/ f59 1 1671572"/>
              <a:gd name="f79" fmla="*/ f5 1 f40"/>
              <a:gd name="f80" fmla="*/ f6 1 f40"/>
              <a:gd name="f81" fmla="*/ f5 1 f41"/>
              <a:gd name="f82" fmla="*/ f7 1 f41"/>
              <a:gd name="f83" fmla="+- f60 0 f1"/>
              <a:gd name="f84" fmla="*/ f61 1 f40"/>
              <a:gd name="f85" fmla="*/ f62 1 f41"/>
              <a:gd name="f86" fmla="*/ f63 1 f40"/>
              <a:gd name="f87" fmla="*/ f64 1 f41"/>
              <a:gd name="f88" fmla="*/ f65 1 f40"/>
              <a:gd name="f89" fmla="*/ f66 1 f41"/>
              <a:gd name="f90" fmla="*/ f67 1 f40"/>
              <a:gd name="f91" fmla="*/ f68 1 f40"/>
              <a:gd name="f92" fmla="*/ f69 1 f41"/>
              <a:gd name="f93" fmla="*/ f70 1 f40"/>
              <a:gd name="f94" fmla="*/ f71 1 f41"/>
              <a:gd name="f95" fmla="*/ f72 1 f40"/>
              <a:gd name="f96" fmla="*/ f73 1 f41"/>
              <a:gd name="f97" fmla="*/ f74 1 f40"/>
              <a:gd name="f98" fmla="*/ f75 1 f41"/>
              <a:gd name="f99" fmla="*/ f76 1 f41"/>
              <a:gd name="f100" fmla="*/ f77 1 f40"/>
              <a:gd name="f101" fmla="*/ f78 1 f41"/>
              <a:gd name="f102" fmla="*/ f79 f35 1"/>
              <a:gd name="f103" fmla="*/ f80 f35 1"/>
              <a:gd name="f104" fmla="*/ f82 f36 1"/>
              <a:gd name="f105" fmla="*/ f81 f36 1"/>
              <a:gd name="f106" fmla="*/ f84 f35 1"/>
              <a:gd name="f107" fmla="*/ f85 f36 1"/>
              <a:gd name="f108" fmla="*/ f86 f35 1"/>
              <a:gd name="f109" fmla="*/ f87 f36 1"/>
              <a:gd name="f110" fmla="*/ f88 f35 1"/>
              <a:gd name="f111" fmla="*/ f89 f36 1"/>
              <a:gd name="f112" fmla="*/ f90 f35 1"/>
              <a:gd name="f113" fmla="*/ f91 f35 1"/>
              <a:gd name="f114" fmla="*/ f92 f36 1"/>
              <a:gd name="f115" fmla="*/ f93 f35 1"/>
              <a:gd name="f116" fmla="*/ f94 f36 1"/>
              <a:gd name="f117" fmla="*/ f95 f35 1"/>
              <a:gd name="f118" fmla="*/ f96 f36 1"/>
              <a:gd name="f119" fmla="*/ f97 f35 1"/>
              <a:gd name="f120" fmla="*/ f98 f36 1"/>
              <a:gd name="f121" fmla="*/ f99 f36 1"/>
              <a:gd name="f122" fmla="*/ f100 f35 1"/>
              <a:gd name="f123" fmla="*/ f101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3">
                <a:pos x="f106" y="f107"/>
              </a:cxn>
              <a:cxn ang="f83">
                <a:pos x="f108" y="f109"/>
              </a:cxn>
              <a:cxn ang="f83">
                <a:pos x="f110" y="f111"/>
              </a:cxn>
              <a:cxn ang="f83">
                <a:pos x="f112" y="f111"/>
              </a:cxn>
              <a:cxn ang="f83">
                <a:pos x="f113" y="f114"/>
              </a:cxn>
              <a:cxn ang="f83">
                <a:pos x="f115" y="f116"/>
              </a:cxn>
              <a:cxn ang="f83">
                <a:pos x="f117" y="f118"/>
              </a:cxn>
              <a:cxn ang="f83">
                <a:pos x="f119" y="f120"/>
              </a:cxn>
              <a:cxn ang="f83">
                <a:pos x="f119" y="f121"/>
              </a:cxn>
              <a:cxn ang="f83">
                <a:pos x="f122" y="f123"/>
              </a:cxn>
              <a:cxn ang="f83">
                <a:pos x="f106" y="f107"/>
              </a:cxn>
            </a:cxnLst>
            <a:rect l="f102" t="f105" r="f103" b="f104"/>
            <a:pathLst>
              <a:path w="2602925" h="1671572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7"/>
                </a:lnTo>
                <a:lnTo>
                  <a:pt x="f14" y="f7"/>
                </a:lnTo>
                <a:lnTo>
                  <a:pt x="f15" y="f16"/>
                </a:lnTo>
                <a:cubicBezTo>
                  <a:pt x="f17" y="f18"/>
                  <a:pt x="f19" y="f20"/>
                  <a:pt x="f21" y="f20"/>
                </a:cubicBezTo>
                <a:cubicBezTo>
                  <a:pt x="f22" y="f20"/>
                  <a:pt x="f23" y="f24"/>
                  <a:pt x="f25" y="f26"/>
                </a:cubicBezTo>
                <a:lnTo>
                  <a:pt x="f5" y="f27"/>
                </a:lnTo>
                <a:lnTo>
                  <a:pt x="f5" y="f28"/>
                </a:lnTo>
                <a:lnTo>
                  <a:pt x="f29" y="f30"/>
                </a:lnTo>
                <a:cubicBezTo>
                  <a:pt x="f31" y="f32"/>
                  <a:pt x="f33" y="f5"/>
                  <a:pt x="f8" y="f5"/>
                </a:cubicBezTo>
                <a:close/>
              </a:path>
            </a:pathLst>
          </a:custGeom>
          <a:solidFill>
            <a:srgbClr val="E9EBF1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venir Next LT Pro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830CEF27-FF9F-EFAB-5BBB-4A1571402E37}"/>
              </a:ext>
            </a:extLst>
          </p:cNvPr>
          <p:cNvGrpSpPr/>
          <p:nvPr/>
        </p:nvGrpSpPr>
        <p:grpSpPr>
          <a:xfrm>
            <a:off x="0" y="0"/>
            <a:ext cx="12214829" cy="6858000"/>
            <a:chOff x="0" y="0"/>
            <a:chExt cx="12214829" cy="6858000"/>
          </a:xfrm>
        </p:grpSpPr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AF4E8D7C-C18D-08C1-B032-39F1AC36BFBE}"/>
                </a:ext>
              </a:extLst>
            </p:cNvPr>
            <p:cNvCxnSpPr/>
            <p:nvPr/>
          </p:nvCxnSpPr>
          <p:spPr>
            <a:xfrm>
              <a:off x="0" y="6686284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96D5425E-5299-33CA-16EA-A19AFC135C11}"/>
                </a:ext>
              </a:extLst>
            </p:cNvPr>
            <p:cNvCxnSpPr/>
            <p:nvPr/>
          </p:nvCxnSpPr>
          <p:spPr>
            <a:xfrm>
              <a:off x="6217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436D67FB-F87E-4179-E257-F7D877FA0028}"/>
                </a:ext>
              </a:extLst>
            </p:cNvPr>
            <p:cNvCxnSpPr/>
            <p:nvPr/>
          </p:nvCxnSpPr>
          <p:spPr>
            <a:xfrm>
              <a:off x="11999470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EC81D79E-EDCD-44B3-0C2E-F638D0386F99}"/>
                </a:ext>
              </a:extLst>
            </p:cNvPr>
            <p:cNvCxnSpPr/>
            <p:nvPr/>
          </p:nvCxnSpPr>
          <p:spPr>
            <a:xfrm>
              <a:off x="198744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6F84C89F-D2C7-3A0F-62CE-136F2CA5C8B6}"/>
                </a:ext>
              </a:extLst>
            </p:cNvPr>
            <p:cNvCxnSpPr/>
            <p:nvPr/>
          </p:nvCxnSpPr>
          <p:spPr>
            <a:xfrm>
              <a:off x="1198184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DD71F46B-4311-6965-B5D7-27111269BF05}"/>
                </a:ext>
              </a:extLst>
            </p:cNvPr>
            <p:cNvCxnSpPr/>
            <p:nvPr/>
          </p:nvCxnSpPr>
          <p:spPr>
            <a:xfrm>
              <a:off x="2197614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BFA62B3A-FE57-7A86-CB8C-62CFCD6ADC0A}"/>
                </a:ext>
              </a:extLst>
            </p:cNvPr>
            <p:cNvCxnSpPr/>
            <p:nvPr/>
          </p:nvCxnSpPr>
          <p:spPr>
            <a:xfrm>
              <a:off x="3197053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B3A7A8BD-1355-8E5D-CDED-C8C496208F80}"/>
                </a:ext>
              </a:extLst>
            </p:cNvPr>
            <p:cNvCxnSpPr/>
            <p:nvPr/>
          </p:nvCxnSpPr>
          <p:spPr>
            <a:xfrm>
              <a:off x="4196492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EFCB5ECE-B83B-12F8-AE4C-F6424F9C473B}"/>
                </a:ext>
              </a:extLst>
            </p:cNvPr>
            <p:cNvCxnSpPr/>
            <p:nvPr/>
          </p:nvCxnSpPr>
          <p:spPr>
            <a:xfrm>
              <a:off x="5195931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47EFFCE6-A422-1B46-0BD1-F0226B259D00}"/>
                </a:ext>
              </a:extLst>
            </p:cNvPr>
            <p:cNvCxnSpPr/>
            <p:nvPr/>
          </p:nvCxnSpPr>
          <p:spPr>
            <a:xfrm>
              <a:off x="6195370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FDA1ED26-883B-C4DC-2074-C8F6E7C26C50}"/>
                </a:ext>
              </a:extLst>
            </p:cNvPr>
            <p:cNvCxnSpPr/>
            <p:nvPr/>
          </p:nvCxnSpPr>
          <p:spPr>
            <a:xfrm>
              <a:off x="7194810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D98139E4-DF69-B653-31C8-171B7B5EE2F9}"/>
                </a:ext>
              </a:extLst>
            </p:cNvPr>
            <p:cNvCxnSpPr/>
            <p:nvPr/>
          </p:nvCxnSpPr>
          <p:spPr>
            <a:xfrm>
              <a:off x="8194249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7B9D6E21-FFC6-3D1D-2C0E-FD63929CE41F}"/>
                </a:ext>
              </a:extLst>
            </p:cNvPr>
            <p:cNvCxnSpPr/>
            <p:nvPr/>
          </p:nvCxnSpPr>
          <p:spPr>
            <a:xfrm>
              <a:off x="9193688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D1BCE01D-5AD1-ECD0-2E20-54564A5414D3}"/>
                </a:ext>
              </a:extLst>
            </p:cNvPr>
            <p:cNvCxnSpPr/>
            <p:nvPr/>
          </p:nvCxnSpPr>
          <p:spPr>
            <a:xfrm>
              <a:off x="10193118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DD21D064-E429-A329-0161-43606D304A7E}"/>
                </a:ext>
              </a:extLst>
            </p:cNvPr>
            <p:cNvCxnSpPr/>
            <p:nvPr/>
          </p:nvCxnSpPr>
          <p:spPr>
            <a:xfrm>
              <a:off x="11192557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D09A02F8-64CD-5AE8-ACA5-F3C9DD9F416D}"/>
                </a:ext>
              </a:extLst>
            </p:cNvPr>
            <p:cNvCxnSpPr/>
            <p:nvPr/>
          </p:nvCxnSpPr>
          <p:spPr>
            <a:xfrm>
              <a:off x="12191996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21B58AA9-100F-C773-3917-5D37D226F12C}"/>
                </a:ext>
              </a:extLst>
            </p:cNvPr>
            <p:cNvCxnSpPr/>
            <p:nvPr/>
          </p:nvCxnSpPr>
          <p:spPr>
            <a:xfrm>
              <a:off x="6217" y="171715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F149E6FC-11E2-3A16-2F3C-6B46AC15C0C4}"/>
                </a:ext>
              </a:extLst>
            </p:cNvPr>
            <p:cNvCxnSpPr/>
            <p:nvPr/>
          </p:nvCxnSpPr>
          <p:spPr>
            <a:xfrm>
              <a:off x="6217" y="728904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E3A6A155-2AA2-D722-701D-844E05918B49}"/>
                </a:ext>
              </a:extLst>
            </p:cNvPr>
            <p:cNvCxnSpPr/>
            <p:nvPr/>
          </p:nvCxnSpPr>
          <p:spPr>
            <a:xfrm>
              <a:off x="6217" y="1286094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6C80C52D-0677-BDB8-6A08-4FBE44242944}"/>
                </a:ext>
              </a:extLst>
            </p:cNvPr>
            <p:cNvCxnSpPr/>
            <p:nvPr/>
          </p:nvCxnSpPr>
          <p:spPr>
            <a:xfrm>
              <a:off x="0" y="1843284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A67849E8-2954-5C5E-CA7F-572D61750131}"/>
                </a:ext>
              </a:extLst>
            </p:cNvPr>
            <p:cNvCxnSpPr/>
            <p:nvPr/>
          </p:nvCxnSpPr>
          <p:spPr>
            <a:xfrm>
              <a:off x="6217" y="2400473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3DF7941D-4286-C876-A24D-707028BC4DCB}"/>
                </a:ext>
              </a:extLst>
            </p:cNvPr>
            <p:cNvCxnSpPr/>
            <p:nvPr/>
          </p:nvCxnSpPr>
          <p:spPr>
            <a:xfrm>
              <a:off x="6217" y="2957663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3BDCF984-72E5-CDF0-3F4D-A55B61557694}"/>
                </a:ext>
              </a:extLst>
            </p:cNvPr>
            <p:cNvCxnSpPr/>
            <p:nvPr/>
          </p:nvCxnSpPr>
          <p:spPr>
            <a:xfrm>
              <a:off x="6217" y="3514853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CAB6259F-F23D-92CB-6F96-ED301E6100FC}"/>
                </a:ext>
              </a:extLst>
            </p:cNvPr>
            <p:cNvCxnSpPr/>
            <p:nvPr/>
          </p:nvCxnSpPr>
          <p:spPr>
            <a:xfrm>
              <a:off x="6217" y="4072042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38EDCCB3-E785-8885-E2F0-929794316EBC}"/>
                </a:ext>
              </a:extLst>
            </p:cNvPr>
            <p:cNvCxnSpPr/>
            <p:nvPr/>
          </p:nvCxnSpPr>
          <p:spPr>
            <a:xfrm>
              <a:off x="6217" y="4629241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711601B3-B192-437E-10A7-60F4781FF8E1}"/>
                </a:ext>
              </a:extLst>
            </p:cNvPr>
            <p:cNvCxnSpPr/>
            <p:nvPr/>
          </p:nvCxnSpPr>
          <p:spPr>
            <a:xfrm>
              <a:off x="6217" y="5186431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840E6617-BC69-29EB-E53F-A227D0FD357D}"/>
                </a:ext>
              </a:extLst>
            </p:cNvPr>
            <p:cNvCxnSpPr/>
            <p:nvPr/>
          </p:nvCxnSpPr>
          <p:spPr>
            <a:xfrm>
              <a:off x="6217" y="5743620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025A8909-B6C2-C856-09E6-4E41E0F84D39}"/>
                </a:ext>
              </a:extLst>
            </p:cNvPr>
            <p:cNvCxnSpPr/>
            <p:nvPr/>
          </p:nvCxnSpPr>
          <p:spPr>
            <a:xfrm>
              <a:off x="6217" y="6858000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51CF7E54-3395-8904-CF72-85CF858F0013}"/>
                </a:ext>
              </a:extLst>
            </p:cNvPr>
            <p:cNvCxnSpPr/>
            <p:nvPr/>
          </p:nvCxnSpPr>
          <p:spPr>
            <a:xfrm>
              <a:off x="22823" y="6248396"/>
              <a:ext cx="1219200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</p:grpSp>
      <p:sp>
        <p:nvSpPr>
          <p:cNvPr id="37" name="Titolo 1">
            <a:extLst>
              <a:ext uri="{FF2B5EF4-FFF2-40B4-BE49-F238E27FC236}">
                <a16:creationId xmlns:a16="http://schemas.microsoft.com/office/drawing/2014/main" id="{970CD3AE-601C-2CA0-4682-63B1B06489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520915"/>
            <a:ext cx="5552410" cy="27274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lv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/>
              <a:defRPr lang="en-US" b="0" i="0" u="none" strike="noStrike" cap="none" spc="0" baseline="0">
                <a:solidFill>
                  <a:srgbClr val="12154E"/>
                </a:solidFill>
                <a:uFillTx/>
                <a:latin typeface="Posterama"/>
                <a:cs typeface="Posterama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8" name="Segnaposto immagine 44">
            <a:extLst>
              <a:ext uri="{FF2B5EF4-FFF2-40B4-BE49-F238E27FC236}">
                <a16:creationId xmlns:a16="http://schemas.microsoft.com/office/drawing/2014/main" id="{3B1757E4-3ABB-AE8B-3035-BD79C071EC4E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190496" y="195260"/>
            <a:ext cx="5837236" cy="2960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 marL="0" marR="0" lvl="0" indent="0" algn="ctr" fontAlgn="auto">
              <a:lnSpc>
                <a:spcPct val="110000"/>
              </a:lnSpc>
              <a:spcAft>
                <a:spcPts val="0"/>
              </a:spcAft>
              <a:buNone/>
              <a:tabLst/>
              <a:defRPr lang="it-IT" b="0" i="0" u="none" strike="noStrike" cap="none" spc="0" baseline="0">
                <a:solidFill>
                  <a:srgbClr val="12154E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Inserisci una foto qui</a:t>
            </a:r>
          </a:p>
        </p:txBody>
      </p:sp>
      <p:sp>
        <p:nvSpPr>
          <p:cNvPr id="39" name="Segnaposto immagine 48">
            <a:extLst>
              <a:ext uri="{FF2B5EF4-FFF2-40B4-BE49-F238E27FC236}">
                <a16:creationId xmlns:a16="http://schemas.microsoft.com/office/drawing/2014/main" id="{26DDBF8F-D5F7-648B-FAA4-EA148180609C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6164263" y="184836"/>
            <a:ext cx="5841991" cy="29871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 marL="0" marR="0" lvl="0" indent="0" algn="ctr" fontAlgn="auto">
              <a:lnSpc>
                <a:spcPct val="110000"/>
              </a:lnSpc>
              <a:spcAft>
                <a:spcPts val="0"/>
              </a:spcAft>
              <a:buNone/>
              <a:tabLst/>
              <a:defRPr lang="it-IT" b="0" i="0" u="none" strike="noStrike" cap="none" spc="0" baseline="0">
                <a:solidFill>
                  <a:srgbClr val="12154E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Inserire una foto qui</a:t>
            </a:r>
          </a:p>
        </p:txBody>
      </p:sp>
      <p:sp>
        <p:nvSpPr>
          <p:cNvPr id="40" name="Segnaposto contenuto 38">
            <a:extLst>
              <a:ext uri="{FF2B5EF4-FFF2-40B4-BE49-F238E27FC236}">
                <a16:creationId xmlns:a16="http://schemas.microsoft.com/office/drawing/2014/main" id="{E592C837-AD1D-EDCB-669F-24DC4360C328}"/>
              </a:ext>
            </a:extLst>
          </p:cNvPr>
          <p:cNvSpPr txBox="1">
            <a:spLocks noGrp="1"/>
          </p:cNvSpPr>
          <p:nvPr>
            <p:ph sz="quarter" idx="4294967295"/>
          </p:nvPr>
        </p:nvSpPr>
        <p:spPr>
          <a:xfrm>
            <a:off x="6189665" y="3525615"/>
            <a:ext cx="5816598" cy="27209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lnSpc>
                <a:spcPct val="110000"/>
              </a:lnSpc>
              <a:spcAft>
                <a:spcPts val="0"/>
              </a:spcAft>
              <a:buNone/>
              <a:tabLst/>
              <a:defRPr lang="it-IT" sz="2400" b="0" i="0" u="none" strike="noStrike" cap="none" spc="0" baseline="0">
                <a:solidFill>
                  <a:srgbClr val="12154E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Fare clic per inserire il testo</a:t>
            </a:r>
          </a:p>
        </p:txBody>
      </p:sp>
      <p:sp>
        <p:nvSpPr>
          <p:cNvPr id="41" name="Segnaposto data 3">
            <a:extLst>
              <a:ext uri="{FF2B5EF4-FFF2-40B4-BE49-F238E27FC236}">
                <a16:creationId xmlns:a16="http://schemas.microsoft.com/office/drawing/2014/main" id="{9D1221FE-26D2-6814-64E2-F5BC97DFFD3E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57200" y="6324603"/>
            <a:ext cx="256021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02/02/20XX</a:t>
            </a:r>
          </a:p>
        </p:txBody>
      </p:sp>
      <p:sp>
        <p:nvSpPr>
          <p:cNvPr id="42" name="Segnaposto piè di pagina 4">
            <a:extLst>
              <a:ext uri="{FF2B5EF4-FFF2-40B4-BE49-F238E27FC236}">
                <a16:creationId xmlns:a16="http://schemas.microsoft.com/office/drawing/2014/main" id="{72D6B4FC-2B02-06EF-73CC-952BA4CD41F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00863" y="6319839"/>
            <a:ext cx="398277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TITOLO PRESENTAZIONE</a:t>
            </a:r>
          </a:p>
        </p:txBody>
      </p:sp>
      <p:sp>
        <p:nvSpPr>
          <p:cNvPr id="43" name="Segnaposto numero diapositiva 5">
            <a:extLst>
              <a:ext uri="{FF2B5EF4-FFF2-40B4-BE49-F238E27FC236}">
                <a16:creationId xmlns:a16="http://schemas.microsoft.com/office/drawing/2014/main" id="{A8C91FB9-AE4E-2596-0EB1-762E37BC9B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190802" y="6324603"/>
            <a:ext cx="799075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fld id="{9747BC3A-146D-485B-A987-0E6EE77509DB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43386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C510C97-0291-0E0B-25CB-5D07B0FCB2C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9B7D59F-89EC-A20F-8CD9-1EDD60E808F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0C4D8D2F-2DA7-7E22-FB47-6C685C2CD02C}"/>
              </a:ext>
            </a:extLst>
          </p:cNvPr>
          <p:cNvSpPr/>
          <p:nvPr/>
        </p:nvSpPr>
        <p:spPr>
          <a:xfrm rot="13499997">
            <a:off x="-284145" y="1559122"/>
            <a:ext cx="568290" cy="5682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1201AF">
              <a:alpha val="17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5" name="Diagramma di flusso: Documento 4">
            <a:extLst>
              <a:ext uri="{FF2B5EF4-FFF2-40B4-BE49-F238E27FC236}">
                <a16:creationId xmlns:a16="http://schemas.microsoft.com/office/drawing/2014/main" id="{BEF1CA2F-F256-F3A7-D139-C9EEFF4FE3A7}"/>
              </a:ext>
            </a:extLst>
          </p:cNvPr>
          <p:cNvSpPr/>
          <p:nvPr/>
        </p:nvSpPr>
        <p:spPr>
          <a:xfrm rot="5400013">
            <a:off x="7455710" y="2105109"/>
            <a:ext cx="6858000" cy="26477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22"/>
              <a:gd name="f8" fmla="val 10800"/>
              <a:gd name="f9" fmla="val 23922"/>
              <a:gd name="f10" fmla="val 20172"/>
              <a:gd name="f11" fmla="+- 0 0 -180"/>
              <a:gd name="f12" fmla="*/ f3 1 21600"/>
              <a:gd name="f13" fmla="*/ f4 1 21600"/>
              <a:gd name="f14" fmla="+- f6 0 f5"/>
              <a:gd name="f15" fmla="*/ f11 f0 1"/>
              <a:gd name="f16" fmla="*/ f14 1 2"/>
              <a:gd name="f17" fmla="*/ f14 1 21600"/>
              <a:gd name="f18" fmla="*/ f14 17322 1"/>
              <a:gd name="f19" fmla="*/ f14 20172 1"/>
              <a:gd name="f20" fmla="*/ f15 1 f2"/>
              <a:gd name="f21" fmla="+- f5 f16 0"/>
              <a:gd name="f22" fmla="*/ f18 1 21600"/>
              <a:gd name="f23" fmla="*/ f19 1 21600"/>
              <a:gd name="f24" fmla="*/ f5 1 f17"/>
              <a:gd name="f25" fmla="*/ f6 1 f17"/>
              <a:gd name="f26" fmla="+- f20 0 f1"/>
              <a:gd name="f27" fmla="*/ f21 1 f17"/>
              <a:gd name="f28" fmla="*/ f23 1 f17"/>
              <a:gd name="f29" fmla="*/ f22 1 f17"/>
              <a:gd name="f30" fmla="*/ f24 f12 1"/>
              <a:gd name="f31" fmla="*/ f25 f12 1"/>
              <a:gd name="f32" fmla="*/ f24 f13 1"/>
              <a:gd name="f33" fmla="*/ f29 f13 1"/>
              <a:gd name="f34" fmla="*/ f27 f12 1"/>
              <a:gd name="f35" fmla="*/ f28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5"/>
              </a:cxn>
            </a:cxnLst>
            <a:rect l="f30" t="f32" r="f31" b="f33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7"/>
                  <a:pt x="f8" y="f9"/>
                  <a:pt x="f5" y="f10"/>
                </a:cubicBezTo>
                <a:close/>
              </a:path>
            </a:pathLst>
          </a:custGeom>
          <a:solidFill>
            <a:srgbClr val="1201AF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venir Next LT Pro"/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B5253BA2-CA67-60B9-383E-B72F56AF4738}"/>
              </a:ext>
            </a:extLst>
          </p:cNvPr>
          <p:cNvGrpSpPr/>
          <p:nvPr/>
        </p:nvGrpSpPr>
        <p:grpSpPr>
          <a:xfrm>
            <a:off x="0" y="0"/>
            <a:ext cx="12214829" cy="6858000"/>
            <a:chOff x="0" y="0"/>
            <a:chExt cx="12214829" cy="6858000"/>
          </a:xfrm>
        </p:grpSpPr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53E57C9D-183B-FE0A-7DDB-A26B2D0E9370}"/>
                </a:ext>
              </a:extLst>
            </p:cNvPr>
            <p:cNvCxnSpPr/>
            <p:nvPr/>
          </p:nvCxnSpPr>
          <p:spPr>
            <a:xfrm>
              <a:off x="0" y="6686284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489265AC-0E67-59C4-1625-3B879E5B2B86}"/>
                </a:ext>
              </a:extLst>
            </p:cNvPr>
            <p:cNvCxnSpPr/>
            <p:nvPr/>
          </p:nvCxnSpPr>
          <p:spPr>
            <a:xfrm>
              <a:off x="6217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2D0483A-9E2B-CF3C-0C4E-7B46ED746441}"/>
                </a:ext>
              </a:extLst>
            </p:cNvPr>
            <p:cNvCxnSpPr/>
            <p:nvPr/>
          </p:nvCxnSpPr>
          <p:spPr>
            <a:xfrm>
              <a:off x="11999470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FD151D72-61FE-A2A5-47A4-93DBA2D27646}"/>
                </a:ext>
              </a:extLst>
            </p:cNvPr>
            <p:cNvCxnSpPr/>
            <p:nvPr/>
          </p:nvCxnSpPr>
          <p:spPr>
            <a:xfrm>
              <a:off x="198744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383B0552-BA9F-8C88-1D97-B0C6C9215A21}"/>
                </a:ext>
              </a:extLst>
            </p:cNvPr>
            <p:cNvCxnSpPr/>
            <p:nvPr/>
          </p:nvCxnSpPr>
          <p:spPr>
            <a:xfrm>
              <a:off x="1198184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71597DE1-0FBC-6255-7C49-B0AE5174AAF1}"/>
                </a:ext>
              </a:extLst>
            </p:cNvPr>
            <p:cNvCxnSpPr/>
            <p:nvPr/>
          </p:nvCxnSpPr>
          <p:spPr>
            <a:xfrm>
              <a:off x="2197614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D25AB693-7EE1-243A-676D-1C7C69D6D0D6}"/>
                </a:ext>
              </a:extLst>
            </p:cNvPr>
            <p:cNvCxnSpPr/>
            <p:nvPr/>
          </p:nvCxnSpPr>
          <p:spPr>
            <a:xfrm>
              <a:off x="3197053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81147CF6-470C-7D17-C36D-13D4093F9EE9}"/>
                </a:ext>
              </a:extLst>
            </p:cNvPr>
            <p:cNvCxnSpPr/>
            <p:nvPr/>
          </p:nvCxnSpPr>
          <p:spPr>
            <a:xfrm>
              <a:off x="4196492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27113B48-67E1-EAD4-B751-4951B3859494}"/>
                </a:ext>
              </a:extLst>
            </p:cNvPr>
            <p:cNvCxnSpPr/>
            <p:nvPr/>
          </p:nvCxnSpPr>
          <p:spPr>
            <a:xfrm>
              <a:off x="5195931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469DAF2D-2AD3-FEB1-76DE-75B34315BF7E}"/>
                </a:ext>
              </a:extLst>
            </p:cNvPr>
            <p:cNvCxnSpPr/>
            <p:nvPr/>
          </p:nvCxnSpPr>
          <p:spPr>
            <a:xfrm>
              <a:off x="6195370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9168D014-0593-CAAF-8DEB-F3F7B688D398}"/>
                </a:ext>
              </a:extLst>
            </p:cNvPr>
            <p:cNvCxnSpPr/>
            <p:nvPr/>
          </p:nvCxnSpPr>
          <p:spPr>
            <a:xfrm>
              <a:off x="7194810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CFF9E800-854F-01FB-A0A4-FB4FE1F4F108}"/>
                </a:ext>
              </a:extLst>
            </p:cNvPr>
            <p:cNvCxnSpPr/>
            <p:nvPr/>
          </p:nvCxnSpPr>
          <p:spPr>
            <a:xfrm>
              <a:off x="8194249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3C6C889A-188D-3B6E-A21B-645EA968FF76}"/>
                </a:ext>
              </a:extLst>
            </p:cNvPr>
            <p:cNvCxnSpPr/>
            <p:nvPr/>
          </p:nvCxnSpPr>
          <p:spPr>
            <a:xfrm>
              <a:off x="9193688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79F6A5D0-4CEB-6AF3-A1F6-D6E865941B40}"/>
                </a:ext>
              </a:extLst>
            </p:cNvPr>
            <p:cNvCxnSpPr/>
            <p:nvPr/>
          </p:nvCxnSpPr>
          <p:spPr>
            <a:xfrm>
              <a:off x="10193118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0CC706DB-E757-4030-AEBF-D2C8A9575931}"/>
                </a:ext>
              </a:extLst>
            </p:cNvPr>
            <p:cNvCxnSpPr/>
            <p:nvPr/>
          </p:nvCxnSpPr>
          <p:spPr>
            <a:xfrm>
              <a:off x="11192557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96CA1F99-9BFE-CA4A-A40B-D5C553541481}"/>
                </a:ext>
              </a:extLst>
            </p:cNvPr>
            <p:cNvCxnSpPr/>
            <p:nvPr/>
          </p:nvCxnSpPr>
          <p:spPr>
            <a:xfrm>
              <a:off x="12191996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254F1F65-F9A6-005D-6DA5-F53510494639}"/>
                </a:ext>
              </a:extLst>
            </p:cNvPr>
            <p:cNvCxnSpPr/>
            <p:nvPr/>
          </p:nvCxnSpPr>
          <p:spPr>
            <a:xfrm>
              <a:off x="6217" y="171715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8E948D91-F1C5-AAC5-A011-ADCD3C67BF1E}"/>
                </a:ext>
              </a:extLst>
            </p:cNvPr>
            <p:cNvCxnSpPr/>
            <p:nvPr/>
          </p:nvCxnSpPr>
          <p:spPr>
            <a:xfrm>
              <a:off x="6217" y="728904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940567A7-1198-0713-3C6F-54F1770836AA}"/>
                </a:ext>
              </a:extLst>
            </p:cNvPr>
            <p:cNvCxnSpPr/>
            <p:nvPr/>
          </p:nvCxnSpPr>
          <p:spPr>
            <a:xfrm>
              <a:off x="6217" y="1286094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7D601453-9F7D-0634-0918-56B4A8F5C97E}"/>
                </a:ext>
              </a:extLst>
            </p:cNvPr>
            <p:cNvCxnSpPr/>
            <p:nvPr/>
          </p:nvCxnSpPr>
          <p:spPr>
            <a:xfrm>
              <a:off x="6217" y="1843284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FA0FCC34-DA20-96BF-CEFE-48C896C3A8DD}"/>
                </a:ext>
              </a:extLst>
            </p:cNvPr>
            <p:cNvCxnSpPr/>
            <p:nvPr/>
          </p:nvCxnSpPr>
          <p:spPr>
            <a:xfrm>
              <a:off x="6217" y="2400473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983A573B-510F-6A26-D3A5-35A7BC3BFDF9}"/>
                </a:ext>
              </a:extLst>
            </p:cNvPr>
            <p:cNvCxnSpPr/>
            <p:nvPr/>
          </p:nvCxnSpPr>
          <p:spPr>
            <a:xfrm>
              <a:off x="6217" y="2957663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8584FB02-5166-798C-011D-3A3EB29D41D5}"/>
                </a:ext>
              </a:extLst>
            </p:cNvPr>
            <p:cNvCxnSpPr/>
            <p:nvPr/>
          </p:nvCxnSpPr>
          <p:spPr>
            <a:xfrm>
              <a:off x="6217" y="3514853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60C4F687-B722-7A18-92D5-8D1254B8BE51}"/>
                </a:ext>
              </a:extLst>
            </p:cNvPr>
            <p:cNvCxnSpPr/>
            <p:nvPr/>
          </p:nvCxnSpPr>
          <p:spPr>
            <a:xfrm>
              <a:off x="6217" y="4072042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24CD6729-5C4D-8155-BA74-22FB68902B7D}"/>
                </a:ext>
              </a:extLst>
            </p:cNvPr>
            <p:cNvCxnSpPr/>
            <p:nvPr/>
          </p:nvCxnSpPr>
          <p:spPr>
            <a:xfrm>
              <a:off x="6217" y="4629241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0DDB2875-E095-3B80-D306-673472002210}"/>
                </a:ext>
              </a:extLst>
            </p:cNvPr>
            <p:cNvCxnSpPr/>
            <p:nvPr/>
          </p:nvCxnSpPr>
          <p:spPr>
            <a:xfrm>
              <a:off x="6217" y="5186431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B6BF2EC9-E3DB-43E0-04B4-135990244BDA}"/>
                </a:ext>
              </a:extLst>
            </p:cNvPr>
            <p:cNvCxnSpPr/>
            <p:nvPr/>
          </p:nvCxnSpPr>
          <p:spPr>
            <a:xfrm>
              <a:off x="6217" y="5743620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79976720-6422-E8F3-A424-F0E16E712FC7}"/>
                </a:ext>
              </a:extLst>
            </p:cNvPr>
            <p:cNvCxnSpPr/>
            <p:nvPr/>
          </p:nvCxnSpPr>
          <p:spPr>
            <a:xfrm>
              <a:off x="6217" y="6858000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AC57D488-DE19-4BE9-29E4-09C52E41F165}"/>
                </a:ext>
              </a:extLst>
            </p:cNvPr>
            <p:cNvCxnSpPr/>
            <p:nvPr/>
          </p:nvCxnSpPr>
          <p:spPr>
            <a:xfrm>
              <a:off x="22823" y="6248396"/>
              <a:ext cx="1219200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</p:grpSp>
      <p:sp>
        <p:nvSpPr>
          <p:cNvPr id="36" name="Titolo 1">
            <a:extLst>
              <a:ext uri="{FF2B5EF4-FFF2-40B4-BE49-F238E27FC236}">
                <a16:creationId xmlns:a16="http://schemas.microsoft.com/office/drawing/2014/main" id="{BB0F102F-C255-07A5-76D8-CA42E0FDBE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725466"/>
            <a:ext cx="5410193" cy="19821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lv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/>
              <a:defRPr lang="en-US" b="0" i="0" u="none" strike="noStrike" cap="none" spc="0" baseline="0">
                <a:solidFill>
                  <a:srgbClr val="FFFFFF"/>
                </a:solidFill>
                <a:uFillTx/>
                <a:latin typeface="Posterama"/>
                <a:cs typeface="Posterama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7" name="Segnaposto contenuto 38">
            <a:extLst>
              <a:ext uri="{FF2B5EF4-FFF2-40B4-BE49-F238E27FC236}">
                <a16:creationId xmlns:a16="http://schemas.microsoft.com/office/drawing/2014/main" id="{D813404A-211A-8CB3-4FDE-2A3012D0FB78}"/>
              </a:ext>
            </a:extLst>
          </p:cNvPr>
          <p:cNvSpPr txBox="1">
            <a:spLocks noGrp="1"/>
          </p:cNvSpPr>
          <p:nvPr>
            <p:ph sz="quarter" idx="4294967295"/>
          </p:nvPr>
        </p:nvSpPr>
        <p:spPr>
          <a:xfrm>
            <a:off x="453103" y="2957663"/>
            <a:ext cx="5543522" cy="33587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lnSpc>
                <a:spcPct val="120000"/>
              </a:lnSpc>
              <a:spcAft>
                <a:spcPts val="0"/>
              </a:spcAft>
              <a:buNone/>
              <a:tabLst/>
              <a:defRPr lang="it-IT" sz="1800" b="0" i="0" u="none" strike="noStrike" cap="none" spc="0" baseline="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Fare clic per inserire il testo</a:t>
            </a:r>
          </a:p>
        </p:txBody>
      </p:sp>
      <p:sp>
        <p:nvSpPr>
          <p:cNvPr id="38" name="Segnaposto immagine 42">
            <a:extLst>
              <a:ext uri="{FF2B5EF4-FFF2-40B4-BE49-F238E27FC236}">
                <a16:creationId xmlns:a16="http://schemas.microsoft.com/office/drawing/2014/main" id="{8B2EA581-6CE2-065C-604A-6B0732549772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6619871" y="725484"/>
            <a:ext cx="5388486" cy="55194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 marL="0" marR="0" lvl="0" indent="0" algn="ctr" fontAlgn="auto">
              <a:lnSpc>
                <a:spcPct val="110000"/>
              </a:lnSpc>
              <a:spcAft>
                <a:spcPts val="0"/>
              </a:spcAft>
              <a:buNone/>
              <a:tabLst/>
              <a:defRPr lang="it-IT" b="0" i="0" u="none" strike="noStrike" cap="none" spc="0" baseline="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Inserire una foto qui</a:t>
            </a:r>
          </a:p>
        </p:txBody>
      </p:sp>
      <p:sp>
        <p:nvSpPr>
          <p:cNvPr id="39" name="Segnaposto data 3">
            <a:extLst>
              <a:ext uri="{FF2B5EF4-FFF2-40B4-BE49-F238E27FC236}">
                <a16:creationId xmlns:a16="http://schemas.microsoft.com/office/drawing/2014/main" id="{7731715E-D369-4B9C-665F-35A29DC3CA77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57200" y="6324603"/>
            <a:ext cx="256021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02/02/20XX</a:t>
            </a:r>
          </a:p>
        </p:txBody>
      </p:sp>
      <p:sp>
        <p:nvSpPr>
          <p:cNvPr id="40" name="Segnaposto piè di pagina 4">
            <a:extLst>
              <a:ext uri="{FF2B5EF4-FFF2-40B4-BE49-F238E27FC236}">
                <a16:creationId xmlns:a16="http://schemas.microsoft.com/office/drawing/2014/main" id="{DD1E32D3-2028-EEA9-BFAD-1D8F531F313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00863" y="6319839"/>
            <a:ext cx="398277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TITOLO PRESENTAZIONE</a:t>
            </a:r>
          </a:p>
        </p:txBody>
      </p:sp>
      <p:sp>
        <p:nvSpPr>
          <p:cNvPr id="41" name="Segnaposto numero diapositiva 5">
            <a:extLst>
              <a:ext uri="{FF2B5EF4-FFF2-40B4-BE49-F238E27FC236}">
                <a16:creationId xmlns:a16="http://schemas.microsoft.com/office/drawing/2014/main" id="{C4B8E212-DEDB-1963-56DB-854BFADF26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190802" y="6324603"/>
            <a:ext cx="799075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lvl="0"/>
            <a:fld id="{78D5F76D-28A0-4C87-AD30-2D8A2E3E4BC1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5021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ruzione di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C268AA-3389-EAE3-C7E4-863054B997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9893" y="0"/>
            <a:ext cx="6168185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vert="horz" wrap="square" lIns="640080" tIns="777240" rIns="91440" bIns="45720" anchor="t" anchorCtr="0" compatLnSpc="1">
            <a:noAutofit/>
          </a:bodyPr>
          <a:lstStyle>
            <a:lvl1pPr marL="0" marR="0" lvl="0" indent="0" fontAlgn="auto">
              <a:spcBef>
                <a:spcPts val="0"/>
              </a:spcBef>
              <a:spcAft>
                <a:spcPts val="0"/>
              </a:spcAft>
              <a:tabLst/>
              <a:defRPr lang="en-US" b="0" i="0" u="none" strike="noStrike" cap="none" spc="0" baseline="0">
                <a:solidFill>
                  <a:srgbClr val="FFFFF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Posterama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44">
            <a:extLst>
              <a:ext uri="{FF2B5EF4-FFF2-40B4-BE49-F238E27FC236}">
                <a16:creationId xmlns:a16="http://schemas.microsoft.com/office/drawing/2014/main" id="{AB29C8C5-A0CC-E92F-39DA-30885F88D900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4657725" y="0"/>
            <a:ext cx="7534271" cy="685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 marL="0" marR="0" lvl="0" indent="0" algn="ctr" fontAlgn="auto">
              <a:lnSpc>
                <a:spcPct val="110000"/>
              </a:lnSpc>
              <a:spcAft>
                <a:spcPts val="0"/>
              </a:spcAft>
              <a:buNone/>
              <a:tabLst/>
              <a:defRPr lang="it-IT" b="0" i="0" u="none" strike="noStrike" cap="none" spc="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Inserisci una foto qui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869EB0DD-5129-ED82-6FA1-DD4556D97206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537411" y="4072042"/>
            <a:ext cx="4567985" cy="14953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lnSpc>
                <a:spcPct val="110000"/>
              </a:lnSpc>
              <a:spcAft>
                <a:spcPts val="0"/>
              </a:spcAft>
              <a:buNone/>
              <a:tabLst>
                <a:tab pos="4686299" algn="l"/>
              </a:tabLst>
              <a:defRPr lang="it-IT" sz="2200" b="0" i="0" u="none" strike="noStrike" cap="none" spc="0" baseline="0">
                <a:solidFill>
                  <a:srgbClr val="FFFFF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40864729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8BA5C80-3FDB-A644-E889-57F2559B805C}"/>
              </a:ext>
            </a:extLst>
          </p:cNvPr>
          <p:cNvSpPr/>
          <p:nvPr/>
        </p:nvSpPr>
        <p:spPr>
          <a:xfrm>
            <a:off x="0" y="0"/>
            <a:ext cx="12208611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665AB64-DFDB-69B7-3DC4-F54D727754AD}"/>
              </a:ext>
            </a:extLst>
          </p:cNvPr>
          <p:cNvSpPr/>
          <p:nvPr/>
        </p:nvSpPr>
        <p:spPr>
          <a:xfrm>
            <a:off x="0" y="0"/>
            <a:ext cx="12208611" cy="6858000"/>
          </a:xfrm>
          <a:prstGeom prst="rect">
            <a:avLst/>
          </a:prstGeom>
          <a:solidFill>
            <a:srgbClr val="EEEEEE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12154E"/>
              </a:solidFill>
              <a:uFillTx/>
              <a:latin typeface="Avenir Next LT Pro"/>
            </a:endParaRPr>
          </a:p>
        </p:txBody>
      </p:sp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33E41556-7E7F-526C-18D5-C5781D8F212E}"/>
              </a:ext>
            </a:extLst>
          </p:cNvPr>
          <p:cNvSpPr/>
          <p:nvPr/>
        </p:nvSpPr>
        <p:spPr>
          <a:xfrm rot="18900010">
            <a:off x="5901211" y="-284145"/>
            <a:ext cx="568290" cy="5682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2FE704E4-A7F1-8F90-BA7F-628203EE84E9}"/>
              </a:ext>
            </a:extLst>
          </p:cNvPr>
          <p:cNvGrpSpPr/>
          <p:nvPr/>
        </p:nvGrpSpPr>
        <p:grpSpPr>
          <a:xfrm>
            <a:off x="0" y="0"/>
            <a:ext cx="12214829" cy="6858000"/>
            <a:chOff x="0" y="0"/>
            <a:chExt cx="12214829" cy="6858000"/>
          </a:xfrm>
        </p:grpSpPr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3074CB95-59F3-C510-D67E-80E6532EAC70}"/>
                </a:ext>
              </a:extLst>
            </p:cNvPr>
            <p:cNvCxnSpPr/>
            <p:nvPr/>
          </p:nvCxnSpPr>
          <p:spPr>
            <a:xfrm>
              <a:off x="0" y="6686284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8E4CAAE7-1497-B162-F3C7-F67472817CA6}"/>
                </a:ext>
              </a:extLst>
            </p:cNvPr>
            <p:cNvCxnSpPr/>
            <p:nvPr/>
          </p:nvCxnSpPr>
          <p:spPr>
            <a:xfrm>
              <a:off x="6217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BCF1DDAF-8B1B-3352-D500-7EFE6C8A1A71}"/>
                </a:ext>
              </a:extLst>
            </p:cNvPr>
            <p:cNvCxnSpPr/>
            <p:nvPr/>
          </p:nvCxnSpPr>
          <p:spPr>
            <a:xfrm>
              <a:off x="11999470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1ECA6704-15F0-FE4C-72D2-F1813FDE201C}"/>
                </a:ext>
              </a:extLst>
            </p:cNvPr>
            <p:cNvCxnSpPr/>
            <p:nvPr/>
          </p:nvCxnSpPr>
          <p:spPr>
            <a:xfrm>
              <a:off x="198744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7B873C5D-D939-0B57-6689-F57F25FCEE25}"/>
                </a:ext>
              </a:extLst>
            </p:cNvPr>
            <p:cNvCxnSpPr/>
            <p:nvPr/>
          </p:nvCxnSpPr>
          <p:spPr>
            <a:xfrm>
              <a:off x="1198184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1610381A-9988-B5DD-60E8-EA200D12FBC9}"/>
                </a:ext>
              </a:extLst>
            </p:cNvPr>
            <p:cNvCxnSpPr/>
            <p:nvPr/>
          </p:nvCxnSpPr>
          <p:spPr>
            <a:xfrm>
              <a:off x="2197614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DBEF5A14-B825-9957-A42E-55790DD50966}"/>
                </a:ext>
              </a:extLst>
            </p:cNvPr>
            <p:cNvCxnSpPr/>
            <p:nvPr/>
          </p:nvCxnSpPr>
          <p:spPr>
            <a:xfrm>
              <a:off x="3197053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141C1F1B-4FA3-419F-0619-BE02E928FE7F}"/>
                </a:ext>
              </a:extLst>
            </p:cNvPr>
            <p:cNvCxnSpPr/>
            <p:nvPr/>
          </p:nvCxnSpPr>
          <p:spPr>
            <a:xfrm>
              <a:off x="4196492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A539A538-C2EF-992E-4C51-7F6CC2FEF8AD}"/>
                </a:ext>
              </a:extLst>
            </p:cNvPr>
            <p:cNvCxnSpPr/>
            <p:nvPr/>
          </p:nvCxnSpPr>
          <p:spPr>
            <a:xfrm>
              <a:off x="5195931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01051B44-5D6E-E468-825D-0BCFBC4A1E2D}"/>
                </a:ext>
              </a:extLst>
            </p:cNvPr>
            <p:cNvCxnSpPr/>
            <p:nvPr/>
          </p:nvCxnSpPr>
          <p:spPr>
            <a:xfrm>
              <a:off x="6195370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55120331-9488-A345-C508-A2974AA5D4E5}"/>
                </a:ext>
              </a:extLst>
            </p:cNvPr>
            <p:cNvCxnSpPr/>
            <p:nvPr/>
          </p:nvCxnSpPr>
          <p:spPr>
            <a:xfrm>
              <a:off x="7194810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828FAC1A-B1FB-C4A1-2117-2C27223E840A}"/>
                </a:ext>
              </a:extLst>
            </p:cNvPr>
            <p:cNvCxnSpPr/>
            <p:nvPr/>
          </p:nvCxnSpPr>
          <p:spPr>
            <a:xfrm>
              <a:off x="8194249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D12E67E2-079B-2496-4412-D282385C365F}"/>
                </a:ext>
              </a:extLst>
            </p:cNvPr>
            <p:cNvCxnSpPr/>
            <p:nvPr/>
          </p:nvCxnSpPr>
          <p:spPr>
            <a:xfrm>
              <a:off x="9193688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009FD090-5147-BF40-7DA4-4F301627DCEB}"/>
                </a:ext>
              </a:extLst>
            </p:cNvPr>
            <p:cNvCxnSpPr/>
            <p:nvPr/>
          </p:nvCxnSpPr>
          <p:spPr>
            <a:xfrm>
              <a:off x="10193118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40633372-0EF7-FB01-470F-91BECEC68893}"/>
                </a:ext>
              </a:extLst>
            </p:cNvPr>
            <p:cNvCxnSpPr/>
            <p:nvPr/>
          </p:nvCxnSpPr>
          <p:spPr>
            <a:xfrm>
              <a:off x="11192557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DEBFB301-150E-B8AF-C50F-93B597C3507E}"/>
                </a:ext>
              </a:extLst>
            </p:cNvPr>
            <p:cNvCxnSpPr/>
            <p:nvPr/>
          </p:nvCxnSpPr>
          <p:spPr>
            <a:xfrm>
              <a:off x="12191996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EAC77B9B-64C2-4FF3-2703-43DF3ED143B6}"/>
                </a:ext>
              </a:extLst>
            </p:cNvPr>
            <p:cNvCxnSpPr/>
            <p:nvPr/>
          </p:nvCxnSpPr>
          <p:spPr>
            <a:xfrm>
              <a:off x="6217" y="171715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D3FADCC3-59D0-0B58-00A3-24BE7ABF4DC6}"/>
                </a:ext>
              </a:extLst>
            </p:cNvPr>
            <p:cNvCxnSpPr/>
            <p:nvPr/>
          </p:nvCxnSpPr>
          <p:spPr>
            <a:xfrm>
              <a:off x="6217" y="728904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443FC22B-514A-71DD-4289-2D54BDA12519}"/>
                </a:ext>
              </a:extLst>
            </p:cNvPr>
            <p:cNvCxnSpPr/>
            <p:nvPr/>
          </p:nvCxnSpPr>
          <p:spPr>
            <a:xfrm>
              <a:off x="6217" y="1286094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B94C58E0-2616-6AE7-6E27-BCF3E199A0AC}"/>
                </a:ext>
              </a:extLst>
            </p:cNvPr>
            <p:cNvCxnSpPr/>
            <p:nvPr/>
          </p:nvCxnSpPr>
          <p:spPr>
            <a:xfrm>
              <a:off x="6217" y="1843284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DC612E05-D1BA-83DB-1AF3-62AB6D11721B}"/>
                </a:ext>
              </a:extLst>
            </p:cNvPr>
            <p:cNvCxnSpPr/>
            <p:nvPr/>
          </p:nvCxnSpPr>
          <p:spPr>
            <a:xfrm>
              <a:off x="6217" y="2400473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87D2E7CB-8122-F47F-A16A-D61F772F13D4}"/>
                </a:ext>
              </a:extLst>
            </p:cNvPr>
            <p:cNvCxnSpPr/>
            <p:nvPr/>
          </p:nvCxnSpPr>
          <p:spPr>
            <a:xfrm>
              <a:off x="6217" y="2957663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BBCC562B-DBAF-A159-E8F9-1ECD361D4779}"/>
                </a:ext>
              </a:extLst>
            </p:cNvPr>
            <p:cNvCxnSpPr/>
            <p:nvPr/>
          </p:nvCxnSpPr>
          <p:spPr>
            <a:xfrm>
              <a:off x="6217" y="3514853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AEB5E6AE-154D-072E-D852-365FA451B5C2}"/>
                </a:ext>
              </a:extLst>
            </p:cNvPr>
            <p:cNvCxnSpPr/>
            <p:nvPr/>
          </p:nvCxnSpPr>
          <p:spPr>
            <a:xfrm>
              <a:off x="6217" y="4072042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E81FD561-F848-585D-EE52-1C82653F1EED}"/>
                </a:ext>
              </a:extLst>
            </p:cNvPr>
            <p:cNvCxnSpPr/>
            <p:nvPr/>
          </p:nvCxnSpPr>
          <p:spPr>
            <a:xfrm>
              <a:off x="6217" y="4629232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71BD9F7B-EF46-E680-D0B1-5F45D51021F8}"/>
                </a:ext>
              </a:extLst>
            </p:cNvPr>
            <p:cNvCxnSpPr/>
            <p:nvPr/>
          </p:nvCxnSpPr>
          <p:spPr>
            <a:xfrm>
              <a:off x="6217" y="5186421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61B41475-82D6-9863-99A4-FCE57E40FA5C}"/>
                </a:ext>
              </a:extLst>
            </p:cNvPr>
            <p:cNvCxnSpPr/>
            <p:nvPr/>
          </p:nvCxnSpPr>
          <p:spPr>
            <a:xfrm>
              <a:off x="6217" y="5743611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02067DB0-8870-7955-ABA1-8989EBF179EA}"/>
                </a:ext>
              </a:extLst>
            </p:cNvPr>
            <p:cNvCxnSpPr/>
            <p:nvPr/>
          </p:nvCxnSpPr>
          <p:spPr>
            <a:xfrm>
              <a:off x="6217" y="6858000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5C99E14F-BC06-1398-F520-FB2CD84D9403}"/>
                </a:ext>
              </a:extLst>
            </p:cNvPr>
            <p:cNvCxnSpPr/>
            <p:nvPr/>
          </p:nvCxnSpPr>
          <p:spPr>
            <a:xfrm>
              <a:off x="22823" y="6248396"/>
              <a:ext cx="1219200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</p:grpSp>
      <p:sp>
        <p:nvSpPr>
          <p:cNvPr id="35" name="Rettangolo 34">
            <a:extLst>
              <a:ext uri="{FF2B5EF4-FFF2-40B4-BE49-F238E27FC236}">
                <a16:creationId xmlns:a16="http://schemas.microsoft.com/office/drawing/2014/main" id="{833A2BC2-5A8B-D046-B802-BD31D313A43B}"/>
              </a:ext>
            </a:extLst>
          </p:cNvPr>
          <p:cNvSpPr/>
          <p:nvPr/>
        </p:nvSpPr>
        <p:spPr>
          <a:xfrm>
            <a:off x="198744" y="1839845"/>
            <a:ext cx="11791142" cy="4405112"/>
          </a:xfrm>
          <a:prstGeom prst="rect">
            <a:avLst/>
          </a:prstGeom>
          <a:solidFill>
            <a:srgbClr val="EEEEE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6" name="Titolo 1">
            <a:extLst>
              <a:ext uri="{FF2B5EF4-FFF2-40B4-BE49-F238E27FC236}">
                <a16:creationId xmlns:a16="http://schemas.microsoft.com/office/drawing/2014/main" id="{4F8FCCA4-B773-BC07-1549-958F2D608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6" y="339992"/>
            <a:ext cx="11502146" cy="14998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>
            <a:lvl1pPr marL="0" marR="0" lvl="0" indent="0"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/>
              <a:defRPr lang="en-US" b="0" i="0" u="none" strike="noStrike" cap="none" spc="0" baseline="0">
                <a:solidFill>
                  <a:srgbClr val="12154E"/>
                </a:solidFill>
                <a:uFillTx/>
                <a:latin typeface="Posterama"/>
                <a:cs typeface="Posterama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7" name="Segnaposto contenuto 37">
            <a:extLst>
              <a:ext uri="{FF2B5EF4-FFF2-40B4-BE49-F238E27FC236}">
                <a16:creationId xmlns:a16="http://schemas.microsoft.com/office/drawing/2014/main" id="{53C390AA-C2E7-996A-0EB0-AD5945B3067C}"/>
              </a:ext>
            </a:extLst>
          </p:cNvPr>
          <p:cNvSpPr txBox="1">
            <a:spLocks noGrp="1"/>
          </p:cNvSpPr>
          <p:nvPr>
            <p:ph sz="quarter" idx="4294967295"/>
          </p:nvPr>
        </p:nvSpPr>
        <p:spPr>
          <a:xfrm>
            <a:off x="839784" y="2124078"/>
            <a:ext cx="10512427" cy="3906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lnSpc>
                <a:spcPct val="110000"/>
              </a:lnSpc>
              <a:spcAft>
                <a:spcPts val="0"/>
              </a:spcAft>
              <a:buNone/>
              <a:tabLst/>
              <a:defRPr lang="it-IT" sz="20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Fare clic per aggiungere contenuto</a:t>
            </a:r>
          </a:p>
        </p:txBody>
      </p:sp>
      <p:sp>
        <p:nvSpPr>
          <p:cNvPr id="38" name="Segnaposto data 3">
            <a:extLst>
              <a:ext uri="{FF2B5EF4-FFF2-40B4-BE49-F238E27FC236}">
                <a16:creationId xmlns:a16="http://schemas.microsoft.com/office/drawing/2014/main" id="{36B097A3-FFA2-E58A-533A-48224C1E478A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57200" y="6324603"/>
            <a:ext cx="256021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02/02/20XX</a:t>
            </a:r>
          </a:p>
        </p:txBody>
      </p:sp>
      <p:sp>
        <p:nvSpPr>
          <p:cNvPr id="39" name="Segnaposto piè di pagina 4">
            <a:extLst>
              <a:ext uri="{FF2B5EF4-FFF2-40B4-BE49-F238E27FC236}">
                <a16:creationId xmlns:a16="http://schemas.microsoft.com/office/drawing/2014/main" id="{A5D38293-8084-4B54-E6C6-06E7BB6B08F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00863" y="6319839"/>
            <a:ext cx="398277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TITOLO PRESENTAZIONE</a:t>
            </a:r>
          </a:p>
        </p:txBody>
      </p:sp>
      <p:sp>
        <p:nvSpPr>
          <p:cNvPr id="40" name="Segnaposto numero diapositiva 5">
            <a:extLst>
              <a:ext uri="{FF2B5EF4-FFF2-40B4-BE49-F238E27FC236}">
                <a16:creationId xmlns:a16="http://schemas.microsoft.com/office/drawing/2014/main" id="{ED905B0A-AF7F-E495-C2B0-14E7F6D811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190802" y="6324603"/>
            <a:ext cx="799075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fld id="{07508A71-2D1E-491D-AAFB-DD72B33AD9C4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02769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FD16C55-6A89-28A0-8410-FA0F9FF2093D}"/>
              </a:ext>
            </a:extLst>
          </p:cNvPr>
          <p:cNvSpPr/>
          <p:nvPr/>
        </p:nvSpPr>
        <p:spPr>
          <a:xfrm>
            <a:off x="0" y="0"/>
            <a:ext cx="12208611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5789201-A4E8-B9DC-E55D-8A315DFF505B}"/>
              </a:ext>
            </a:extLst>
          </p:cNvPr>
          <p:cNvSpPr/>
          <p:nvPr/>
        </p:nvSpPr>
        <p:spPr>
          <a:xfrm>
            <a:off x="0" y="0"/>
            <a:ext cx="12208611" cy="6858000"/>
          </a:xfrm>
          <a:prstGeom prst="rect">
            <a:avLst/>
          </a:prstGeom>
          <a:solidFill>
            <a:srgbClr val="EEEEEE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4B19E945-E4CA-FB1E-0E9E-08C46F9C9C87}"/>
              </a:ext>
            </a:extLst>
          </p:cNvPr>
          <p:cNvSpPr/>
          <p:nvPr/>
        </p:nvSpPr>
        <p:spPr>
          <a:xfrm rot="18900010">
            <a:off x="5901211" y="-284145"/>
            <a:ext cx="568290" cy="5682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BB62FF59-5993-1447-C3DE-F9264098F460}"/>
              </a:ext>
            </a:extLst>
          </p:cNvPr>
          <p:cNvGrpSpPr/>
          <p:nvPr/>
        </p:nvGrpSpPr>
        <p:grpSpPr>
          <a:xfrm>
            <a:off x="0" y="0"/>
            <a:ext cx="12214829" cy="6858000"/>
            <a:chOff x="0" y="0"/>
            <a:chExt cx="12214829" cy="6858000"/>
          </a:xfrm>
        </p:grpSpPr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25EEA89F-580B-A458-985C-753F5E9372A2}"/>
                </a:ext>
              </a:extLst>
            </p:cNvPr>
            <p:cNvCxnSpPr/>
            <p:nvPr/>
          </p:nvCxnSpPr>
          <p:spPr>
            <a:xfrm>
              <a:off x="0" y="6686284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1CA667A3-97A9-7515-DE9C-07A63AA79F31}"/>
                </a:ext>
              </a:extLst>
            </p:cNvPr>
            <p:cNvCxnSpPr/>
            <p:nvPr/>
          </p:nvCxnSpPr>
          <p:spPr>
            <a:xfrm>
              <a:off x="6217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DD8884EA-7797-8A75-DCB8-247F380E7DF9}"/>
                </a:ext>
              </a:extLst>
            </p:cNvPr>
            <p:cNvCxnSpPr/>
            <p:nvPr/>
          </p:nvCxnSpPr>
          <p:spPr>
            <a:xfrm>
              <a:off x="11999470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A9E730D3-7836-AD00-AE68-4972F786795F}"/>
                </a:ext>
              </a:extLst>
            </p:cNvPr>
            <p:cNvCxnSpPr/>
            <p:nvPr/>
          </p:nvCxnSpPr>
          <p:spPr>
            <a:xfrm>
              <a:off x="198744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2870B9A6-6C6C-C314-D662-1BC13839DB33}"/>
                </a:ext>
              </a:extLst>
            </p:cNvPr>
            <p:cNvCxnSpPr/>
            <p:nvPr/>
          </p:nvCxnSpPr>
          <p:spPr>
            <a:xfrm>
              <a:off x="1198184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32170D6F-2555-9971-62EC-5A2CB089490D}"/>
                </a:ext>
              </a:extLst>
            </p:cNvPr>
            <p:cNvCxnSpPr/>
            <p:nvPr/>
          </p:nvCxnSpPr>
          <p:spPr>
            <a:xfrm>
              <a:off x="2197614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DB188D18-8A80-4BCE-C8FC-8565C8EC1EB1}"/>
                </a:ext>
              </a:extLst>
            </p:cNvPr>
            <p:cNvCxnSpPr/>
            <p:nvPr/>
          </p:nvCxnSpPr>
          <p:spPr>
            <a:xfrm>
              <a:off x="3197053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65218AE-1C2C-2F8B-EE54-4E6C121ABB4D}"/>
                </a:ext>
              </a:extLst>
            </p:cNvPr>
            <p:cNvCxnSpPr/>
            <p:nvPr/>
          </p:nvCxnSpPr>
          <p:spPr>
            <a:xfrm>
              <a:off x="4196492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BEB90245-1725-8CBB-17E5-52D39468F807}"/>
                </a:ext>
              </a:extLst>
            </p:cNvPr>
            <p:cNvCxnSpPr/>
            <p:nvPr/>
          </p:nvCxnSpPr>
          <p:spPr>
            <a:xfrm>
              <a:off x="5195931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CD229515-1FF3-1625-CABB-979069E04FD4}"/>
                </a:ext>
              </a:extLst>
            </p:cNvPr>
            <p:cNvCxnSpPr/>
            <p:nvPr/>
          </p:nvCxnSpPr>
          <p:spPr>
            <a:xfrm>
              <a:off x="6195370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D1938189-38A2-F80A-8689-2E4000B52813}"/>
                </a:ext>
              </a:extLst>
            </p:cNvPr>
            <p:cNvCxnSpPr/>
            <p:nvPr/>
          </p:nvCxnSpPr>
          <p:spPr>
            <a:xfrm>
              <a:off x="7194810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3DF7EB15-7639-93ED-48D5-625C81073C7C}"/>
                </a:ext>
              </a:extLst>
            </p:cNvPr>
            <p:cNvCxnSpPr/>
            <p:nvPr/>
          </p:nvCxnSpPr>
          <p:spPr>
            <a:xfrm>
              <a:off x="8194249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6E217E1F-C86A-4502-C9FE-3F0F3C7687F3}"/>
                </a:ext>
              </a:extLst>
            </p:cNvPr>
            <p:cNvCxnSpPr/>
            <p:nvPr/>
          </p:nvCxnSpPr>
          <p:spPr>
            <a:xfrm>
              <a:off x="9193688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3A662F5A-8C03-52DB-A947-75D79F7B318A}"/>
                </a:ext>
              </a:extLst>
            </p:cNvPr>
            <p:cNvCxnSpPr/>
            <p:nvPr/>
          </p:nvCxnSpPr>
          <p:spPr>
            <a:xfrm>
              <a:off x="10193118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D05B448B-5C64-DD98-6145-E4042A85453E}"/>
                </a:ext>
              </a:extLst>
            </p:cNvPr>
            <p:cNvCxnSpPr/>
            <p:nvPr/>
          </p:nvCxnSpPr>
          <p:spPr>
            <a:xfrm>
              <a:off x="11192557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564B69D7-6AC3-240E-F42E-14F8A81DDC58}"/>
                </a:ext>
              </a:extLst>
            </p:cNvPr>
            <p:cNvCxnSpPr/>
            <p:nvPr/>
          </p:nvCxnSpPr>
          <p:spPr>
            <a:xfrm>
              <a:off x="12191996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7534F740-447B-7A81-4167-42FB2DD159A2}"/>
                </a:ext>
              </a:extLst>
            </p:cNvPr>
            <p:cNvCxnSpPr/>
            <p:nvPr/>
          </p:nvCxnSpPr>
          <p:spPr>
            <a:xfrm>
              <a:off x="6217" y="171715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4C866F67-253D-7E27-D1CA-A9AF6C292000}"/>
                </a:ext>
              </a:extLst>
            </p:cNvPr>
            <p:cNvCxnSpPr/>
            <p:nvPr/>
          </p:nvCxnSpPr>
          <p:spPr>
            <a:xfrm>
              <a:off x="6217" y="728904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8D3C3B94-6A99-60D1-6DD6-FB105466B2EE}"/>
                </a:ext>
              </a:extLst>
            </p:cNvPr>
            <p:cNvCxnSpPr/>
            <p:nvPr/>
          </p:nvCxnSpPr>
          <p:spPr>
            <a:xfrm>
              <a:off x="6217" y="1286094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4F50F26A-1414-0F4F-50C2-2569B0EA6C02}"/>
                </a:ext>
              </a:extLst>
            </p:cNvPr>
            <p:cNvCxnSpPr/>
            <p:nvPr/>
          </p:nvCxnSpPr>
          <p:spPr>
            <a:xfrm>
              <a:off x="6217" y="1843284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B5EB18F8-8DE2-FC4A-D930-171D0D100848}"/>
                </a:ext>
              </a:extLst>
            </p:cNvPr>
            <p:cNvCxnSpPr/>
            <p:nvPr/>
          </p:nvCxnSpPr>
          <p:spPr>
            <a:xfrm>
              <a:off x="6217" y="2400473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6AB0E8C8-1802-1801-B0F1-84DE489EE913}"/>
                </a:ext>
              </a:extLst>
            </p:cNvPr>
            <p:cNvCxnSpPr/>
            <p:nvPr/>
          </p:nvCxnSpPr>
          <p:spPr>
            <a:xfrm>
              <a:off x="6217" y="2957663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A84F88A5-290E-E31D-6017-9E68B9F08319}"/>
                </a:ext>
              </a:extLst>
            </p:cNvPr>
            <p:cNvCxnSpPr/>
            <p:nvPr/>
          </p:nvCxnSpPr>
          <p:spPr>
            <a:xfrm>
              <a:off x="6217" y="3514853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3DDEDABB-6220-040E-7969-B872DC62C069}"/>
                </a:ext>
              </a:extLst>
            </p:cNvPr>
            <p:cNvCxnSpPr/>
            <p:nvPr/>
          </p:nvCxnSpPr>
          <p:spPr>
            <a:xfrm>
              <a:off x="6217" y="4072042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F62AA4B2-FCF5-49F1-1A3B-8D3A5EFFDECE}"/>
                </a:ext>
              </a:extLst>
            </p:cNvPr>
            <p:cNvCxnSpPr/>
            <p:nvPr/>
          </p:nvCxnSpPr>
          <p:spPr>
            <a:xfrm>
              <a:off x="6217" y="4629232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D5E3DC23-56D7-27A7-5FC0-BBC7492B1C9A}"/>
                </a:ext>
              </a:extLst>
            </p:cNvPr>
            <p:cNvCxnSpPr/>
            <p:nvPr/>
          </p:nvCxnSpPr>
          <p:spPr>
            <a:xfrm>
              <a:off x="6217" y="5186421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6DFE9D97-751B-8442-F9CA-7FD43B7FCDBA}"/>
                </a:ext>
              </a:extLst>
            </p:cNvPr>
            <p:cNvCxnSpPr/>
            <p:nvPr/>
          </p:nvCxnSpPr>
          <p:spPr>
            <a:xfrm>
              <a:off x="6217" y="5743611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54DE97F1-C7C5-4A22-BCF2-D18252559084}"/>
                </a:ext>
              </a:extLst>
            </p:cNvPr>
            <p:cNvCxnSpPr/>
            <p:nvPr/>
          </p:nvCxnSpPr>
          <p:spPr>
            <a:xfrm>
              <a:off x="6217" y="6858000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AA492025-0D77-C84A-D3FF-E38491C8A700}"/>
                </a:ext>
              </a:extLst>
            </p:cNvPr>
            <p:cNvCxnSpPr/>
            <p:nvPr/>
          </p:nvCxnSpPr>
          <p:spPr>
            <a:xfrm>
              <a:off x="22823" y="6248396"/>
              <a:ext cx="1219200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</p:grpSp>
      <p:sp>
        <p:nvSpPr>
          <p:cNvPr id="35" name="Rettangolo 34">
            <a:extLst>
              <a:ext uri="{FF2B5EF4-FFF2-40B4-BE49-F238E27FC236}">
                <a16:creationId xmlns:a16="http://schemas.microsoft.com/office/drawing/2014/main" id="{4F1F3A05-AC0A-3247-ED54-0CFF32723098}"/>
              </a:ext>
            </a:extLst>
          </p:cNvPr>
          <p:cNvSpPr/>
          <p:nvPr/>
        </p:nvSpPr>
        <p:spPr>
          <a:xfrm>
            <a:off x="198744" y="1839845"/>
            <a:ext cx="11791142" cy="4405112"/>
          </a:xfrm>
          <a:prstGeom prst="rect">
            <a:avLst/>
          </a:prstGeom>
          <a:solidFill>
            <a:srgbClr val="EEEEE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6" name="Titolo 1">
            <a:extLst>
              <a:ext uri="{FF2B5EF4-FFF2-40B4-BE49-F238E27FC236}">
                <a16:creationId xmlns:a16="http://schemas.microsoft.com/office/drawing/2014/main" id="{5B141745-7CBF-DFF2-01ED-DB949908EC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6" y="339992"/>
            <a:ext cx="11502146" cy="14998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>
            <a:lvl1pPr marL="0" marR="0" lvl="0" indent="0"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/>
              <a:defRPr lang="en-US" b="0" i="0" u="none" strike="noStrike" cap="none" spc="0" baseline="0">
                <a:solidFill>
                  <a:srgbClr val="12154E"/>
                </a:solidFill>
                <a:uFillTx/>
                <a:latin typeface="Posterama"/>
                <a:cs typeface="Posterama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7" name="Segnaposto data 3">
            <a:extLst>
              <a:ext uri="{FF2B5EF4-FFF2-40B4-BE49-F238E27FC236}">
                <a16:creationId xmlns:a16="http://schemas.microsoft.com/office/drawing/2014/main" id="{0E46E7FB-4F89-3736-A015-25B902DD2D34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57200" y="6324603"/>
            <a:ext cx="256021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02/02/20XX</a:t>
            </a:r>
          </a:p>
        </p:txBody>
      </p:sp>
      <p:sp>
        <p:nvSpPr>
          <p:cNvPr id="38" name="Segnaposto piè di pagina 4">
            <a:extLst>
              <a:ext uri="{FF2B5EF4-FFF2-40B4-BE49-F238E27FC236}">
                <a16:creationId xmlns:a16="http://schemas.microsoft.com/office/drawing/2014/main" id="{A9BA9EA8-189A-A299-DCC8-CF6FA461C61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00863" y="6319839"/>
            <a:ext cx="398277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TITOLO PRESENTAZIONE</a:t>
            </a:r>
          </a:p>
        </p:txBody>
      </p:sp>
      <p:sp>
        <p:nvSpPr>
          <p:cNvPr id="39" name="Segnaposto numero diapositiva 5">
            <a:extLst>
              <a:ext uri="{FF2B5EF4-FFF2-40B4-BE49-F238E27FC236}">
                <a16:creationId xmlns:a16="http://schemas.microsoft.com/office/drawing/2014/main" id="{B3127498-C3DC-510D-3D71-8FAAB30E6C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190802" y="6324603"/>
            <a:ext cx="799075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fld id="{7CAF5F9A-A893-40EA-BDFE-746F85322685}" type="slidenum">
              <a:t>‹#›</a:t>
            </a:fld>
            <a:endParaRPr lang="it-IT"/>
          </a:p>
        </p:txBody>
      </p:sp>
      <p:sp>
        <p:nvSpPr>
          <p:cNvPr id="40" name="Segnaposto contenuto 37">
            <a:extLst>
              <a:ext uri="{FF2B5EF4-FFF2-40B4-BE49-F238E27FC236}">
                <a16:creationId xmlns:a16="http://schemas.microsoft.com/office/drawing/2014/main" id="{69055509-3014-F264-E471-1DA577B59C1D}"/>
              </a:ext>
            </a:extLst>
          </p:cNvPr>
          <p:cNvSpPr txBox="1">
            <a:spLocks noGrp="1"/>
          </p:cNvSpPr>
          <p:nvPr>
            <p:ph sz="quarter" idx="4294967295"/>
          </p:nvPr>
        </p:nvSpPr>
        <p:spPr>
          <a:xfrm>
            <a:off x="1285463" y="2419520"/>
            <a:ext cx="9621079" cy="33348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lnSpc>
                <a:spcPct val="110000"/>
              </a:lnSpc>
              <a:spcAft>
                <a:spcPts val="0"/>
              </a:spcAft>
              <a:buNone/>
              <a:tabLst/>
              <a:defRPr lang="it-IT" sz="20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Fare clic per aggiungere contenuto</a:t>
            </a:r>
          </a:p>
        </p:txBody>
      </p:sp>
    </p:spTree>
    <p:extLst>
      <p:ext uri="{BB962C8B-B14F-4D97-AF65-F5344CB8AC3E}">
        <p14:creationId xmlns:p14="http://schemas.microsoft.com/office/powerpoint/2010/main" val="217321856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7E9A8AF8-DA73-3585-A386-68FB7E032E45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venir Next LT Pro"/>
            </a:endParaRPr>
          </a:p>
        </p:txBody>
      </p:sp>
      <p:sp>
        <p:nvSpPr>
          <p:cNvPr id="3" name="Segnaposto immagine 43">
            <a:extLst>
              <a:ext uri="{FF2B5EF4-FFF2-40B4-BE49-F238E27FC236}">
                <a16:creationId xmlns:a16="http://schemas.microsoft.com/office/drawing/2014/main" id="{0FC2BBF7-80FE-5BBD-5368-C4B227DE0688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0" y="0"/>
            <a:ext cx="12191996" cy="685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fontAlgn="auto">
              <a:lnSpc>
                <a:spcPct val="110000"/>
              </a:lnSpc>
              <a:spcAft>
                <a:spcPts val="0"/>
              </a:spcAft>
              <a:buNone/>
              <a:tabLst/>
              <a:defRPr lang="it-IT" b="0" i="0" u="none" strike="noStrike" cap="none" spc="0" baseline="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Inserire una foto qui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E42363E-0C71-D231-5D34-26AAE78147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8" y="0"/>
            <a:ext cx="12167619" cy="3278535"/>
          </a:xfrm>
          <a:prstGeom prst="rect">
            <a:avLst/>
          </a:prstGeom>
          <a:solidFill>
            <a:srgbClr val="7162FE">
              <a:alpha val="60000"/>
            </a:srgbClr>
          </a:solidFill>
          <a:ln>
            <a:noFill/>
          </a:ln>
        </p:spPr>
        <p:txBody>
          <a:bodyPr vert="horz" wrap="square" lIns="1600200" tIns="731520" rIns="731520" bIns="45720" anchor="t" anchorCtr="0" compatLnSpc="1">
            <a:noAutofit/>
          </a:bodyPr>
          <a:lstStyle>
            <a:lvl1pPr marL="0" marR="0" lvl="0" indent="0" fontAlgn="auto">
              <a:spcBef>
                <a:spcPts val="0"/>
              </a:spcBef>
              <a:spcAft>
                <a:spcPts val="0"/>
              </a:spcAft>
              <a:tabLst/>
              <a:defRPr lang="en-US" b="0" i="0" u="none" strike="noStrike" cap="none" spc="0" baseline="0">
                <a:solidFill>
                  <a:srgbClr val="FFFFF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Posterama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224E555F-244C-094D-A2A5-C563E5C51655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571625" y="2057400"/>
            <a:ext cx="9144000" cy="697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lnSpc>
                <a:spcPct val="110000"/>
              </a:lnSpc>
              <a:spcAft>
                <a:spcPts val="0"/>
              </a:spcAft>
              <a:buNone/>
              <a:tabLst>
                <a:tab pos="4686299" algn="l"/>
              </a:tabLst>
              <a:defRPr lang="it-IT" sz="2200" b="0" i="0" u="none" strike="noStrike" cap="none" spc="0" baseline="0">
                <a:solidFill>
                  <a:srgbClr val="FFFFF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Fare clic per inserire il sottotitolo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E7FB6863-2F4D-FC5B-A011-D4C9A026E299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57200" y="6324603"/>
            <a:ext cx="256021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02/02/20XX</a:t>
            </a:r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1EF3469B-5914-990B-2EB8-119AB14B7E3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00863" y="6319839"/>
            <a:ext cx="398277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TITOLO PRESENTAZIONE</a:t>
            </a:r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F4F99DCF-475A-54DE-B6ED-1BF7D32D0D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190802" y="6324603"/>
            <a:ext cx="799075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fld id="{8C745337-775A-4F97-B9B3-1C427AC93A69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764961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d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DA25495E-AC24-1EE8-0690-9B50556DFE1B}"/>
              </a:ext>
            </a:extLst>
          </p:cNvPr>
          <p:cNvSpPr/>
          <p:nvPr/>
        </p:nvSpPr>
        <p:spPr>
          <a:xfrm>
            <a:off x="0" y="0"/>
            <a:ext cx="12208611" cy="6858000"/>
          </a:xfrm>
          <a:prstGeom prst="rect">
            <a:avLst/>
          </a:prstGeom>
          <a:solidFill>
            <a:srgbClr val="EEEEEE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4D62E29-79D3-B90A-5099-03A21D673DE4}"/>
              </a:ext>
            </a:extLst>
          </p:cNvPr>
          <p:cNvSpPr/>
          <p:nvPr/>
        </p:nvSpPr>
        <p:spPr>
          <a:xfrm>
            <a:off x="0" y="0"/>
            <a:ext cx="12208611" cy="6858000"/>
          </a:xfrm>
          <a:prstGeom prst="rect">
            <a:avLst/>
          </a:prstGeom>
          <a:solidFill>
            <a:srgbClr val="7162F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1D018371-1C12-271F-676E-08A012D7B278}"/>
              </a:ext>
            </a:extLst>
          </p:cNvPr>
          <p:cNvSpPr/>
          <p:nvPr/>
        </p:nvSpPr>
        <p:spPr>
          <a:xfrm rot="13499997">
            <a:off x="-284145" y="5174185"/>
            <a:ext cx="568290" cy="5682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1201AF">
              <a:alpha val="17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1C145BA9-0E80-2060-2748-562E15F745F8}"/>
              </a:ext>
            </a:extLst>
          </p:cNvPr>
          <p:cNvGrpSpPr/>
          <p:nvPr/>
        </p:nvGrpSpPr>
        <p:grpSpPr>
          <a:xfrm>
            <a:off x="-6217" y="0"/>
            <a:ext cx="12214828" cy="6858000"/>
            <a:chOff x="-6217" y="0"/>
            <a:chExt cx="12214828" cy="6858000"/>
          </a:xfrm>
        </p:grpSpPr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7ABF299C-7E65-E342-6CFB-B5DA85EDF0A5}"/>
                </a:ext>
              </a:extLst>
            </p:cNvPr>
            <p:cNvCxnSpPr/>
            <p:nvPr/>
          </p:nvCxnSpPr>
          <p:spPr>
            <a:xfrm>
              <a:off x="-6217" y="6686284"/>
              <a:ext cx="12192005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DF977D9C-B8FB-C658-9AE3-433F559681AC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D98FD38E-C921-87AE-26CB-3D9F1532912B}"/>
                </a:ext>
              </a:extLst>
            </p:cNvPr>
            <p:cNvCxnSpPr/>
            <p:nvPr/>
          </p:nvCxnSpPr>
          <p:spPr>
            <a:xfrm>
              <a:off x="11993261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634D421-460C-21C7-2A21-420B6A06233C}"/>
                </a:ext>
              </a:extLst>
            </p:cNvPr>
            <p:cNvCxnSpPr/>
            <p:nvPr/>
          </p:nvCxnSpPr>
          <p:spPr>
            <a:xfrm>
              <a:off x="192526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C0587821-8E83-30DA-BFF1-E36EA2E6E11D}"/>
                </a:ext>
              </a:extLst>
            </p:cNvPr>
            <p:cNvCxnSpPr/>
            <p:nvPr/>
          </p:nvCxnSpPr>
          <p:spPr>
            <a:xfrm>
              <a:off x="1191966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4D3B8A42-FFE8-286A-73A4-C932AEE4D391}"/>
                </a:ext>
              </a:extLst>
            </p:cNvPr>
            <p:cNvCxnSpPr/>
            <p:nvPr/>
          </p:nvCxnSpPr>
          <p:spPr>
            <a:xfrm>
              <a:off x="2191405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5E827520-D535-AB01-08FB-4B9EC9C51959}"/>
                </a:ext>
              </a:extLst>
            </p:cNvPr>
            <p:cNvCxnSpPr/>
            <p:nvPr/>
          </p:nvCxnSpPr>
          <p:spPr>
            <a:xfrm>
              <a:off x="3190844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45CF4E2D-C2D0-C168-527C-71FE9B23A925}"/>
                </a:ext>
              </a:extLst>
            </p:cNvPr>
            <p:cNvCxnSpPr/>
            <p:nvPr/>
          </p:nvCxnSpPr>
          <p:spPr>
            <a:xfrm>
              <a:off x="4190283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069DD626-E334-96D7-69CF-82D16CD8F7D7}"/>
                </a:ext>
              </a:extLst>
            </p:cNvPr>
            <p:cNvCxnSpPr/>
            <p:nvPr/>
          </p:nvCxnSpPr>
          <p:spPr>
            <a:xfrm>
              <a:off x="5189713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09DED912-528D-6C1F-671A-81BBC24BB2B9}"/>
                </a:ext>
              </a:extLst>
            </p:cNvPr>
            <p:cNvCxnSpPr/>
            <p:nvPr/>
          </p:nvCxnSpPr>
          <p:spPr>
            <a:xfrm>
              <a:off x="6189152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4B7F9D82-C8D1-9251-AA74-2B4F788E78FF}"/>
                </a:ext>
              </a:extLst>
            </p:cNvPr>
            <p:cNvCxnSpPr/>
            <p:nvPr/>
          </p:nvCxnSpPr>
          <p:spPr>
            <a:xfrm>
              <a:off x="7188592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56F2E16E-7AED-0E73-58A1-03119F365C08}"/>
                </a:ext>
              </a:extLst>
            </p:cNvPr>
            <p:cNvCxnSpPr/>
            <p:nvPr/>
          </p:nvCxnSpPr>
          <p:spPr>
            <a:xfrm>
              <a:off x="8188031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6594B3ED-6303-807B-95BE-55DC623790CD}"/>
                </a:ext>
              </a:extLst>
            </p:cNvPr>
            <p:cNvCxnSpPr/>
            <p:nvPr/>
          </p:nvCxnSpPr>
          <p:spPr>
            <a:xfrm>
              <a:off x="9187470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57D9C738-0A4B-02DD-2BD2-761A6E587203}"/>
                </a:ext>
              </a:extLst>
            </p:cNvPr>
            <p:cNvCxnSpPr/>
            <p:nvPr/>
          </p:nvCxnSpPr>
          <p:spPr>
            <a:xfrm>
              <a:off x="10186909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B9CA390F-E46C-9943-81A6-5D86D7DA8C7B}"/>
                </a:ext>
              </a:extLst>
            </p:cNvPr>
            <p:cNvCxnSpPr/>
            <p:nvPr/>
          </p:nvCxnSpPr>
          <p:spPr>
            <a:xfrm>
              <a:off x="11186348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F8C12A05-3F2B-E77A-D8DA-267AC78F613A}"/>
                </a:ext>
              </a:extLst>
            </p:cNvPr>
            <p:cNvCxnSpPr/>
            <p:nvPr/>
          </p:nvCxnSpPr>
          <p:spPr>
            <a:xfrm>
              <a:off x="12185788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E0A3A6A2-167D-4271-5421-386E4532EC98}"/>
                </a:ext>
              </a:extLst>
            </p:cNvPr>
            <p:cNvCxnSpPr/>
            <p:nvPr/>
          </p:nvCxnSpPr>
          <p:spPr>
            <a:xfrm>
              <a:off x="0" y="171715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FA03BA1E-ED67-A2E9-91BA-18749D4723CA}"/>
                </a:ext>
              </a:extLst>
            </p:cNvPr>
            <p:cNvCxnSpPr/>
            <p:nvPr/>
          </p:nvCxnSpPr>
          <p:spPr>
            <a:xfrm>
              <a:off x="0" y="728904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DA51C328-848E-AA79-FC09-3C0391D5713C}"/>
                </a:ext>
              </a:extLst>
            </p:cNvPr>
            <p:cNvCxnSpPr/>
            <p:nvPr/>
          </p:nvCxnSpPr>
          <p:spPr>
            <a:xfrm>
              <a:off x="0" y="1286094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1AFA8E5D-78E2-3983-2473-9DF3BDDEC42E}"/>
                </a:ext>
              </a:extLst>
            </p:cNvPr>
            <p:cNvCxnSpPr/>
            <p:nvPr/>
          </p:nvCxnSpPr>
          <p:spPr>
            <a:xfrm>
              <a:off x="0" y="1843284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6313B858-5BB6-25C6-93CF-416084C854E6}"/>
                </a:ext>
              </a:extLst>
            </p:cNvPr>
            <p:cNvCxnSpPr/>
            <p:nvPr/>
          </p:nvCxnSpPr>
          <p:spPr>
            <a:xfrm>
              <a:off x="0" y="2400473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6084F313-5E80-07F7-B349-4EF5DC157B45}"/>
                </a:ext>
              </a:extLst>
            </p:cNvPr>
            <p:cNvCxnSpPr/>
            <p:nvPr/>
          </p:nvCxnSpPr>
          <p:spPr>
            <a:xfrm>
              <a:off x="0" y="2957663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CAC9467C-CFBF-180B-D2B9-6B44013F436D}"/>
                </a:ext>
              </a:extLst>
            </p:cNvPr>
            <p:cNvCxnSpPr/>
            <p:nvPr/>
          </p:nvCxnSpPr>
          <p:spPr>
            <a:xfrm>
              <a:off x="0" y="3514853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8D9318E9-8E80-202E-03CD-073588F1D52F}"/>
                </a:ext>
              </a:extLst>
            </p:cNvPr>
            <p:cNvCxnSpPr/>
            <p:nvPr/>
          </p:nvCxnSpPr>
          <p:spPr>
            <a:xfrm>
              <a:off x="0" y="4072042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CE2D3017-77DA-6D71-43B1-E9932ED0B3C2}"/>
                </a:ext>
              </a:extLst>
            </p:cNvPr>
            <p:cNvCxnSpPr/>
            <p:nvPr/>
          </p:nvCxnSpPr>
          <p:spPr>
            <a:xfrm>
              <a:off x="0" y="4629232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866702DF-9D9D-1C68-A04E-9A56152FC85E}"/>
                </a:ext>
              </a:extLst>
            </p:cNvPr>
            <p:cNvCxnSpPr/>
            <p:nvPr/>
          </p:nvCxnSpPr>
          <p:spPr>
            <a:xfrm>
              <a:off x="0" y="5186421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5FFEC4EE-983D-F89E-4EB5-B2594D4C450F}"/>
                </a:ext>
              </a:extLst>
            </p:cNvPr>
            <p:cNvCxnSpPr/>
            <p:nvPr/>
          </p:nvCxnSpPr>
          <p:spPr>
            <a:xfrm>
              <a:off x="0" y="5743611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B01C6089-F8B7-885F-C5BF-BE0B1A67D015}"/>
                </a:ext>
              </a:extLst>
            </p:cNvPr>
            <p:cNvCxnSpPr/>
            <p:nvPr/>
          </p:nvCxnSpPr>
          <p:spPr>
            <a:xfrm>
              <a:off x="0" y="6858000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7E4EBC98-32E5-3B5D-12D4-5BF5A9B9F682}"/>
                </a:ext>
              </a:extLst>
            </p:cNvPr>
            <p:cNvCxnSpPr/>
            <p:nvPr/>
          </p:nvCxnSpPr>
          <p:spPr>
            <a:xfrm>
              <a:off x="16614" y="6248396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</p:grpSp>
      <p:sp>
        <p:nvSpPr>
          <p:cNvPr id="35" name="Diagramma di flusso: Documento 8">
            <a:extLst>
              <a:ext uri="{FF2B5EF4-FFF2-40B4-BE49-F238E27FC236}">
                <a16:creationId xmlns:a16="http://schemas.microsoft.com/office/drawing/2014/main" id="{AA4B4758-C605-2806-AF31-19BECDD73601}"/>
              </a:ext>
            </a:extLst>
          </p:cNvPr>
          <p:cNvSpPr/>
          <p:nvPr/>
        </p:nvSpPr>
        <p:spPr>
          <a:xfrm>
            <a:off x="-6217" y="-31894"/>
            <a:ext cx="12214829" cy="47606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76"/>
              <a:gd name="f7" fmla="val 47722"/>
              <a:gd name="f8" fmla="val 4"/>
              <a:gd name="f9" fmla="val 54"/>
              <a:gd name="f10" fmla="val 5828"/>
              <a:gd name="f11" fmla="val 21675"/>
              <a:gd name="f12" fmla="val 38002"/>
              <a:gd name="f13" fmla="val 43776"/>
              <a:gd name="f14" fmla="val 10875"/>
              <a:gd name="f15" fmla="val 10813"/>
              <a:gd name="f16" fmla="val 50312"/>
              <a:gd name="f17" fmla="val 13"/>
              <a:gd name="f18" fmla="val 46562"/>
              <a:gd name="f19" fmla="val 32"/>
              <a:gd name="f20" fmla="val 31095"/>
              <a:gd name="f21" fmla="+- 0 0 15"/>
              <a:gd name="f22" fmla="val 15467"/>
              <a:gd name="f23" fmla="+- 0 0 -90"/>
              <a:gd name="f24" fmla="*/ f3 1 21676"/>
              <a:gd name="f25" fmla="*/ f4 1 47722"/>
              <a:gd name="f26" fmla="+- f7 0 f5"/>
              <a:gd name="f27" fmla="+- f6 0 f5"/>
              <a:gd name="f28" fmla="*/ f23 f0 1"/>
              <a:gd name="f29" fmla="*/ f27 1 21676"/>
              <a:gd name="f30" fmla="*/ f26 1 47722"/>
              <a:gd name="f31" fmla="*/ 4 f27 1"/>
              <a:gd name="f32" fmla="*/ 0 f26 1"/>
              <a:gd name="f33" fmla="*/ 21676 f27 1"/>
              <a:gd name="f34" fmla="*/ 54 f26 1"/>
              <a:gd name="f35" fmla="*/ 21675 f27 1"/>
              <a:gd name="f36" fmla="*/ 43776 f26 1"/>
              <a:gd name="f37" fmla="*/ 13 f27 1"/>
              <a:gd name="f38" fmla="*/ 46562 f26 1"/>
              <a:gd name="f39" fmla="*/ f28 1 f2"/>
              <a:gd name="f40" fmla="*/ f31 1 21676"/>
              <a:gd name="f41" fmla="*/ f32 1 47722"/>
              <a:gd name="f42" fmla="*/ f33 1 21676"/>
              <a:gd name="f43" fmla="*/ f34 1 47722"/>
              <a:gd name="f44" fmla="*/ f35 1 21676"/>
              <a:gd name="f45" fmla="*/ f36 1 47722"/>
              <a:gd name="f46" fmla="*/ f37 1 21676"/>
              <a:gd name="f47" fmla="*/ f38 1 47722"/>
              <a:gd name="f48" fmla="*/ f5 1 f29"/>
              <a:gd name="f49" fmla="*/ f6 1 f29"/>
              <a:gd name="f50" fmla="*/ f5 1 f30"/>
              <a:gd name="f51" fmla="*/ f7 1 f30"/>
              <a:gd name="f52" fmla="+- f39 0 f1"/>
              <a:gd name="f53" fmla="*/ f40 1 f29"/>
              <a:gd name="f54" fmla="*/ f41 1 f30"/>
              <a:gd name="f55" fmla="*/ f42 1 f29"/>
              <a:gd name="f56" fmla="*/ f43 1 f30"/>
              <a:gd name="f57" fmla="*/ f44 1 f29"/>
              <a:gd name="f58" fmla="*/ f45 1 f30"/>
              <a:gd name="f59" fmla="*/ f46 1 f29"/>
              <a:gd name="f60" fmla="*/ f47 1 f30"/>
              <a:gd name="f61" fmla="*/ f48 f24 1"/>
              <a:gd name="f62" fmla="*/ f49 f24 1"/>
              <a:gd name="f63" fmla="*/ f51 f25 1"/>
              <a:gd name="f64" fmla="*/ f50 f25 1"/>
              <a:gd name="f65" fmla="*/ f53 f24 1"/>
              <a:gd name="f66" fmla="*/ f54 f25 1"/>
              <a:gd name="f67" fmla="*/ f55 f24 1"/>
              <a:gd name="f68" fmla="*/ f56 f25 1"/>
              <a:gd name="f69" fmla="*/ f57 f24 1"/>
              <a:gd name="f70" fmla="*/ f58 f25 1"/>
              <a:gd name="f71" fmla="*/ f59 f24 1"/>
              <a:gd name="f72" fmla="*/ f60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2">
                <a:pos x="f65" y="f66"/>
              </a:cxn>
              <a:cxn ang="f52">
                <a:pos x="f67" y="f68"/>
              </a:cxn>
              <a:cxn ang="f52">
                <a:pos x="f69" y="f70"/>
              </a:cxn>
              <a:cxn ang="f52">
                <a:pos x="f71" y="f72"/>
              </a:cxn>
              <a:cxn ang="f52">
                <a:pos x="f65" y="f66"/>
              </a:cxn>
            </a:cxnLst>
            <a:rect l="f61" t="f64" r="f62" b="f63"/>
            <a:pathLst>
              <a:path w="21676" h="47722">
                <a:moveTo>
                  <a:pt x="f8" y="f5"/>
                </a:moveTo>
                <a:lnTo>
                  <a:pt x="f6" y="f9"/>
                </a:lnTo>
                <a:cubicBezTo>
                  <a:pt x="f6" y="f10"/>
                  <a:pt x="f11" y="f12"/>
                  <a:pt x="f11" y="f13"/>
                </a:cubicBezTo>
                <a:cubicBezTo>
                  <a:pt x="f14" y="f13"/>
                  <a:pt x="f15" y="f16"/>
                  <a:pt x="f17" y="f18"/>
                </a:cubicBezTo>
                <a:cubicBezTo>
                  <a:pt x="f19" y="f20"/>
                  <a:pt x="f21" y="f22"/>
                  <a:pt x="f8" y="f5"/>
                </a:cubicBez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6" name="Titolo 1">
            <a:extLst>
              <a:ext uri="{FF2B5EF4-FFF2-40B4-BE49-F238E27FC236}">
                <a16:creationId xmlns:a16="http://schemas.microsoft.com/office/drawing/2014/main" id="{42EC8827-8DC7-9476-0FF4-0776ABEFE6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657853"/>
            <a:ext cx="10744181" cy="15892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/>
              <a:defRPr lang="en-US" b="0" i="0" u="none" strike="noStrike" cap="none" spc="0" baseline="0">
                <a:solidFill>
                  <a:srgbClr val="FFFFFF"/>
                </a:solidFill>
                <a:uFillTx/>
                <a:latin typeface="Posterama"/>
                <a:cs typeface="Posterama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7" name="Segnaposto data 3">
            <a:extLst>
              <a:ext uri="{FF2B5EF4-FFF2-40B4-BE49-F238E27FC236}">
                <a16:creationId xmlns:a16="http://schemas.microsoft.com/office/drawing/2014/main" id="{1F63009C-3DB1-20FF-B3B3-467D35B5080D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57200" y="6324603"/>
            <a:ext cx="256021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02/02/20XX</a:t>
            </a:r>
          </a:p>
        </p:txBody>
      </p:sp>
      <p:sp>
        <p:nvSpPr>
          <p:cNvPr id="38" name="Segnaposto piè di pagina 4">
            <a:extLst>
              <a:ext uri="{FF2B5EF4-FFF2-40B4-BE49-F238E27FC236}">
                <a16:creationId xmlns:a16="http://schemas.microsoft.com/office/drawing/2014/main" id="{7E5A6C57-E4A2-FB70-96AD-979B37B1FB1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00863" y="6319839"/>
            <a:ext cx="398277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TITOLO PRESENTAZIONE</a:t>
            </a:r>
          </a:p>
        </p:txBody>
      </p:sp>
      <p:sp>
        <p:nvSpPr>
          <p:cNvPr id="39" name="Segnaposto numero diapositiva 5">
            <a:extLst>
              <a:ext uri="{FF2B5EF4-FFF2-40B4-BE49-F238E27FC236}">
                <a16:creationId xmlns:a16="http://schemas.microsoft.com/office/drawing/2014/main" id="{7FA56ECB-C379-415B-B2CE-A18223D70F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190802" y="6324603"/>
            <a:ext cx="799075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lvl="0"/>
            <a:fld id="{1E933EAB-3D94-4CCE-AB17-AC0F6455F195}" type="slidenum">
              <a:t>‹#›</a:t>
            </a:fld>
            <a:endParaRPr lang="it-IT"/>
          </a:p>
        </p:txBody>
      </p:sp>
      <p:sp>
        <p:nvSpPr>
          <p:cNvPr id="40" name="Segnaposto contenuto 37">
            <a:extLst>
              <a:ext uri="{FF2B5EF4-FFF2-40B4-BE49-F238E27FC236}">
                <a16:creationId xmlns:a16="http://schemas.microsoft.com/office/drawing/2014/main" id="{B4DD43DC-B41D-04CA-1125-6CDC1EF4D0B2}"/>
              </a:ext>
            </a:extLst>
          </p:cNvPr>
          <p:cNvSpPr txBox="1">
            <a:spLocks noGrp="1"/>
          </p:cNvSpPr>
          <p:nvPr>
            <p:ph sz="quarter" idx="4294967295"/>
          </p:nvPr>
        </p:nvSpPr>
        <p:spPr>
          <a:xfrm>
            <a:off x="401842" y="170453"/>
            <a:ext cx="11407487" cy="41846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lnSpc>
                <a:spcPct val="110000"/>
              </a:lnSpc>
              <a:spcAft>
                <a:spcPts val="0"/>
              </a:spcAft>
              <a:buNone/>
              <a:tabLst/>
              <a:defRPr lang="it-IT" sz="20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Fare clic per aggiungere contenuto</a:t>
            </a:r>
          </a:p>
        </p:txBody>
      </p:sp>
    </p:spTree>
    <p:extLst>
      <p:ext uri="{BB962C8B-B14F-4D97-AF65-F5344CB8AC3E}">
        <p14:creationId xmlns:p14="http://schemas.microsoft.com/office/powerpoint/2010/main" val="7537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F894-3654-6B7F-4C07-409FA15A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0A7D4-7A3A-D822-A3B3-D5C21CD1D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2E738-C989-0051-7150-316A9030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116F-C847-4F0B-A3AD-6CDE54C10211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64C57-D284-7289-E82B-2014EB7C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AB21C-76C3-21A1-5347-E7C23811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A22A-BF71-4E23-B6B8-B144710635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69764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7E83F7D1-96E7-42DB-C08A-88A64088354F}"/>
              </a:ext>
            </a:extLst>
          </p:cNvPr>
          <p:cNvSpPr/>
          <p:nvPr/>
        </p:nvSpPr>
        <p:spPr>
          <a:xfrm>
            <a:off x="0" y="0"/>
            <a:ext cx="12208611" cy="6858000"/>
          </a:xfrm>
          <a:prstGeom prst="rect">
            <a:avLst/>
          </a:prstGeom>
          <a:solidFill>
            <a:srgbClr val="EEEEEE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4A2EDA3-A392-1C32-6A85-08CC1BFDBD27}"/>
              </a:ext>
            </a:extLst>
          </p:cNvPr>
          <p:cNvSpPr/>
          <p:nvPr/>
        </p:nvSpPr>
        <p:spPr>
          <a:xfrm>
            <a:off x="0" y="0"/>
            <a:ext cx="12208611" cy="6858000"/>
          </a:xfrm>
          <a:prstGeom prst="rect">
            <a:avLst/>
          </a:prstGeom>
          <a:solidFill>
            <a:srgbClr val="7162F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113D87FF-0CD0-C95F-AC7C-ED62F0668A67}"/>
              </a:ext>
            </a:extLst>
          </p:cNvPr>
          <p:cNvSpPr/>
          <p:nvPr/>
        </p:nvSpPr>
        <p:spPr>
          <a:xfrm rot="13499997">
            <a:off x="-284145" y="5174185"/>
            <a:ext cx="568290" cy="5682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1201AF">
              <a:alpha val="17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06C0C599-DA7F-F682-C03C-8627B49DE9D6}"/>
              </a:ext>
            </a:extLst>
          </p:cNvPr>
          <p:cNvGrpSpPr/>
          <p:nvPr/>
        </p:nvGrpSpPr>
        <p:grpSpPr>
          <a:xfrm>
            <a:off x="-6217" y="0"/>
            <a:ext cx="12214828" cy="6858000"/>
            <a:chOff x="-6217" y="0"/>
            <a:chExt cx="12214828" cy="6858000"/>
          </a:xfrm>
        </p:grpSpPr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45DBE46A-D141-6583-3992-01195D680FEA}"/>
                </a:ext>
              </a:extLst>
            </p:cNvPr>
            <p:cNvCxnSpPr/>
            <p:nvPr/>
          </p:nvCxnSpPr>
          <p:spPr>
            <a:xfrm>
              <a:off x="-6217" y="6686284"/>
              <a:ext cx="12192005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03EE993C-66E3-911A-6F58-8FE77FDF639D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E52CFB43-B046-D71F-71B2-76979737CCD8}"/>
                </a:ext>
              </a:extLst>
            </p:cNvPr>
            <p:cNvCxnSpPr/>
            <p:nvPr/>
          </p:nvCxnSpPr>
          <p:spPr>
            <a:xfrm>
              <a:off x="11993261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A8918DFB-C86B-FB0A-25AC-7B93A634503C}"/>
                </a:ext>
              </a:extLst>
            </p:cNvPr>
            <p:cNvCxnSpPr/>
            <p:nvPr/>
          </p:nvCxnSpPr>
          <p:spPr>
            <a:xfrm>
              <a:off x="192526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E928E668-56C2-376F-C926-F2B89FC24ADC}"/>
                </a:ext>
              </a:extLst>
            </p:cNvPr>
            <p:cNvCxnSpPr/>
            <p:nvPr/>
          </p:nvCxnSpPr>
          <p:spPr>
            <a:xfrm>
              <a:off x="1191966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143FABD1-D84E-217F-B404-C0536A4859D2}"/>
                </a:ext>
              </a:extLst>
            </p:cNvPr>
            <p:cNvCxnSpPr/>
            <p:nvPr/>
          </p:nvCxnSpPr>
          <p:spPr>
            <a:xfrm>
              <a:off x="2191405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5A24D82E-ED7B-7D4B-191C-53233E8F98E0}"/>
                </a:ext>
              </a:extLst>
            </p:cNvPr>
            <p:cNvCxnSpPr/>
            <p:nvPr/>
          </p:nvCxnSpPr>
          <p:spPr>
            <a:xfrm>
              <a:off x="3190844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ABD7F21D-9B37-EBDA-6362-059F20EC2D2C}"/>
                </a:ext>
              </a:extLst>
            </p:cNvPr>
            <p:cNvCxnSpPr/>
            <p:nvPr/>
          </p:nvCxnSpPr>
          <p:spPr>
            <a:xfrm>
              <a:off x="4190283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179DF367-E694-16D9-E8DF-F50F1D70C783}"/>
                </a:ext>
              </a:extLst>
            </p:cNvPr>
            <p:cNvCxnSpPr/>
            <p:nvPr/>
          </p:nvCxnSpPr>
          <p:spPr>
            <a:xfrm>
              <a:off x="5189713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DD2EF42B-AC03-8E55-729B-9C893D3A4ED3}"/>
                </a:ext>
              </a:extLst>
            </p:cNvPr>
            <p:cNvCxnSpPr/>
            <p:nvPr/>
          </p:nvCxnSpPr>
          <p:spPr>
            <a:xfrm>
              <a:off x="6189152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65CBFAD9-CB82-000B-90AD-A6102E4922C8}"/>
                </a:ext>
              </a:extLst>
            </p:cNvPr>
            <p:cNvCxnSpPr/>
            <p:nvPr/>
          </p:nvCxnSpPr>
          <p:spPr>
            <a:xfrm>
              <a:off x="7188592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0D83A257-C0B6-B6EB-DD64-C053809512D2}"/>
                </a:ext>
              </a:extLst>
            </p:cNvPr>
            <p:cNvCxnSpPr/>
            <p:nvPr/>
          </p:nvCxnSpPr>
          <p:spPr>
            <a:xfrm>
              <a:off x="8188031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40B8207F-F3DE-DB6D-FABA-7FC89F874CF2}"/>
                </a:ext>
              </a:extLst>
            </p:cNvPr>
            <p:cNvCxnSpPr/>
            <p:nvPr/>
          </p:nvCxnSpPr>
          <p:spPr>
            <a:xfrm>
              <a:off x="9187470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494EBB42-5157-F506-313B-DD7FB8D6493D}"/>
                </a:ext>
              </a:extLst>
            </p:cNvPr>
            <p:cNvCxnSpPr/>
            <p:nvPr/>
          </p:nvCxnSpPr>
          <p:spPr>
            <a:xfrm>
              <a:off x="10186909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C1A611B4-7421-7E41-8A67-F9E712C05BF5}"/>
                </a:ext>
              </a:extLst>
            </p:cNvPr>
            <p:cNvCxnSpPr/>
            <p:nvPr/>
          </p:nvCxnSpPr>
          <p:spPr>
            <a:xfrm>
              <a:off x="11186348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41D2E40E-C186-64B9-C1E8-27F979B1678B}"/>
                </a:ext>
              </a:extLst>
            </p:cNvPr>
            <p:cNvCxnSpPr/>
            <p:nvPr/>
          </p:nvCxnSpPr>
          <p:spPr>
            <a:xfrm>
              <a:off x="12185788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733B1221-D7A3-A260-C26B-F08849FE9FE6}"/>
                </a:ext>
              </a:extLst>
            </p:cNvPr>
            <p:cNvCxnSpPr/>
            <p:nvPr/>
          </p:nvCxnSpPr>
          <p:spPr>
            <a:xfrm>
              <a:off x="0" y="171715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3AB649C4-4A19-544B-A0FC-6A0B7DDE4E1B}"/>
                </a:ext>
              </a:extLst>
            </p:cNvPr>
            <p:cNvCxnSpPr/>
            <p:nvPr/>
          </p:nvCxnSpPr>
          <p:spPr>
            <a:xfrm>
              <a:off x="0" y="728904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14668AD2-3E6A-3689-FA87-C33B2746ABE0}"/>
                </a:ext>
              </a:extLst>
            </p:cNvPr>
            <p:cNvCxnSpPr/>
            <p:nvPr/>
          </p:nvCxnSpPr>
          <p:spPr>
            <a:xfrm>
              <a:off x="0" y="1286094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6689A429-EB1D-DBFA-7904-00754AD725D0}"/>
                </a:ext>
              </a:extLst>
            </p:cNvPr>
            <p:cNvCxnSpPr/>
            <p:nvPr/>
          </p:nvCxnSpPr>
          <p:spPr>
            <a:xfrm>
              <a:off x="0" y="1843284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0B89340F-7DE0-B12C-DE31-5D7F77F200F0}"/>
                </a:ext>
              </a:extLst>
            </p:cNvPr>
            <p:cNvCxnSpPr/>
            <p:nvPr/>
          </p:nvCxnSpPr>
          <p:spPr>
            <a:xfrm>
              <a:off x="0" y="2400473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92BBE52B-DCA3-7871-DFDE-D055D00F6C57}"/>
                </a:ext>
              </a:extLst>
            </p:cNvPr>
            <p:cNvCxnSpPr/>
            <p:nvPr/>
          </p:nvCxnSpPr>
          <p:spPr>
            <a:xfrm>
              <a:off x="0" y="2957663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CF7FBB96-43E9-2922-FAD1-E02F85D63A49}"/>
                </a:ext>
              </a:extLst>
            </p:cNvPr>
            <p:cNvCxnSpPr/>
            <p:nvPr/>
          </p:nvCxnSpPr>
          <p:spPr>
            <a:xfrm>
              <a:off x="0" y="3514853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FE36162C-E891-9535-145B-D278CCD1D14F}"/>
                </a:ext>
              </a:extLst>
            </p:cNvPr>
            <p:cNvCxnSpPr/>
            <p:nvPr/>
          </p:nvCxnSpPr>
          <p:spPr>
            <a:xfrm>
              <a:off x="0" y="4072042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6138EDAE-8602-6741-AB2A-20F700DA6A0D}"/>
                </a:ext>
              </a:extLst>
            </p:cNvPr>
            <p:cNvCxnSpPr/>
            <p:nvPr/>
          </p:nvCxnSpPr>
          <p:spPr>
            <a:xfrm>
              <a:off x="0" y="4629232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2C904DDC-8DE8-7897-731D-A3479718F234}"/>
                </a:ext>
              </a:extLst>
            </p:cNvPr>
            <p:cNvCxnSpPr/>
            <p:nvPr/>
          </p:nvCxnSpPr>
          <p:spPr>
            <a:xfrm>
              <a:off x="0" y="5186421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90ABD605-775F-1B13-87C3-21846DD3BCDA}"/>
                </a:ext>
              </a:extLst>
            </p:cNvPr>
            <p:cNvCxnSpPr/>
            <p:nvPr/>
          </p:nvCxnSpPr>
          <p:spPr>
            <a:xfrm>
              <a:off x="0" y="5743611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EF4216DA-DE88-D759-CF39-A24E77BC3B66}"/>
                </a:ext>
              </a:extLst>
            </p:cNvPr>
            <p:cNvCxnSpPr/>
            <p:nvPr/>
          </p:nvCxnSpPr>
          <p:spPr>
            <a:xfrm>
              <a:off x="0" y="6858000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85DDA5EE-0561-2B67-77E8-39F0B9154924}"/>
                </a:ext>
              </a:extLst>
            </p:cNvPr>
            <p:cNvCxnSpPr/>
            <p:nvPr/>
          </p:nvCxnSpPr>
          <p:spPr>
            <a:xfrm>
              <a:off x="16614" y="6248396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0000"/>
                </a:srgbClr>
              </a:solidFill>
              <a:custDash>
                <a:ds d="100000" sp="100000"/>
              </a:custDash>
              <a:miter/>
            </a:ln>
          </p:spPr>
        </p:cxnSp>
      </p:grpSp>
      <p:sp>
        <p:nvSpPr>
          <p:cNvPr id="35" name="Diagramma di flusso: Documento 8">
            <a:extLst>
              <a:ext uri="{FF2B5EF4-FFF2-40B4-BE49-F238E27FC236}">
                <a16:creationId xmlns:a16="http://schemas.microsoft.com/office/drawing/2014/main" id="{800ABDC9-E08D-5A1D-3F53-62784C1C8F35}"/>
              </a:ext>
            </a:extLst>
          </p:cNvPr>
          <p:cNvSpPr/>
          <p:nvPr/>
        </p:nvSpPr>
        <p:spPr>
          <a:xfrm>
            <a:off x="-6217" y="-31894"/>
            <a:ext cx="12214829" cy="47606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76"/>
              <a:gd name="f7" fmla="val 47722"/>
              <a:gd name="f8" fmla="val 4"/>
              <a:gd name="f9" fmla="val 54"/>
              <a:gd name="f10" fmla="val 5828"/>
              <a:gd name="f11" fmla="val 21675"/>
              <a:gd name="f12" fmla="val 38002"/>
              <a:gd name="f13" fmla="val 43776"/>
              <a:gd name="f14" fmla="val 10875"/>
              <a:gd name="f15" fmla="val 10813"/>
              <a:gd name="f16" fmla="val 50312"/>
              <a:gd name="f17" fmla="val 13"/>
              <a:gd name="f18" fmla="val 46562"/>
              <a:gd name="f19" fmla="val 32"/>
              <a:gd name="f20" fmla="val 31095"/>
              <a:gd name="f21" fmla="+- 0 0 15"/>
              <a:gd name="f22" fmla="val 15467"/>
              <a:gd name="f23" fmla="+- 0 0 -90"/>
              <a:gd name="f24" fmla="*/ f3 1 21676"/>
              <a:gd name="f25" fmla="*/ f4 1 47722"/>
              <a:gd name="f26" fmla="+- f7 0 f5"/>
              <a:gd name="f27" fmla="+- f6 0 f5"/>
              <a:gd name="f28" fmla="*/ f23 f0 1"/>
              <a:gd name="f29" fmla="*/ f27 1 21676"/>
              <a:gd name="f30" fmla="*/ f26 1 47722"/>
              <a:gd name="f31" fmla="*/ 4 f27 1"/>
              <a:gd name="f32" fmla="*/ 0 f26 1"/>
              <a:gd name="f33" fmla="*/ 21676 f27 1"/>
              <a:gd name="f34" fmla="*/ 54 f26 1"/>
              <a:gd name="f35" fmla="*/ 21675 f27 1"/>
              <a:gd name="f36" fmla="*/ 43776 f26 1"/>
              <a:gd name="f37" fmla="*/ 13 f27 1"/>
              <a:gd name="f38" fmla="*/ 46562 f26 1"/>
              <a:gd name="f39" fmla="*/ f28 1 f2"/>
              <a:gd name="f40" fmla="*/ f31 1 21676"/>
              <a:gd name="f41" fmla="*/ f32 1 47722"/>
              <a:gd name="f42" fmla="*/ f33 1 21676"/>
              <a:gd name="f43" fmla="*/ f34 1 47722"/>
              <a:gd name="f44" fmla="*/ f35 1 21676"/>
              <a:gd name="f45" fmla="*/ f36 1 47722"/>
              <a:gd name="f46" fmla="*/ f37 1 21676"/>
              <a:gd name="f47" fmla="*/ f38 1 47722"/>
              <a:gd name="f48" fmla="*/ f5 1 f29"/>
              <a:gd name="f49" fmla="*/ f6 1 f29"/>
              <a:gd name="f50" fmla="*/ f5 1 f30"/>
              <a:gd name="f51" fmla="*/ f7 1 f30"/>
              <a:gd name="f52" fmla="+- f39 0 f1"/>
              <a:gd name="f53" fmla="*/ f40 1 f29"/>
              <a:gd name="f54" fmla="*/ f41 1 f30"/>
              <a:gd name="f55" fmla="*/ f42 1 f29"/>
              <a:gd name="f56" fmla="*/ f43 1 f30"/>
              <a:gd name="f57" fmla="*/ f44 1 f29"/>
              <a:gd name="f58" fmla="*/ f45 1 f30"/>
              <a:gd name="f59" fmla="*/ f46 1 f29"/>
              <a:gd name="f60" fmla="*/ f47 1 f30"/>
              <a:gd name="f61" fmla="*/ f48 f24 1"/>
              <a:gd name="f62" fmla="*/ f49 f24 1"/>
              <a:gd name="f63" fmla="*/ f51 f25 1"/>
              <a:gd name="f64" fmla="*/ f50 f25 1"/>
              <a:gd name="f65" fmla="*/ f53 f24 1"/>
              <a:gd name="f66" fmla="*/ f54 f25 1"/>
              <a:gd name="f67" fmla="*/ f55 f24 1"/>
              <a:gd name="f68" fmla="*/ f56 f25 1"/>
              <a:gd name="f69" fmla="*/ f57 f24 1"/>
              <a:gd name="f70" fmla="*/ f58 f25 1"/>
              <a:gd name="f71" fmla="*/ f59 f24 1"/>
              <a:gd name="f72" fmla="*/ f60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2">
                <a:pos x="f65" y="f66"/>
              </a:cxn>
              <a:cxn ang="f52">
                <a:pos x="f67" y="f68"/>
              </a:cxn>
              <a:cxn ang="f52">
                <a:pos x="f69" y="f70"/>
              </a:cxn>
              <a:cxn ang="f52">
                <a:pos x="f71" y="f72"/>
              </a:cxn>
              <a:cxn ang="f52">
                <a:pos x="f65" y="f66"/>
              </a:cxn>
            </a:cxnLst>
            <a:rect l="f61" t="f64" r="f62" b="f63"/>
            <a:pathLst>
              <a:path w="21676" h="47722">
                <a:moveTo>
                  <a:pt x="f8" y="f5"/>
                </a:moveTo>
                <a:lnTo>
                  <a:pt x="f6" y="f9"/>
                </a:lnTo>
                <a:cubicBezTo>
                  <a:pt x="f6" y="f10"/>
                  <a:pt x="f11" y="f12"/>
                  <a:pt x="f11" y="f13"/>
                </a:cubicBezTo>
                <a:cubicBezTo>
                  <a:pt x="f14" y="f13"/>
                  <a:pt x="f15" y="f16"/>
                  <a:pt x="f17" y="f18"/>
                </a:cubicBezTo>
                <a:cubicBezTo>
                  <a:pt x="f19" y="f20"/>
                  <a:pt x="f21" y="f22"/>
                  <a:pt x="f8" y="f5"/>
                </a:cubicBez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6" name="Titolo 1">
            <a:extLst>
              <a:ext uri="{FF2B5EF4-FFF2-40B4-BE49-F238E27FC236}">
                <a16:creationId xmlns:a16="http://schemas.microsoft.com/office/drawing/2014/main" id="{B0A6FEE5-6D6D-71A0-D344-E627B9AAD7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657853"/>
            <a:ext cx="10744181" cy="15892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/>
              <a:defRPr lang="en-US" b="0" i="0" u="none" strike="noStrike" cap="none" spc="0" baseline="0">
                <a:solidFill>
                  <a:srgbClr val="FFFFFF"/>
                </a:solidFill>
                <a:uFillTx/>
                <a:latin typeface="Posterama"/>
                <a:cs typeface="Posterama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7" name="Segnaposto data 3">
            <a:extLst>
              <a:ext uri="{FF2B5EF4-FFF2-40B4-BE49-F238E27FC236}">
                <a16:creationId xmlns:a16="http://schemas.microsoft.com/office/drawing/2014/main" id="{DE472A06-4247-80B8-E25F-EBDC8155E0E5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57200" y="6324603"/>
            <a:ext cx="256021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02/02/20XX</a:t>
            </a:r>
          </a:p>
        </p:txBody>
      </p:sp>
      <p:sp>
        <p:nvSpPr>
          <p:cNvPr id="38" name="Segnaposto piè di pagina 4">
            <a:extLst>
              <a:ext uri="{FF2B5EF4-FFF2-40B4-BE49-F238E27FC236}">
                <a16:creationId xmlns:a16="http://schemas.microsoft.com/office/drawing/2014/main" id="{1BC327CF-1799-E940-BEC0-D439C77C7C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00863" y="6319839"/>
            <a:ext cx="398277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TITOLO PRESENTAZIONE</a:t>
            </a:r>
          </a:p>
        </p:txBody>
      </p:sp>
      <p:sp>
        <p:nvSpPr>
          <p:cNvPr id="39" name="Segnaposto numero diapositiva 5">
            <a:extLst>
              <a:ext uri="{FF2B5EF4-FFF2-40B4-BE49-F238E27FC236}">
                <a16:creationId xmlns:a16="http://schemas.microsoft.com/office/drawing/2014/main" id="{C9EC02D1-BB2E-77F3-7277-21829BE430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190802" y="6324603"/>
            <a:ext cx="799075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lvl="0"/>
            <a:fld id="{221B491D-94E1-45C0-A404-67648F1CE750}" type="slidenum">
              <a:t>‹#›</a:t>
            </a:fld>
            <a:endParaRPr lang="it-IT"/>
          </a:p>
        </p:txBody>
      </p:sp>
      <p:sp>
        <p:nvSpPr>
          <p:cNvPr id="40" name="Segnaposto contenuto 37">
            <a:extLst>
              <a:ext uri="{FF2B5EF4-FFF2-40B4-BE49-F238E27FC236}">
                <a16:creationId xmlns:a16="http://schemas.microsoft.com/office/drawing/2014/main" id="{208E751D-EA35-D304-CE07-37A9ABBB2707}"/>
              </a:ext>
            </a:extLst>
          </p:cNvPr>
          <p:cNvSpPr txBox="1">
            <a:spLocks noGrp="1"/>
          </p:cNvSpPr>
          <p:nvPr>
            <p:ph sz="quarter" idx="4294967295"/>
          </p:nvPr>
        </p:nvSpPr>
        <p:spPr>
          <a:xfrm>
            <a:off x="516306" y="243157"/>
            <a:ext cx="11156557" cy="37764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lnSpc>
                <a:spcPct val="110000"/>
              </a:lnSpc>
              <a:spcAft>
                <a:spcPts val="0"/>
              </a:spcAft>
              <a:buNone/>
              <a:tabLst/>
              <a:defRPr lang="it-IT" sz="20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Fare clic per aggiungere contenuto</a:t>
            </a:r>
          </a:p>
        </p:txBody>
      </p:sp>
    </p:spTree>
    <p:extLst>
      <p:ext uri="{BB962C8B-B14F-4D97-AF65-F5344CB8AC3E}">
        <p14:creationId xmlns:p14="http://schemas.microsoft.com/office/powerpoint/2010/main" val="342485789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41">
            <a:extLst>
              <a:ext uri="{FF2B5EF4-FFF2-40B4-BE49-F238E27FC236}">
                <a16:creationId xmlns:a16="http://schemas.microsoft.com/office/drawing/2014/main" id="{15945A01-C07E-2924-3F5C-030DCEFB865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grpSp>
        <p:nvGrpSpPr>
          <p:cNvPr id="3" name="Gruppo 89">
            <a:extLst>
              <a:ext uri="{FF2B5EF4-FFF2-40B4-BE49-F238E27FC236}">
                <a16:creationId xmlns:a16="http://schemas.microsoft.com/office/drawing/2014/main" id="{E365B14B-5E99-8B30-13D3-FFB086D12EC1}"/>
              </a:ext>
            </a:extLst>
          </p:cNvPr>
          <p:cNvGrpSpPr/>
          <p:nvPr/>
        </p:nvGrpSpPr>
        <p:grpSpPr>
          <a:xfrm>
            <a:off x="17510" y="0"/>
            <a:ext cx="12214830" cy="6858000"/>
            <a:chOff x="17510" y="0"/>
            <a:chExt cx="12214830" cy="6858000"/>
          </a:xfrm>
        </p:grpSpPr>
        <p:cxnSp>
          <p:nvCxnSpPr>
            <p:cNvPr id="4" name="Connettore diritto 90">
              <a:extLst>
                <a:ext uri="{FF2B5EF4-FFF2-40B4-BE49-F238E27FC236}">
                  <a16:creationId xmlns:a16="http://schemas.microsoft.com/office/drawing/2014/main" id="{C222931E-AA02-0013-EF69-5F5B146AC13B}"/>
                </a:ext>
              </a:extLst>
            </p:cNvPr>
            <p:cNvCxnSpPr/>
            <p:nvPr/>
          </p:nvCxnSpPr>
          <p:spPr>
            <a:xfrm>
              <a:off x="17510" y="6686284"/>
              <a:ext cx="1219200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5" name="Connettore diritto 91">
              <a:extLst>
                <a:ext uri="{FF2B5EF4-FFF2-40B4-BE49-F238E27FC236}">
                  <a16:creationId xmlns:a16="http://schemas.microsoft.com/office/drawing/2014/main" id="{D6F9B928-1899-20D3-0D1A-8690AE7483F5}"/>
                </a:ext>
              </a:extLst>
            </p:cNvPr>
            <p:cNvCxnSpPr/>
            <p:nvPr/>
          </p:nvCxnSpPr>
          <p:spPr>
            <a:xfrm>
              <a:off x="23728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6" name="Connettore diritto 92">
              <a:extLst>
                <a:ext uri="{FF2B5EF4-FFF2-40B4-BE49-F238E27FC236}">
                  <a16:creationId xmlns:a16="http://schemas.microsoft.com/office/drawing/2014/main" id="{7E6BC966-23BB-238A-D011-F3761D454BF4}"/>
                </a:ext>
              </a:extLst>
            </p:cNvPr>
            <p:cNvCxnSpPr/>
            <p:nvPr/>
          </p:nvCxnSpPr>
          <p:spPr>
            <a:xfrm>
              <a:off x="12016989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7" name="Connettore diritto 93">
              <a:extLst>
                <a:ext uri="{FF2B5EF4-FFF2-40B4-BE49-F238E27FC236}">
                  <a16:creationId xmlns:a16="http://schemas.microsoft.com/office/drawing/2014/main" id="{B2499C26-3B85-1C48-C1F4-2A06BEDA85BD}"/>
                </a:ext>
              </a:extLst>
            </p:cNvPr>
            <p:cNvCxnSpPr/>
            <p:nvPr/>
          </p:nvCxnSpPr>
          <p:spPr>
            <a:xfrm>
              <a:off x="216255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8" name="Connettore diritto 94">
              <a:extLst>
                <a:ext uri="{FF2B5EF4-FFF2-40B4-BE49-F238E27FC236}">
                  <a16:creationId xmlns:a16="http://schemas.microsoft.com/office/drawing/2014/main" id="{5145AE46-CA1E-BD6F-513E-8DD0BDD5348A}"/>
                </a:ext>
              </a:extLst>
            </p:cNvPr>
            <p:cNvCxnSpPr/>
            <p:nvPr/>
          </p:nvCxnSpPr>
          <p:spPr>
            <a:xfrm>
              <a:off x="1215694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9" name="Connettore diritto 95">
              <a:extLst>
                <a:ext uri="{FF2B5EF4-FFF2-40B4-BE49-F238E27FC236}">
                  <a16:creationId xmlns:a16="http://schemas.microsoft.com/office/drawing/2014/main" id="{E6EBB4E2-1F2A-9370-5BFE-45FDF9DC7550}"/>
                </a:ext>
              </a:extLst>
            </p:cNvPr>
            <p:cNvCxnSpPr/>
            <p:nvPr/>
          </p:nvCxnSpPr>
          <p:spPr>
            <a:xfrm>
              <a:off x="2215134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0" name="Connettore diritto 96">
              <a:extLst>
                <a:ext uri="{FF2B5EF4-FFF2-40B4-BE49-F238E27FC236}">
                  <a16:creationId xmlns:a16="http://schemas.microsoft.com/office/drawing/2014/main" id="{765F11C5-F8B4-5D48-4C1E-39291D4E3236}"/>
                </a:ext>
              </a:extLst>
            </p:cNvPr>
            <p:cNvCxnSpPr/>
            <p:nvPr/>
          </p:nvCxnSpPr>
          <p:spPr>
            <a:xfrm>
              <a:off x="3214573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1" name="Connettore diritto 97">
              <a:extLst>
                <a:ext uri="{FF2B5EF4-FFF2-40B4-BE49-F238E27FC236}">
                  <a16:creationId xmlns:a16="http://schemas.microsoft.com/office/drawing/2014/main" id="{26698CC6-BA95-73C4-1972-A1F7E9D6576F}"/>
                </a:ext>
              </a:extLst>
            </p:cNvPr>
            <p:cNvCxnSpPr/>
            <p:nvPr/>
          </p:nvCxnSpPr>
          <p:spPr>
            <a:xfrm>
              <a:off x="4214012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2" name="Connettore diritto 98">
              <a:extLst>
                <a:ext uri="{FF2B5EF4-FFF2-40B4-BE49-F238E27FC236}">
                  <a16:creationId xmlns:a16="http://schemas.microsoft.com/office/drawing/2014/main" id="{FB27DE10-3A75-E6E5-43DA-C2BA432DFC01}"/>
                </a:ext>
              </a:extLst>
            </p:cNvPr>
            <p:cNvCxnSpPr/>
            <p:nvPr/>
          </p:nvCxnSpPr>
          <p:spPr>
            <a:xfrm>
              <a:off x="5213442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3" name="Connettore diritto 99">
              <a:extLst>
                <a:ext uri="{FF2B5EF4-FFF2-40B4-BE49-F238E27FC236}">
                  <a16:creationId xmlns:a16="http://schemas.microsoft.com/office/drawing/2014/main" id="{736DA50D-127B-7235-60F9-6C918C5AB311}"/>
                </a:ext>
              </a:extLst>
            </p:cNvPr>
            <p:cNvCxnSpPr/>
            <p:nvPr/>
          </p:nvCxnSpPr>
          <p:spPr>
            <a:xfrm>
              <a:off x="6212881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4" name="Connettore diritto 100">
              <a:extLst>
                <a:ext uri="{FF2B5EF4-FFF2-40B4-BE49-F238E27FC236}">
                  <a16:creationId xmlns:a16="http://schemas.microsoft.com/office/drawing/2014/main" id="{E76FCB37-FD2F-A135-AA40-EF4D33C6D622}"/>
                </a:ext>
              </a:extLst>
            </p:cNvPr>
            <p:cNvCxnSpPr/>
            <p:nvPr/>
          </p:nvCxnSpPr>
          <p:spPr>
            <a:xfrm>
              <a:off x="7212320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5" name="Connettore diritto 101">
              <a:extLst>
                <a:ext uri="{FF2B5EF4-FFF2-40B4-BE49-F238E27FC236}">
                  <a16:creationId xmlns:a16="http://schemas.microsoft.com/office/drawing/2014/main" id="{614222F3-D879-B7AC-7F32-41EBEECCA963}"/>
                </a:ext>
              </a:extLst>
            </p:cNvPr>
            <p:cNvCxnSpPr/>
            <p:nvPr/>
          </p:nvCxnSpPr>
          <p:spPr>
            <a:xfrm>
              <a:off x="8211760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6" name="Connettore diritto 102">
              <a:extLst>
                <a:ext uri="{FF2B5EF4-FFF2-40B4-BE49-F238E27FC236}">
                  <a16:creationId xmlns:a16="http://schemas.microsoft.com/office/drawing/2014/main" id="{7B8A7A56-2DE6-3100-7ED4-A50D3112FD4D}"/>
                </a:ext>
              </a:extLst>
            </p:cNvPr>
            <p:cNvCxnSpPr/>
            <p:nvPr/>
          </p:nvCxnSpPr>
          <p:spPr>
            <a:xfrm>
              <a:off x="9211199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7" name="Connettore diritto 103">
              <a:extLst>
                <a:ext uri="{FF2B5EF4-FFF2-40B4-BE49-F238E27FC236}">
                  <a16:creationId xmlns:a16="http://schemas.microsoft.com/office/drawing/2014/main" id="{75802762-8E8A-6A5C-643A-EEE6FDBAAC89}"/>
                </a:ext>
              </a:extLst>
            </p:cNvPr>
            <p:cNvCxnSpPr/>
            <p:nvPr/>
          </p:nvCxnSpPr>
          <p:spPr>
            <a:xfrm>
              <a:off x="10210638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8" name="Connettore diritto 104">
              <a:extLst>
                <a:ext uri="{FF2B5EF4-FFF2-40B4-BE49-F238E27FC236}">
                  <a16:creationId xmlns:a16="http://schemas.microsoft.com/office/drawing/2014/main" id="{A729D0BC-5196-ED83-0485-71BFCDE06F98}"/>
                </a:ext>
              </a:extLst>
            </p:cNvPr>
            <p:cNvCxnSpPr/>
            <p:nvPr/>
          </p:nvCxnSpPr>
          <p:spPr>
            <a:xfrm>
              <a:off x="11210077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9" name="Connettore diritto 105">
              <a:extLst>
                <a:ext uri="{FF2B5EF4-FFF2-40B4-BE49-F238E27FC236}">
                  <a16:creationId xmlns:a16="http://schemas.microsoft.com/office/drawing/2014/main" id="{95A1EAFE-06FC-B6DE-5E8B-0473351647D5}"/>
                </a:ext>
              </a:extLst>
            </p:cNvPr>
            <p:cNvCxnSpPr/>
            <p:nvPr/>
          </p:nvCxnSpPr>
          <p:spPr>
            <a:xfrm>
              <a:off x="12209516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0" name="Connettore diritto 106">
              <a:extLst>
                <a:ext uri="{FF2B5EF4-FFF2-40B4-BE49-F238E27FC236}">
                  <a16:creationId xmlns:a16="http://schemas.microsoft.com/office/drawing/2014/main" id="{D261FEBE-BB34-B383-EED3-48EE616835DB}"/>
                </a:ext>
              </a:extLst>
            </p:cNvPr>
            <p:cNvCxnSpPr/>
            <p:nvPr/>
          </p:nvCxnSpPr>
          <p:spPr>
            <a:xfrm>
              <a:off x="23728" y="171715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1" name="Connettore diritto 107">
              <a:extLst>
                <a:ext uri="{FF2B5EF4-FFF2-40B4-BE49-F238E27FC236}">
                  <a16:creationId xmlns:a16="http://schemas.microsoft.com/office/drawing/2014/main" id="{979A10B7-E536-1E71-11D4-D5EF9FB4ACE1}"/>
                </a:ext>
              </a:extLst>
            </p:cNvPr>
            <p:cNvCxnSpPr/>
            <p:nvPr/>
          </p:nvCxnSpPr>
          <p:spPr>
            <a:xfrm>
              <a:off x="23728" y="728904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2" name="Connettore diritto 108">
              <a:extLst>
                <a:ext uri="{FF2B5EF4-FFF2-40B4-BE49-F238E27FC236}">
                  <a16:creationId xmlns:a16="http://schemas.microsoft.com/office/drawing/2014/main" id="{53E3B1F1-6856-C5C4-F11E-C64C161FA7EB}"/>
                </a:ext>
              </a:extLst>
            </p:cNvPr>
            <p:cNvCxnSpPr/>
            <p:nvPr/>
          </p:nvCxnSpPr>
          <p:spPr>
            <a:xfrm>
              <a:off x="23728" y="1286094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3" name="Connettore diritto 109">
              <a:extLst>
                <a:ext uri="{FF2B5EF4-FFF2-40B4-BE49-F238E27FC236}">
                  <a16:creationId xmlns:a16="http://schemas.microsoft.com/office/drawing/2014/main" id="{77F60F77-8D52-9FC6-BEFE-A4E7528530F3}"/>
                </a:ext>
              </a:extLst>
            </p:cNvPr>
            <p:cNvCxnSpPr/>
            <p:nvPr/>
          </p:nvCxnSpPr>
          <p:spPr>
            <a:xfrm>
              <a:off x="23728" y="1843284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4" name="Connettore diritto 110">
              <a:extLst>
                <a:ext uri="{FF2B5EF4-FFF2-40B4-BE49-F238E27FC236}">
                  <a16:creationId xmlns:a16="http://schemas.microsoft.com/office/drawing/2014/main" id="{992034A7-DB8B-6F2E-9A5B-E98A17EA33B6}"/>
                </a:ext>
              </a:extLst>
            </p:cNvPr>
            <p:cNvCxnSpPr/>
            <p:nvPr/>
          </p:nvCxnSpPr>
          <p:spPr>
            <a:xfrm>
              <a:off x="23728" y="2400473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5" name="Connettore diritto 111">
              <a:extLst>
                <a:ext uri="{FF2B5EF4-FFF2-40B4-BE49-F238E27FC236}">
                  <a16:creationId xmlns:a16="http://schemas.microsoft.com/office/drawing/2014/main" id="{B600B3AA-8F35-85F9-A3CC-E27A7A9C3121}"/>
                </a:ext>
              </a:extLst>
            </p:cNvPr>
            <p:cNvCxnSpPr/>
            <p:nvPr/>
          </p:nvCxnSpPr>
          <p:spPr>
            <a:xfrm>
              <a:off x="23728" y="2957663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6" name="Connettore diritto 112">
              <a:extLst>
                <a:ext uri="{FF2B5EF4-FFF2-40B4-BE49-F238E27FC236}">
                  <a16:creationId xmlns:a16="http://schemas.microsoft.com/office/drawing/2014/main" id="{AC150F77-7C92-6E7A-C3F5-B51C54CA95D6}"/>
                </a:ext>
              </a:extLst>
            </p:cNvPr>
            <p:cNvCxnSpPr/>
            <p:nvPr/>
          </p:nvCxnSpPr>
          <p:spPr>
            <a:xfrm>
              <a:off x="23728" y="3514853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7" name="Connettore diritto 113">
              <a:extLst>
                <a:ext uri="{FF2B5EF4-FFF2-40B4-BE49-F238E27FC236}">
                  <a16:creationId xmlns:a16="http://schemas.microsoft.com/office/drawing/2014/main" id="{4DA5CABA-07E7-5533-CB72-271D2A049AD2}"/>
                </a:ext>
              </a:extLst>
            </p:cNvPr>
            <p:cNvCxnSpPr/>
            <p:nvPr/>
          </p:nvCxnSpPr>
          <p:spPr>
            <a:xfrm>
              <a:off x="23728" y="4072042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8" name="Connettore diritto 114">
              <a:extLst>
                <a:ext uri="{FF2B5EF4-FFF2-40B4-BE49-F238E27FC236}">
                  <a16:creationId xmlns:a16="http://schemas.microsoft.com/office/drawing/2014/main" id="{CA0C2392-2D5F-6576-3053-031B3921213D}"/>
                </a:ext>
              </a:extLst>
            </p:cNvPr>
            <p:cNvCxnSpPr/>
            <p:nvPr/>
          </p:nvCxnSpPr>
          <p:spPr>
            <a:xfrm>
              <a:off x="23728" y="4629232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9" name="Connettore diritto 115">
              <a:extLst>
                <a:ext uri="{FF2B5EF4-FFF2-40B4-BE49-F238E27FC236}">
                  <a16:creationId xmlns:a16="http://schemas.microsoft.com/office/drawing/2014/main" id="{4A41F654-4607-EC66-E55E-2AB48051312C}"/>
                </a:ext>
              </a:extLst>
            </p:cNvPr>
            <p:cNvCxnSpPr/>
            <p:nvPr/>
          </p:nvCxnSpPr>
          <p:spPr>
            <a:xfrm>
              <a:off x="23728" y="5186421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0" name="Connettore diritto 116">
              <a:extLst>
                <a:ext uri="{FF2B5EF4-FFF2-40B4-BE49-F238E27FC236}">
                  <a16:creationId xmlns:a16="http://schemas.microsoft.com/office/drawing/2014/main" id="{7EF0577B-C35C-2103-6C95-756BDBCAD0CD}"/>
                </a:ext>
              </a:extLst>
            </p:cNvPr>
            <p:cNvCxnSpPr/>
            <p:nvPr/>
          </p:nvCxnSpPr>
          <p:spPr>
            <a:xfrm>
              <a:off x="23728" y="5743611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1" name="Connettore diritto 117">
              <a:extLst>
                <a:ext uri="{FF2B5EF4-FFF2-40B4-BE49-F238E27FC236}">
                  <a16:creationId xmlns:a16="http://schemas.microsoft.com/office/drawing/2014/main" id="{8E61680B-2579-DA3A-498C-39E13FBED9D4}"/>
                </a:ext>
              </a:extLst>
            </p:cNvPr>
            <p:cNvCxnSpPr/>
            <p:nvPr/>
          </p:nvCxnSpPr>
          <p:spPr>
            <a:xfrm>
              <a:off x="23728" y="6858000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2" name="Connettore diritto 118">
              <a:extLst>
                <a:ext uri="{FF2B5EF4-FFF2-40B4-BE49-F238E27FC236}">
                  <a16:creationId xmlns:a16="http://schemas.microsoft.com/office/drawing/2014/main" id="{8312E748-0137-94A0-C12B-AD79EC1E882B}"/>
                </a:ext>
              </a:extLst>
            </p:cNvPr>
            <p:cNvCxnSpPr/>
            <p:nvPr/>
          </p:nvCxnSpPr>
          <p:spPr>
            <a:xfrm>
              <a:off x="40343" y="6248396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</p:grpSp>
      <p:sp>
        <p:nvSpPr>
          <p:cNvPr id="33" name="Rettangolo 1">
            <a:extLst>
              <a:ext uri="{FF2B5EF4-FFF2-40B4-BE49-F238E27FC236}">
                <a16:creationId xmlns:a16="http://schemas.microsoft.com/office/drawing/2014/main" id="{8C5AAF1D-E239-DF7C-2151-464C08532C05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ECFCF">
              <a:alpha val="7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4" name="Triangolo rettangolo 76">
            <a:extLst>
              <a:ext uri="{FF2B5EF4-FFF2-40B4-BE49-F238E27FC236}">
                <a16:creationId xmlns:a16="http://schemas.microsoft.com/office/drawing/2014/main" id="{337006EC-BC76-AB99-4604-12B9038ACCD6}"/>
              </a:ext>
            </a:extLst>
          </p:cNvPr>
          <p:cNvSpPr/>
          <p:nvPr/>
        </p:nvSpPr>
        <p:spPr>
          <a:xfrm rot="18900010">
            <a:off x="5905024" y="-284145"/>
            <a:ext cx="568290" cy="5682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FFFFFF">
              <a:alpha val="17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5" name="Titolo 2">
            <a:extLst>
              <a:ext uri="{FF2B5EF4-FFF2-40B4-BE49-F238E27FC236}">
                <a16:creationId xmlns:a16="http://schemas.microsoft.com/office/drawing/2014/main" id="{69F8F3F2-C769-F228-55D6-4F4DE876AD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7812" y="456532"/>
            <a:ext cx="10656371" cy="11264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fontAlgn="auto">
              <a:spcBef>
                <a:spcPts val="0"/>
              </a:spcBef>
              <a:spcAft>
                <a:spcPts val="0"/>
              </a:spcAft>
              <a:tabLst/>
              <a:defRPr lang="it-IT" b="0" i="0" u="none" strike="noStrike" cap="none" spc="0" baseline="0">
                <a:solidFill>
                  <a:srgbClr val="12154E"/>
                </a:solidFill>
                <a:uFillTx/>
                <a:latin typeface="Posterama"/>
              </a:defRPr>
            </a:lvl1pPr>
          </a:lstStyle>
          <a:p>
            <a:pPr lvl="0"/>
            <a:r>
              <a:rPr lang="it-IT"/>
              <a:t>Fare clic per inserire il titolo</a:t>
            </a:r>
          </a:p>
        </p:txBody>
      </p:sp>
      <p:sp>
        <p:nvSpPr>
          <p:cNvPr id="36" name="Segnaposto testo 81">
            <a:extLst>
              <a:ext uri="{FF2B5EF4-FFF2-40B4-BE49-F238E27FC236}">
                <a16:creationId xmlns:a16="http://schemas.microsoft.com/office/drawing/2014/main" id="{C43AB731-C24D-C592-DAB4-DC769BD139E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97385" y="1816400"/>
            <a:ext cx="5164138" cy="7729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lnSpc>
                <a:spcPct val="110000"/>
              </a:lnSpc>
              <a:spcAft>
                <a:spcPts val="0"/>
              </a:spcAft>
              <a:buNone/>
              <a:tabLst/>
              <a:defRPr lang="it-IT" b="1" i="0" u="none" strike="noStrike" cap="none" spc="0" baseline="0">
                <a:solidFill>
                  <a:srgbClr val="7162FE"/>
                </a:solidFill>
                <a:uFillTx/>
                <a:latin typeface="Posterama"/>
              </a:defRPr>
            </a:lvl1pPr>
          </a:lstStyle>
          <a:p>
            <a:pPr lvl="0"/>
            <a:r>
              <a:rPr lang="it-IT"/>
              <a:t>Inserire il sottotitolo qui</a:t>
            </a:r>
          </a:p>
        </p:txBody>
      </p:sp>
      <p:sp>
        <p:nvSpPr>
          <p:cNvPr id="37" name="Segnaposto testo 84">
            <a:extLst>
              <a:ext uri="{FF2B5EF4-FFF2-40B4-BE49-F238E27FC236}">
                <a16:creationId xmlns:a16="http://schemas.microsoft.com/office/drawing/2014/main" id="{C27E7F51-BC18-EF03-A1B1-7A52512174D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96909" y="2597974"/>
            <a:ext cx="5164138" cy="31194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457200" marR="0" lvl="0" indent="-457200" fontAlgn="auto">
              <a:lnSpc>
                <a:spcPct val="100000"/>
              </a:lnSpc>
              <a:spcAft>
                <a:spcPts val="0"/>
              </a:spcAft>
              <a:buSzPct val="75000"/>
              <a:buFont typeface="Posterama"/>
              <a:buAutoNum type="arabicPeriod"/>
              <a:tabLst/>
              <a:defRPr lang="it-IT" sz="1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Inserire il testo qui</a:t>
            </a:r>
          </a:p>
        </p:txBody>
      </p:sp>
      <p:sp>
        <p:nvSpPr>
          <p:cNvPr id="38" name="Segnaposto testo 81">
            <a:extLst>
              <a:ext uri="{FF2B5EF4-FFF2-40B4-BE49-F238E27FC236}">
                <a16:creationId xmlns:a16="http://schemas.microsoft.com/office/drawing/2014/main" id="{1E228791-8567-C8DA-45EA-369ED60F5CB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89152" y="1816400"/>
            <a:ext cx="5164138" cy="7729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lnSpc>
                <a:spcPct val="110000"/>
              </a:lnSpc>
              <a:spcAft>
                <a:spcPts val="0"/>
              </a:spcAft>
              <a:buNone/>
              <a:tabLst/>
              <a:defRPr lang="it-IT" b="1" i="0" u="none" strike="noStrike" cap="none" spc="0" baseline="0">
                <a:solidFill>
                  <a:srgbClr val="7162FE"/>
                </a:solidFill>
                <a:uFillTx/>
                <a:latin typeface="Posterama"/>
              </a:defRPr>
            </a:lvl1pPr>
          </a:lstStyle>
          <a:p>
            <a:pPr lvl="0"/>
            <a:r>
              <a:rPr lang="it-IT"/>
              <a:t>Inserire il sottotitolo qui</a:t>
            </a:r>
          </a:p>
        </p:txBody>
      </p:sp>
      <p:sp>
        <p:nvSpPr>
          <p:cNvPr id="39" name="Segnaposto testo 84">
            <a:extLst>
              <a:ext uri="{FF2B5EF4-FFF2-40B4-BE49-F238E27FC236}">
                <a16:creationId xmlns:a16="http://schemas.microsoft.com/office/drawing/2014/main" id="{FC687639-84B8-9226-6F5F-5D68933F2F6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89152" y="2597974"/>
            <a:ext cx="5164138" cy="31194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457200" marR="0" lvl="0" indent="-457200" fontAlgn="auto">
              <a:lnSpc>
                <a:spcPct val="100000"/>
              </a:lnSpc>
              <a:spcAft>
                <a:spcPts val="0"/>
              </a:spcAft>
              <a:buSzPct val="75000"/>
              <a:buFont typeface="Posterama"/>
              <a:buAutoNum type="arabicPeriod"/>
              <a:tabLst/>
              <a:defRPr lang="it-IT" sz="1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Inserire il testo qui</a:t>
            </a:r>
          </a:p>
        </p:txBody>
      </p:sp>
      <p:sp>
        <p:nvSpPr>
          <p:cNvPr id="40" name="Segnaposto data 3">
            <a:extLst>
              <a:ext uri="{FF2B5EF4-FFF2-40B4-BE49-F238E27FC236}">
                <a16:creationId xmlns:a16="http://schemas.microsoft.com/office/drawing/2014/main" id="{3AD831C8-9778-1CE4-68F9-82EB34C8B0E9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57200" y="6324603"/>
            <a:ext cx="256021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02/02/20XX</a:t>
            </a:r>
          </a:p>
        </p:txBody>
      </p:sp>
      <p:sp>
        <p:nvSpPr>
          <p:cNvPr id="41" name="Segnaposto piè di pagina 4">
            <a:extLst>
              <a:ext uri="{FF2B5EF4-FFF2-40B4-BE49-F238E27FC236}">
                <a16:creationId xmlns:a16="http://schemas.microsoft.com/office/drawing/2014/main" id="{DBB46407-91B8-D11B-8467-8C2C32542B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00863" y="6319839"/>
            <a:ext cx="398277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TITOLO PRESENTAZIONE</a:t>
            </a:r>
          </a:p>
        </p:txBody>
      </p:sp>
      <p:sp>
        <p:nvSpPr>
          <p:cNvPr id="42" name="Segnaposto numero diapositiva 5">
            <a:extLst>
              <a:ext uri="{FF2B5EF4-FFF2-40B4-BE49-F238E27FC236}">
                <a16:creationId xmlns:a16="http://schemas.microsoft.com/office/drawing/2014/main" id="{1B2523BD-FF3B-F76A-B2ED-6BD1B1D9A8D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190802" y="6324603"/>
            <a:ext cx="799075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fld id="{CEA8C1B6-8C79-452D-BAA7-87218A1A6B18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856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85">
            <a:extLst>
              <a:ext uri="{FF2B5EF4-FFF2-40B4-BE49-F238E27FC236}">
                <a16:creationId xmlns:a16="http://schemas.microsoft.com/office/drawing/2014/main" id="{40E7ACEB-C553-7E9F-2896-CAD3A1A8A338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Rettangolo 116">
            <a:extLst>
              <a:ext uri="{FF2B5EF4-FFF2-40B4-BE49-F238E27FC236}">
                <a16:creationId xmlns:a16="http://schemas.microsoft.com/office/drawing/2014/main" id="{37605FB8-E529-777F-BE4A-19BC90763A8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grpSp>
        <p:nvGrpSpPr>
          <p:cNvPr id="4" name="Gruppo 86">
            <a:extLst>
              <a:ext uri="{FF2B5EF4-FFF2-40B4-BE49-F238E27FC236}">
                <a16:creationId xmlns:a16="http://schemas.microsoft.com/office/drawing/2014/main" id="{46341ED0-6862-2390-D735-61E0DA4913F0}"/>
              </a:ext>
            </a:extLst>
          </p:cNvPr>
          <p:cNvGrpSpPr/>
          <p:nvPr/>
        </p:nvGrpSpPr>
        <p:grpSpPr>
          <a:xfrm>
            <a:off x="17510" y="0"/>
            <a:ext cx="12214830" cy="6858000"/>
            <a:chOff x="17510" y="0"/>
            <a:chExt cx="12214830" cy="6858000"/>
          </a:xfrm>
        </p:grpSpPr>
        <p:cxnSp>
          <p:nvCxnSpPr>
            <p:cNvPr id="5" name="Connettore diritto 87">
              <a:extLst>
                <a:ext uri="{FF2B5EF4-FFF2-40B4-BE49-F238E27FC236}">
                  <a16:creationId xmlns:a16="http://schemas.microsoft.com/office/drawing/2014/main" id="{48C083B3-4C16-B9B9-0E36-DADD20F6158F}"/>
                </a:ext>
              </a:extLst>
            </p:cNvPr>
            <p:cNvCxnSpPr/>
            <p:nvPr/>
          </p:nvCxnSpPr>
          <p:spPr>
            <a:xfrm>
              <a:off x="17510" y="6686284"/>
              <a:ext cx="1219200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6" name="Connettore diritto 88">
              <a:extLst>
                <a:ext uri="{FF2B5EF4-FFF2-40B4-BE49-F238E27FC236}">
                  <a16:creationId xmlns:a16="http://schemas.microsoft.com/office/drawing/2014/main" id="{D90D29C5-7581-54F4-973F-45930166B369}"/>
                </a:ext>
              </a:extLst>
            </p:cNvPr>
            <p:cNvCxnSpPr/>
            <p:nvPr/>
          </p:nvCxnSpPr>
          <p:spPr>
            <a:xfrm>
              <a:off x="23728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7" name="Connettore diritto 89">
              <a:extLst>
                <a:ext uri="{FF2B5EF4-FFF2-40B4-BE49-F238E27FC236}">
                  <a16:creationId xmlns:a16="http://schemas.microsoft.com/office/drawing/2014/main" id="{0FC2C3F3-4582-AEAF-1502-F6241599CD33}"/>
                </a:ext>
              </a:extLst>
            </p:cNvPr>
            <p:cNvCxnSpPr/>
            <p:nvPr/>
          </p:nvCxnSpPr>
          <p:spPr>
            <a:xfrm>
              <a:off x="12016989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8" name="Connettore diritto 90">
              <a:extLst>
                <a:ext uri="{FF2B5EF4-FFF2-40B4-BE49-F238E27FC236}">
                  <a16:creationId xmlns:a16="http://schemas.microsoft.com/office/drawing/2014/main" id="{42337BA8-AC43-83BB-DF14-8C03A3E9B058}"/>
                </a:ext>
              </a:extLst>
            </p:cNvPr>
            <p:cNvCxnSpPr/>
            <p:nvPr/>
          </p:nvCxnSpPr>
          <p:spPr>
            <a:xfrm>
              <a:off x="216255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9" name="Connettore diritto 91">
              <a:extLst>
                <a:ext uri="{FF2B5EF4-FFF2-40B4-BE49-F238E27FC236}">
                  <a16:creationId xmlns:a16="http://schemas.microsoft.com/office/drawing/2014/main" id="{E33B61EA-FDE5-595C-7A4B-34B6B0E9AED1}"/>
                </a:ext>
              </a:extLst>
            </p:cNvPr>
            <p:cNvCxnSpPr/>
            <p:nvPr/>
          </p:nvCxnSpPr>
          <p:spPr>
            <a:xfrm>
              <a:off x="1215694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0" name="Connettore diritto 92">
              <a:extLst>
                <a:ext uri="{FF2B5EF4-FFF2-40B4-BE49-F238E27FC236}">
                  <a16:creationId xmlns:a16="http://schemas.microsoft.com/office/drawing/2014/main" id="{1DEAB819-3E42-E0F1-89F2-CB93D0566D3F}"/>
                </a:ext>
              </a:extLst>
            </p:cNvPr>
            <p:cNvCxnSpPr/>
            <p:nvPr/>
          </p:nvCxnSpPr>
          <p:spPr>
            <a:xfrm>
              <a:off x="2215134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1" name="Connettore diritto 93">
              <a:extLst>
                <a:ext uri="{FF2B5EF4-FFF2-40B4-BE49-F238E27FC236}">
                  <a16:creationId xmlns:a16="http://schemas.microsoft.com/office/drawing/2014/main" id="{3B28F844-7107-F551-F071-DF6F89471A74}"/>
                </a:ext>
              </a:extLst>
            </p:cNvPr>
            <p:cNvCxnSpPr/>
            <p:nvPr/>
          </p:nvCxnSpPr>
          <p:spPr>
            <a:xfrm>
              <a:off x="3214573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2" name="Connettore diritto 94">
              <a:extLst>
                <a:ext uri="{FF2B5EF4-FFF2-40B4-BE49-F238E27FC236}">
                  <a16:creationId xmlns:a16="http://schemas.microsoft.com/office/drawing/2014/main" id="{2472874D-D6C5-C4BA-B306-1948F5CAE6A3}"/>
                </a:ext>
              </a:extLst>
            </p:cNvPr>
            <p:cNvCxnSpPr/>
            <p:nvPr/>
          </p:nvCxnSpPr>
          <p:spPr>
            <a:xfrm>
              <a:off x="4214012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3" name="Connettore diritto 95">
              <a:extLst>
                <a:ext uri="{FF2B5EF4-FFF2-40B4-BE49-F238E27FC236}">
                  <a16:creationId xmlns:a16="http://schemas.microsoft.com/office/drawing/2014/main" id="{CEA0FF53-7FDC-EF74-16FD-CF7FB9C264C1}"/>
                </a:ext>
              </a:extLst>
            </p:cNvPr>
            <p:cNvCxnSpPr/>
            <p:nvPr/>
          </p:nvCxnSpPr>
          <p:spPr>
            <a:xfrm>
              <a:off x="5213442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4" name="Connettore diritto 96">
              <a:extLst>
                <a:ext uri="{FF2B5EF4-FFF2-40B4-BE49-F238E27FC236}">
                  <a16:creationId xmlns:a16="http://schemas.microsoft.com/office/drawing/2014/main" id="{8D896092-C01A-532A-984B-1788907310CC}"/>
                </a:ext>
              </a:extLst>
            </p:cNvPr>
            <p:cNvCxnSpPr/>
            <p:nvPr/>
          </p:nvCxnSpPr>
          <p:spPr>
            <a:xfrm>
              <a:off x="6212881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5" name="Connettore diritto 97">
              <a:extLst>
                <a:ext uri="{FF2B5EF4-FFF2-40B4-BE49-F238E27FC236}">
                  <a16:creationId xmlns:a16="http://schemas.microsoft.com/office/drawing/2014/main" id="{E59F824B-8218-D464-6371-9BAD4AEB19F6}"/>
                </a:ext>
              </a:extLst>
            </p:cNvPr>
            <p:cNvCxnSpPr/>
            <p:nvPr/>
          </p:nvCxnSpPr>
          <p:spPr>
            <a:xfrm>
              <a:off x="7212320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6" name="Connettore diritto 98">
              <a:extLst>
                <a:ext uri="{FF2B5EF4-FFF2-40B4-BE49-F238E27FC236}">
                  <a16:creationId xmlns:a16="http://schemas.microsoft.com/office/drawing/2014/main" id="{C602889E-230D-D1F0-4881-46D5889395EE}"/>
                </a:ext>
              </a:extLst>
            </p:cNvPr>
            <p:cNvCxnSpPr/>
            <p:nvPr/>
          </p:nvCxnSpPr>
          <p:spPr>
            <a:xfrm>
              <a:off x="8211760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7" name="Connettore diritto 99">
              <a:extLst>
                <a:ext uri="{FF2B5EF4-FFF2-40B4-BE49-F238E27FC236}">
                  <a16:creationId xmlns:a16="http://schemas.microsoft.com/office/drawing/2014/main" id="{AFB195F2-D56B-BEB6-5B17-51E1019E07EC}"/>
                </a:ext>
              </a:extLst>
            </p:cNvPr>
            <p:cNvCxnSpPr/>
            <p:nvPr/>
          </p:nvCxnSpPr>
          <p:spPr>
            <a:xfrm>
              <a:off x="9211199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8" name="Connettore diritto 100">
              <a:extLst>
                <a:ext uri="{FF2B5EF4-FFF2-40B4-BE49-F238E27FC236}">
                  <a16:creationId xmlns:a16="http://schemas.microsoft.com/office/drawing/2014/main" id="{A5889E64-92B3-4BA7-0887-40D8C1E7A76E}"/>
                </a:ext>
              </a:extLst>
            </p:cNvPr>
            <p:cNvCxnSpPr/>
            <p:nvPr/>
          </p:nvCxnSpPr>
          <p:spPr>
            <a:xfrm>
              <a:off x="10210638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9" name="Connettore diritto 101">
              <a:extLst>
                <a:ext uri="{FF2B5EF4-FFF2-40B4-BE49-F238E27FC236}">
                  <a16:creationId xmlns:a16="http://schemas.microsoft.com/office/drawing/2014/main" id="{8C7A5ECC-186C-7FF0-5B06-65F05246DFCA}"/>
                </a:ext>
              </a:extLst>
            </p:cNvPr>
            <p:cNvCxnSpPr/>
            <p:nvPr/>
          </p:nvCxnSpPr>
          <p:spPr>
            <a:xfrm>
              <a:off x="11210077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0" name="Connettore diritto 102">
              <a:extLst>
                <a:ext uri="{FF2B5EF4-FFF2-40B4-BE49-F238E27FC236}">
                  <a16:creationId xmlns:a16="http://schemas.microsoft.com/office/drawing/2014/main" id="{F6246CB7-2954-C7BF-95C3-E98D83420783}"/>
                </a:ext>
              </a:extLst>
            </p:cNvPr>
            <p:cNvCxnSpPr/>
            <p:nvPr/>
          </p:nvCxnSpPr>
          <p:spPr>
            <a:xfrm>
              <a:off x="12209516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1" name="Connettore diritto 103">
              <a:extLst>
                <a:ext uri="{FF2B5EF4-FFF2-40B4-BE49-F238E27FC236}">
                  <a16:creationId xmlns:a16="http://schemas.microsoft.com/office/drawing/2014/main" id="{BE447DF3-8FB4-CC26-7EA8-52AF073F7031}"/>
                </a:ext>
              </a:extLst>
            </p:cNvPr>
            <p:cNvCxnSpPr/>
            <p:nvPr/>
          </p:nvCxnSpPr>
          <p:spPr>
            <a:xfrm>
              <a:off x="23728" y="171715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2" name="Connettore diritto 104">
              <a:extLst>
                <a:ext uri="{FF2B5EF4-FFF2-40B4-BE49-F238E27FC236}">
                  <a16:creationId xmlns:a16="http://schemas.microsoft.com/office/drawing/2014/main" id="{27EE9DCC-04B3-B9CB-A909-75F65CEF6CD2}"/>
                </a:ext>
              </a:extLst>
            </p:cNvPr>
            <p:cNvCxnSpPr/>
            <p:nvPr/>
          </p:nvCxnSpPr>
          <p:spPr>
            <a:xfrm>
              <a:off x="23728" y="728904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3" name="Connettore diritto 105">
              <a:extLst>
                <a:ext uri="{FF2B5EF4-FFF2-40B4-BE49-F238E27FC236}">
                  <a16:creationId xmlns:a16="http://schemas.microsoft.com/office/drawing/2014/main" id="{89B7A65E-BFA1-8D2D-F020-36491A607FDF}"/>
                </a:ext>
              </a:extLst>
            </p:cNvPr>
            <p:cNvCxnSpPr/>
            <p:nvPr/>
          </p:nvCxnSpPr>
          <p:spPr>
            <a:xfrm>
              <a:off x="23728" y="1286094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4" name="Connettore diritto 106">
              <a:extLst>
                <a:ext uri="{FF2B5EF4-FFF2-40B4-BE49-F238E27FC236}">
                  <a16:creationId xmlns:a16="http://schemas.microsoft.com/office/drawing/2014/main" id="{89F0AB78-5FCC-F3D7-FA5D-A79570F06414}"/>
                </a:ext>
              </a:extLst>
            </p:cNvPr>
            <p:cNvCxnSpPr/>
            <p:nvPr/>
          </p:nvCxnSpPr>
          <p:spPr>
            <a:xfrm>
              <a:off x="23728" y="1843284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5" name="Connettore diritto 107">
              <a:extLst>
                <a:ext uri="{FF2B5EF4-FFF2-40B4-BE49-F238E27FC236}">
                  <a16:creationId xmlns:a16="http://schemas.microsoft.com/office/drawing/2014/main" id="{DB47CBA3-CA60-B94A-3A4A-FCD96C8983DE}"/>
                </a:ext>
              </a:extLst>
            </p:cNvPr>
            <p:cNvCxnSpPr/>
            <p:nvPr/>
          </p:nvCxnSpPr>
          <p:spPr>
            <a:xfrm>
              <a:off x="23728" y="2400473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6" name="Connettore diritto 108">
              <a:extLst>
                <a:ext uri="{FF2B5EF4-FFF2-40B4-BE49-F238E27FC236}">
                  <a16:creationId xmlns:a16="http://schemas.microsoft.com/office/drawing/2014/main" id="{99724BE8-0AA2-93C9-F593-791583B44E09}"/>
                </a:ext>
              </a:extLst>
            </p:cNvPr>
            <p:cNvCxnSpPr/>
            <p:nvPr/>
          </p:nvCxnSpPr>
          <p:spPr>
            <a:xfrm>
              <a:off x="23728" y="2957663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7" name="Connettore diritto 109">
              <a:extLst>
                <a:ext uri="{FF2B5EF4-FFF2-40B4-BE49-F238E27FC236}">
                  <a16:creationId xmlns:a16="http://schemas.microsoft.com/office/drawing/2014/main" id="{B5314082-D508-22DB-F11E-C368C863E4A0}"/>
                </a:ext>
              </a:extLst>
            </p:cNvPr>
            <p:cNvCxnSpPr/>
            <p:nvPr/>
          </p:nvCxnSpPr>
          <p:spPr>
            <a:xfrm>
              <a:off x="23728" y="3514853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8" name="Connettore diritto 110">
              <a:extLst>
                <a:ext uri="{FF2B5EF4-FFF2-40B4-BE49-F238E27FC236}">
                  <a16:creationId xmlns:a16="http://schemas.microsoft.com/office/drawing/2014/main" id="{369DD9B4-C31D-3F36-C859-8849EC9DDDD0}"/>
                </a:ext>
              </a:extLst>
            </p:cNvPr>
            <p:cNvCxnSpPr/>
            <p:nvPr/>
          </p:nvCxnSpPr>
          <p:spPr>
            <a:xfrm>
              <a:off x="23728" y="4072042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9" name="Connettore diritto 111">
              <a:extLst>
                <a:ext uri="{FF2B5EF4-FFF2-40B4-BE49-F238E27FC236}">
                  <a16:creationId xmlns:a16="http://schemas.microsoft.com/office/drawing/2014/main" id="{7B3911A0-3196-63A9-A6D7-7DB741B22057}"/>
                </a:ext>
              </a:extLst>
            </p:cNvPr>
            <p:cNvCxnSpPr/>
            <p:nvPr/>
          </p:nvCxnSpPr>
          <p:spPr>
            <a:xfrm>
              <a:off x="23728" y="4629232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0" name="Connettore diritto 112">
              <a:extLst>
                <a:ext uri="{FF2B5EF4-FFF2-40B4-BE49-F238E27FC236}">
                  <a16:creationId xmlns:a16="http://schemas.microsoft.com/office/drawing/2014/main" id="{9B817473-C488-883F-1E0E-0016019CB3FD}"/>
                </a:ext>
              </a:extLst>
            </p:cNvPr>
            <p:cNvCxnSpPr/>
            <p:nvPr/>
          </p:nvCxnSpPr>
          <p:spPr>
            <a:xfrm>
              <a:off x="23728" y="5186421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1" name="Connettore diritto 113">
              <a:extLst>
                <a:ext uri="{FF2B5EF4-FFF2-40B4-BE49-F238E27FC236}">
                  <a16:creationId xmlns:a16="http://schemas.microsoft.com/office/drawing/2014/main" id="{F9340FC7-D33E-30E3-D0F0-23AE65D9E058}"/>
                </a:ext>
              </a:extLst>
            </p:cNvPr>
            <p:cNvCxnSpPr/>
            <p:nvPr/>
          </p:nvCxnSpPr>
          <p:spPr>
            <a:xfrm>
              <a:off x="23728" y="5743611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2" name="Connettore diritto 114">
              <a:extLst>
                <a:ext uri="{FF2B5EF4-FFF2-40B4-BE49-F238E27FC236}">
                  <a16:creationId xmlns:a16="http://schemas.microsoft.com/office/drawing/2014/main" id="{D22C6919-FD5E-D99A-ED1B-480DDCDC93F8}"/>
                </a:ext>
              </a:extLst>
            </p:cNvPr>
            <p:cNvCxnSpPr/>
            <p:nvPr/>
          </p:nvCxnSpPr>
          <p:spPr>
            <a:xfrm>
              <a:off x="23728" y="6858000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3" name="Connettore diritto 115">
              <a:extLst>
                <a:ext uri="{FF2B5EF4-FFF2-40B4-BE49-F238E27FC236}">
                  <a16:creationId xmlns:a16="http://schemas.microsoft.com/office/drawing/2014/main" id="{5617755B-0748-78DE-05B1-25FE81F9B2B9}"/>
                </a:ext>
              </a:extLst>
            </p:cNvPr>
            <p:cNvCxnSpPr/>
            <p:nvPr/>
          </p:nvCxnSpPr>
          <p:spPr>
            <a:xfrm>
              <a:off x="40343" y="6248396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25000"/>
                </a:srgbClr>
              </a:solidFill>
              <a:custDash>
                <a:ds d="100000" sp="100000"/>
              </a:custDash>
              <a:miter/>
            </a:ln>
          </p:spPr>
        </p:cxnSp>
      </p:grpSp>
      <p:sp>
        <p:nvSpPr>
          <p:cNvPr id="34" name="Rettangolo 45">
            <a:extLst>
              <a:ext uri="{FF2B5EF4-FFF2-40B4-BE49-F238E27FC236}">
                <a16:creationId xmlns:a16="http://schemas.microsoft.com/office/drawing/2014/main" id="{DCC9ACDD-16C1-1951-6414-D4011D55338F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ECFCF">
              <a:alpha val="7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5" name="Triangolo rettangolo 119">
            <a:extLst>
              <a:ext uri="{FF2B5EF4-FFF2-40B4-BE49-F238E27FC236}">
                <a16:creationId xmlns:a16="http://schemas.microsoft.com/office/drawing/2014/main" id="{89195D6C-77CF-1EEA-CA99-EC3B0C2E9B4B}"/>
              </a:ext>
            </a:extLst>
          </p:cNvPr>
          <p:cNvSpPr/>
          <p:nvPr/>
        </p:nvSpPr>
        <p:spPr>
          <a:xfrm rot="18900010">
            <a:off x="5905024" y="-284145"/>
            <a:ext cx="568290" cy="5682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FFFFFF">
              <a:alpha val="17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6" name="Titolo 1">
            <a:extLst>
              <a:ext uri="{FF2B5EF4-FFF2-40B4-BE49-F238E27FC236}">
                <a16:creationId xmlns:a16="http://schemas.microsoft.com/office/drawing/2014/main" id="{DD21FE52-D834-B70D-2D7D-5C4605F631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4263" y="441042"/>
            <a:ext cx="9323460" cy="11622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fontAlgn="auto">
              <a:spcBef>
                <a:spcPts val="0"/>
              </a:spcBef>
              <a:spcAft>
                <a:spcPts val="0"/>
              </a:spcAft>
              <a:tabLst/>
              <a:defRPr lang="it-IT" b="0" i="0" u="none" strike="noStrike" cap="none" spc="0" baseline="0">
                <a:solidFill>
                  <a:srgbClr val="12154E"/>
                </a:solidFill>
                <a:uFillTx/>
                <a:latin typeface="Posterama"/>
              </a:defRPr>
            </a:lvl1pPr>
          </a:lstStyle>
          <a:p>
            <a:pPr lvl="0"/>
            <a:r>
              <a:rPr lang="it-IT"/>
              <a:t>Fare clic per inserire il titolo</a:t>
            </a:r>
          </a:p>
        </p:txBody>
      </p:sp>
      <p:sp>
        <p:nvSpPr>
          <p:cNvPr id="37" name="Segnaposto testo 81">
            <a:extLst>
              <a:ext uri="{FF2B5EF4-FFF2-40B4-BE49-F238E27FC236}">
                <a16:creationId xmlns:a16="http://schemas.microsoft.com/office/drawing/2014/main" id="{D409E226-41ED-F746-A1EF-584BC13A02F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19756" y="1816400"/>
            <a:ext cx="3661358" cy="7729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lnSpc>
                <a:spcPct val="110000"/>
              </a:lnSpc>
              <a:spcAft>
                <a:spcPts val="0"/>
              </a:spcAft>
              <a:buNone/>
              <a:tabLst/>
              <a:defRPr lang="it-IT" b="1" i="0" u="none" strike="noStrike" cap="none" spc="0" baseline="0">
                <a:solidFill>
                  <a:srgbClr val="7162FE"/>
                </a:solidFill>
                <a:uFillTx/>
                <a:latin typeface="Posterama"/>
              </a:defRPr>
            </a:lvl1pPr>
          </a:lstStyle>
          <a:p>
            <a:pPr lvl="0"/>
            <a:r>
              <a:rPr lang="it-IT"/>
              <a:t>Inserire il sottotitolo qui</a:t>
            </a:r>
          </a:p>
        </p:txBody>
      </p:sp>
      <p:sp>
        <p:nvSpPr>
          <p:cNvPr id="38" name="Segnaposto testo 84">
            <a:extLst>
              <a:ext uri="{FF2B5EF4-FFF2-40B4-BE49-F238E27FC236}">
                <a16:creationId xmlns:a16="http://schemas.microsoft.com/office/drawing/2014/main" id="{42418961-67CF-BFA7-F888-E6EEC090BE0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19281" y="2595908"/>
            <a:ext cx="3661358" cy="31194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457200" marR="0" lvl="0" indent="-457200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ct val="75000"/>
              <a:buFont typeface="Posterama"/>
              <a:buAutoNum type="arabicPeriod"/>
              <a:tabLst/>
              <a:defRPr lang="it-IT" sz="1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Inserire il testo qui</a:t>
            </a:r>
          </a:p>
        </p:txBody>
      </p:sp>
      <p:sp>
        <p:nvSpPr>
          <p:cNvPr id="39" name="Segnaposto testo 81">
            <a:extLst>
              <a:ext uri="{FF2B5EF4-FFF2-40B4-BE49-F238E27FC236}">
                <a16:creationId xmlns:a16="http://schemas.microsoft.com/office/drawing/2014/main" id="{54F2F697-8098-F1C0-A7BD-4EC35DECA92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51941" y="1822938"/>
            <a:ext cx="3661358" cy="7729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lnSpc>
                <a:spcPct val="110000"/>
              </a:lnSpc>
              <a:spcAft>
                <a:spcPts val="0"/>
              </a:spcAft>
              <a:buNone/>
              <a:tabLst/>
              <a:defRPr lang="it-IT" b="1" i="0" u="none" strike="noStrike" cap="none" spc="0" baseline="0">
                <a:solidFill>
                  <a:srgbClr val="7162FE"/>
                </a:solidFill>
                <a:uFillTx/>
                <a:latin typeface="Posterama"/>
              </a:defRPr>
            </a:lvl1pPr>
          </a:lstStyle>
          <a:p>
            <a:pPr lvl="0"/>
            <a:r>
              <a:rPr lang="it-IT"/>
              <a:t>Inserire il sottotitolo qui</a:t>
            </a:r>
          </a:p>
        </p:txBody>
      </p:sp>
      <p:sp>
        <p:nvSpPr>
          <p:cNvPr id="40" name="Segnaposto testo 84">
            <a:extLst>
              <a:ext uri="{FF2B5EF4-FFF2-40B4-BE49-F238E27FC236}">
                <a16:creationId xmlns:a16="http://schemas.microsoft.com/office/drawing/2014/main" id="{815B0D8A-25AE-8871-D431-698CD0F4493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51457" y="2602455"/>
            <a:ext cx="3661358" cy="31194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457200" marR="0" lvl="0" indent="-457200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ct val="75000"/>
              <a:buFont typeface="Posterama"/>
              <a:buAutoNum type="arabicPeriod"/>
              <a:tabLst/>
              <a:defRPr lang="it-IT" sz="1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Inserire il testo qui</a:t>
            </a:r>
          </a:p>
        </p:txBody>
      </p:sp>
      <p:sp>
        <p:nvSpPr>
          <p:cNvPr id="41" name="Segnaposto testo 81">
            <a:extLst>
              <a:ext uri="{FF2B5EF4-FFF2-40B4-BE49-F238E27FC236}">
                <a16:creationId xmlns:a16="http://schemas.microsoft.com/office/drawing/2014/main" id="{93B1FBAA-6BD9-34BC-DE4E-9EF897EFFCC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183642" y="1822664"/>
            <a:ext cx="3661358" cy="7729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lnSpc>
                <a:spcPct val="110000"/>
              </a:lnSpc>
              <a:spcAft>
                <a:spcPts val="0"/>
              </a:spcAft>
              <a:buNone/>
              <a:tabLst/>
              <a:defRPr lang="it-IT" b="1" i="0" u="none" strike="noStrike" cap="none" spc="0" baseline="0">
                <a:solidFill>
                  <a:srgbClr val="7162FE"/>
                </a:solidFill>
                <a:uFillTx/>
                <a:latin typeface="Posterama"/>
              </a:defRPr>
            </a:lvl1pPr>
          </a:lstStyle>
          <a:p>
            <a:pPr lvl="0"/>
            <a:r>
              <a:rPr lang="it-IT"/>
              <a:t>Inserire il sottotitolo qui</a:t>
            </a:r>
          </a:p>
        </p:txBody>
      </p:sp>
      <p:sp>
        <p:nvSpPr>
          <p:cNvPr id="42" name="Segnaposto testo 84">
            <a:extLst>
              <a:ext uri="{FF2B5EF4-FFF2-40B4-BE49-F238E27FC236}">
                <a16:creationId xmlns:a16="http://schemas.microsoft.com/office/drawing/2014/main" id="{C0C73CAA-4AC5-323A-5997-A00D6E32709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183166" y="2602172"/>
            <a:ext cx="3661358" cy="31194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457200" marR="0" lvl="0" indent="-457200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ct val="75000"/>
              <a:buFont typeface="Posterama"/>
              <a:buAutoNum type="arabicPeriod"/>
              <a:tabLst/>
              <a:defRPr lang="it-IT" sz="1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Inserire il testo qui</a:t>
            </a:r>
          </a:p>
        </p:txBody>
      </p:sp>
      <p:sp>
        <p:nvSpPr>
          <p:cNvPr id="43" name="Segnaposto data 3">
            <a:extLst>
              <a:ext uri="{FF2B5EF4-FFF2-40B4-BE49-F238E27FC236}">
                <a16:creationId xmlns:a16="http://schemas.microsoft.com/office/drawing/2014/main" id="{ECE97E02-260C-A075-1526-A06A432B7D32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57200" y="6324603"/>
            <a:ext cx="256021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02/02/20XX</a:t>
            </a:r>
          </a:p>
        </p:txBody>
      </p:sp>
      <p:sp>
        <p:nvSpPr>
          <p:cNvPr id="44" name="Segnaposto piè di pagina 4">
            <a:extLst>
              <a:ext uri="{FF2B5EF4-FFF2-40B4-BE49-F238E27FC236}">
                <a16:creationId xmlns:a16="http://schemas.microsoft.com/office/drawing/2014/main" id="{E07A11F7-1310-6BBF-FA5C-7AA170741D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00863" y="6319839"/>
            <a:ext cx="398277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TITOLO PRESENTAZIONE</a:t>
            </a:r>
          </a:p>
        </p:txBody>
      </p:sp>
      <p:sp>
        <p:nvSpPr>
          <p:cNvPr id="45" name="Segnaposto numero diapositiva 5">
            <a:extLst>
              <a:ext uri="{FF2B5EF4-FFF2-40B4-BE49-F238E27FC236}">
                <a16:creationId xmlns:a16="http://schemas.microsoft.com/office/drawing/2014/main" id="{9CFD4488-BAB1-4C89-F679-9ECE206BA0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190802" y="6324603"/>
            <a:ext cx="799075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fld id="{9B329624-6E9E-49EA-9592-8D140C25CAB8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6712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6">
            <a:extLst>
              <a:ext uri="{FF2B5EF4-FFF2-40B4-BE49-F238E27FC236}">
                <a16:creationId xmlns:a16="http://schemas.microsoft.com/office/drawing/2014/main" id="{FD9C2951-8222-FEC6-133B-E57A638FD26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Rettangolo 7">
            <a:extLst>
              <a:ext uri="{FF2B5EF4-FFF2-40B4-BE49-F238E27FC236}">
                <a16:creationId xmlns:a16="http://schemas.microsoft.com/office/drawing/2014/main" id="{7A149418-0D69-323E-A350-D1F104E860C3}"/>
              </a:ext>
            </a:extLst>
          </p:cNvPr>
          <p:cNvSpPr/>
          <p:nvPr/>
        </p:nvSpPr>
        <p:spPr>
          <a:xfrm>
            <a:off x="6528" y="0"/>
            <a:ext cx="12188952" cy="6858000"/>
          </a:xfrm>
          <a:prstGeom prst="rect">
            <a:avLst/>
          </a:prstGeom>
          <a:solidFill>
            <a:srgbClr val="7162F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4" name="Triangolo rettangolo 8">
            <a:extLst>
              <a:ext uri="{FF2B5EF4-FFF2-40B4-BE49-F238E27FC236}">
                <a16:creationId xmlns:a16="http://schemas.microsoft.com/office/drawing/2014/main" id="{5B834704-3643-BC2A-64D5-B91579C8F86A}"/>
              </a:ext>
            </a:extLst>
          </p:cNvPr>
          <p:cNvSpPr/>
          <p:nvPr/>
        </p:nvSpPr>
        <p:spPr>
          <a:xfrm rot="18900010">
            <a:off x="408117" y="-284145"/>
            <a:ext cx="568290" cy="5682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1201AF">
              <a:alpha val="17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97742874-8A50-8F90-9094-65E121A059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140" y="725466"/>
            <a:ext cx="6028337" cy="193390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lvl="0" indent="0" fontAlgn="auto">
              <a:spcBef>
                <a:spcPts val="0"/>
              </a:spcBef>
              <a:spcAft>
                <a:spcPts val="0"/>
              </a:spcAft>
              <a:tabLst/>
              <a:defRPr lang="en-US" sz="5400" b="0" i="0" u="none" strike="noStrike" cap="none" spc="0" baseline="0">
                <a:solidFill>
                  <a:srgbClr val="FFFFFF"/>
                </a:solidFill>
                <a:uFillTx/>
                <a:latin typeface="Posterama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9A9A19F6-CCE5-F9FE-F35F-838753A942C0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453140" y="2887803"/>
            <a:ext cx="6028337" cy="29429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lnSpc>
                <a:spcPct val="110000"/>
              </a:lnSpc>
              <a:spcAft>
                <a:spcPts val="0"/>
              </a:spcAft>
              <a:buNone/>
              <a:tabLst/>
              <a:defRPr lang="en-US" sz="1800" b="0" i="0" u="none" strike="noStrike" cap="none" spc="0" baseline="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6484B595-9292-313C-0C34-8518C6555060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57200" y="6324603"/>
            <a:ext cx="256021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02/02/20XX</a:t>
            </a:r>
          </a:p>
        </p:txBody>
      </p:sp>
      <p:sp>
        <p:nvSpPr>
          <p:cNvPr id="8" name="Segnaposto immagine 51">
            <a:extLst>
              <a:ext uri="{FF2B5EF4-FFF2-40B4-BE49-F238E27FC236}">
                <a16:creationId xmlns:a16="http://schemas.microsoft.com/office/drawing/2014/main" id="{75E4C285-91F0-3F01-0EB8-4741DDE511C5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7194416" y="0"/>
            <a:ext cx="4997589" cy="22828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 marL="0" marR="0" lvl="0" indent="0" algn="ctr" fontAlgn="auto">
              <a:lnSpc>
                <a:spcPct val="110000"/>
              </a:lnSpc>
              <a:spcAft>
                <a:spcPts val="0"/>
              </a:spcAft>
              <a:buNone/>
              <a:tabLst/>
              <a:defRPr lang="it-IT" sz="2000" b="0" i="0" u="none" strike="noStrike" cap="none" spc="0" baseline="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Fare clic per aggiungere una foto</a:t>
            </a:r>
          </a:p>
        </p:txBody>
      </p:sp>
      <p:sp>
        <p:nvSpPr>
          <p:cNvPr id="9" name="Segnaposto immagine 51">
            <a:extLst>
              <a:ext uri="{FF2B5EF4-FFF2-40B4-BE49-F238E27FC236}">
                <a16:creationId xmlns:a16="http://schemas.microsoft.com/office/drawing/2014/main" id="{D4DABADC-82FB-DE68-A04E-6B13CDD8DD2C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7191774" y="2286000"/>
            <a:ext cx="5000222" cy="22828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 marL="0" marR="0" lvl="0" indent="0" algn="ctr" fontAlgn="auto">
              <a:lnSpc>
                <a:spcPct val="110000"/>
              </a:lnSpc>
              <a:spcAft>
                <a:spcPts val="0"/>
              </a:spcAft>
              <a:buNone/>
              <a:tabLst/>
              <a:defRPr lang="it-IT" sz="2000" b="0" i="0" u="none" strike="noStrike" cap="none" spc="0" baseline="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Fare clic per aggiungere una foto</a:t>
            </a:r>
          </a:p>
        </p:txBody>
      </p:sp>
      <p:sp>
        <p:nvSpPr>
          <p:cNvPr id="10" name="Segnaposto immagine 51">
            <a:extLst>
              <a:ext uri="{FF2B5EF4-FFF2-40B4-BE49-F238E27FC236}">
                <a16:creationId xmlns:a16="http://schemas.microsoft.com/office/drawing/2014/main" id="{BA2B10BF-6B81-6564-5BFC-5533869809CC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7190228" y="4572000"/>
            <a:ext cx="5001768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 marL="0" marR="0" lvl="0" indent="0" algn="ctr" fontAlgn="auto">
              <a:lnSpc>
                <a:spcPct val="110000"/>
              </a:lnSpc>
              <a:spcAft>
                <a:spcPts val="0"/>
              </a:spcAft>
              <a:buNone/>
              <a:tabLst/>
              <a:defRPr lang="it-IT" sz="2000" b="0" i="0" u="none" strike="noStrike" cap="none" spc="0" baseline="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Fare clic per aggiungere una foto</a:t>
            </a:r>
          </a:p>
        </p:txBody>
      </p:sp>
      <p:grpSp>
        <p:nvGrpSpPr>
          <p:cNvPr id="11" name="Gruppo 9">
            <a:extLst>
              <a:ext uri="{FF2B5EF4-FFF2-40B4-BE49-F238E27FC236}">
                <a16:creationId xmlns:a16="http://schemas.microsoft.com/office/drawing/2014/main" id="{60253D76-05E2-E51B-2040-307D9AAEB97C}"/>
              </a:ext>
            </a:extLst>
          </p:cNvPr>
          <p:cNvGrpSpPr/>
          <p:nvPr/>
        </p:nvGrpSpPr>
        <p:grpSpPr>
          <a:xfrm>
            <a:off x="-6217" y="0"/>
            <a:ext cx="12214828" cy="6858000"/>
            <a:chOff x="-6217" y="0"/>
            <a:chExt cx="12214828" cy="6858000"/>
          </a:xfrm>
        </p:grpSpPr>
        <p:cxnSp>
          <p:nvCxnSpPr>
            <p:cNvPr id="12" name="Connettore diritto 10">
              <a:extLst>
                <a:ext uri="{FF2B5EF4-FFF2-40B4-BE49-F238E27FC236}">
                  <a16:creationId xmlns:a16="http://schemas.microsoft.com/office/drawing/2014/main" id="{13D599BB-AEB7-078C-0D76-CAA3254E3941}"/>
                </a:ext>
              </a:extLst>
            </p:cNvPr>
            <p:cNvCxnSpPr/>
            <p:nvPr/>
          </p:nvCxnSpPr>
          <p:spPr>
            <a:xfrm>
              <a:off x="-6217" y="6686284"/>
              <a:ext cx="12192005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3" name="Connettore diritto 11">
              <a:extLst>
                <a:ext uri="{FF2B5EF4-FFF2-40B4-BE49-F238E27FC236}">
                  <a16:creationId xmlns:a16="http://schemas.microsoft.com/office/drawing/2014/main" id="{1FF9C289-0622-5C5A-C08A-E95CA8672276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4" name="Connettore diritto 12">
              <a:extLst>
                <a:ext uri="{FF2B5EF4-FFF2-40B4-BE49-F238E27FC236}">
                  <a16:creationId xmlns:a16="http://schemas.microsoft.com/office/drawing/2014/main" id="{804226C9-D849-5105-C7AB-699C5FD43E39}"/>
                </a:ext>
              </a:extLst>
            </p:cNvPr>
            <p:cNvCxnSpPr/>
            <p:nvPr/>
          </p:nvCxnSpPr>
          <p:spPr>
            <a:xfrm>
              <a:off x="11993261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5" name="Connettore diritto 13">
              <a:extLst>
                <a:ext uri="{FF2B5EF4-FFF2-40B4-BE49-F238E27FC236}">
                  <a16:creationId xmlns:a16="http://schemas.microsoft.com/office/drawing/2014/main" id="{D20CC0D0-E133-55AD-08EC-40699C21CCAC}"/>
                </a:ext>
              </a:extLst>
            </p:cNvPr>
            <p:cNvCxnSpPr/>
            <p:nvPr/>
          </p:nvCxnSpPr>
          <p:spPr>
            <a:xfrm>
              <a:off x="192526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6" name="Connettore diritto 14">
              <a:extLst>
                <a:ext uri="{FF2B5EF4-FFF2-40B4-BE49-F238E27FC236}">
                  <a16:creationId xmlns:a16="http://schemas.microsoft.com/office/drawing/2014/main" id="{DFB47A1E-72C7-2056-72E6-C761DFC4A26B}"/>
                </a:ext>
              </a:extLst>
            </p:cNvPr>
            <p:cNvCxnSpPr/>
            <p:nvPr/>
          </p:nvCxnSpPr>
          <p:spPr>
            <a:xfrm>
              <a:off x="1191966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7" name="Connettore diritto 15">
              <a:extLst>
                <a:ext uri="{FF2B5EF4-FFF2-40B4-BE49-F238E27FC236}">
                  <a16:creationId xmlns:a16="http://schemas.microsoft.com/office/drawing/2014/main" id="{56007B65-4728-D4FC-24FA-29A3D70D103D}"/>
                </a:ext>
              </a:extLst>
            </p:cNvPr>
            <p:cNvCxnSpPr/>
            <p:nvPr/>
          </p:nvCxnSpPr>
          <p:spPr>
            <a:xfrm>
              <a:off x="2191405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8" name="Connettore diritto 16">
              <a:extLst>
                <a:ext uri="{FF2B5EF4-FFF2-40B4-BE49-F238E27FC236}">
                  <a16:creationId xmlns:a16="http://schemas.microsoft.com/office/drawing/2014/main" id="{D59D308B-8B0A-F192-8F01-77BA802FA57B}"/>
                </a:ext>
              </a:extLst>
            </p:cNvPr>
            <p:cNvCxnSpPr/>
            <p:nvPr/>
          </p:nvCxnSpPr>
          <p:spPr>
            <a:xfrm>
              <a:off x="3190844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9" name="Connettore diritto 17">
              <a:extLst>
                <a:ext uri="{FF2B5EF4-FFF2-40B4-BE49-F238E27FC236}">
                  <a16:creationId xmlns:a16="http://schemas.microsoft.com/office/drawing/2014/main" id="{00F55152-03E4-FCD4-221A-71447AE5E868}"/>
                </a:ext>
              </a:extLst>
            </p:cNvPr>
            <p:cNvCxnSpPr/>
            <p:nvPr/>
          </p:nvCxnSpPr>
          <p:spPr>
            <a:xfrm>
              <a:off x="4190283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0" name="Connettore diritto 18">
              <a:extLst>
                <a:ext uri="{FF2B5EF4-FFF2-40B4-BE49-F238E27FC236}">
                  <a16:creationId xmlns:a16="http://schemas.microsoft.com/office/drawing/2014/main" id="{24BDAE0E-77D0-1DDB-B9E8-DC97A80CAD2C}"/>
                </a:ext>
              </a:extLst>
            </p:cNvPr>
            <p:cNvCxnSpPr/>
            <p:nvPr/>
          </p:nvCxnSpPr>
          <p:spPr>
            <a:xfrm>
              <a:off x="5189713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1" name="Connettore diritto 19">
              <a:extLst>
                <a:ext uri="{FF2B5EF4-FFF2-40B4-BE49-F238E27FC236}">
                  <a16:creationId xmlns:a16="http://schemas.microsoft.com/office/drawing/2014/main" id="{97425802-8CBF-B8B5-56B9-58DA23AF51F8}"/>
                </a:ext>
              </a:extLst>
            </p:cNvPr>
            <p:cNvCxnSpPr/>
            <p:nvPr/>
          </p:nvCxnSpPr>
          <p:spPr>
            <a:xfrm>
              <a:off x="6189152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2" name="Connettore diritto 20">
              <a:extLst>
                <a:ext uri="{FF2B5EF4-FFF2-40B4-BE49-F238E27FC236}">
                  <a16:creationId xmlns:a16="http://schemas.microsoft.com/office/drawing/2014/main" id="{35590844-4CFC-63FF-0460-0B4FEFDDD33B}"/>
                </a:ext>
              </a:extLst>
            </p:cNvPr>
            <p:cNvCxnSpPr/>
            <p:nvPr/>
          </p:nvCxnSpPr>
          <p:spPr>
            <a:xfrm>
              <a:off x="7188592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3" name="Connettore diritto 21">
              <a:extLst>
                <a:ext uri="{FF2B5EF4-FFF2-40B4-BE49-F238E27FC236}">
                  <a16:creationId xmlns:a16="http://schemas.microsoft.com/office/drawing/2014/main" id="{4E20B141-1FCD-4C41-25F8-32A55BB0684B}"/>
                </a:ext>
              </a:extLst>
            </p:cNvPr>
            <p:cNvCxnSpPr/>
            <p:nvPr/>
          </p:nvCxnSpPr>
          <p:spPr>
            <a:xfrm>
              <a:off x="8188031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4" name="Connettore diritto 22">
              <a:extLst>
                <a:ext uri="{FF2B5EF4-FFF2-40B4-BE49-F238E27FC236}">
                  <a16:creationId xmlns:a16="http://schemas.microsoft.com/office/drawing/2014/main" id="{EAFA971B-F2B2-38BF-23E9-710E0D413A84}"/>
                </a:ext>
              </a:extLst>
            </p:cNvPr>
            <p:cNvCxnSpPr/>
            <p:nvPr/>
          </p:nvCxnSpPr>
          <p:spPr>
            <a:xfrm>
              <a:off x="9187470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5" name="Connettore diritto 23">
              <a:extLst>
                <a:ext uri="{FF2B5EF4-FFF2-40B4-BE49-F238E27FC236}">
                  <a16:creationId xmlns:a16="http://schemas.microsoft.com/office/drawing/2014/main" id="{9E58F4CF-D2C3-3D9E-BFEA-F6770AA5DF4E}"/>
                </a:ext>
              </a:extLst>
            </p:cNvPr>
            <p:cNvCxnSpPr/>
            <p:nvPr/>
          </p:nvCxnSpPr>
          <p:spPr>
            <a:xfrm>
              <a:off x="10186909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6" name="Connettore diritto 24">
              <a:extLst>
                <a:ext uri="{FF2B5EF4-FFF2-40B4-BE49-F238E27FC236}">
                  <a16:creationId xmlns:a16="http://schemas.microsoft.com/office/drawing/2014/main" id="{F6292CC0-2D24-E042-B3CC-16669B5FDFED}"/>
                </a:ext>
              </a:extLst>
            </p:cNvPr>
            <p:cNvCxnSpPr/>
            <p:nvPr/>
          </p:nvCxnSpPr>
          <p:spPr>
            <a:xfrm>
              <a:off x="11186348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7" name="Connettore diritto 25">
              <a:extLst>
                <a:ext uri="{FF2B5EF4-FFF2-40B4-BE49-F238E27FC236}">
                  <a16:creationId xmlns:a16="http://schemas.microsoft.com/office/drawing/2014/main" id="{63686454-8783-4164-2C98-9F7F4D4DD0D8}"/>
                </a:ext>
              </a:extLst>
            </p:cNvPr>
            <p:cNvCxnSpPr/>
            <p:nvPr/>
          </p:nvCxnSpPr>
          <p:spPr>
            <a:xfrm>
              <a:off x="12185788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8" name="Connettore diritto 26">
              <a:extLst>
                <a:ext uri="{FF2B5EF4-FFF2-40B4-BE49-F238E27FC236}">
                  <a16:creationId xmlns:a16="http://schemas.microsoft.com/office/drawing/2014/main" id="{491BAFF0-0C00-60B7-0403-A9621F76447F}"/>
                </a:ext>
              </a:extLst>
            </p:cNvPr>
            <p:cNvCxnSpPr/>
            <p:nvPr/>
          </p:nvCxnSpPr>
          <p:spPr>
            <a:xfrm>
              <a:off x="0" y="171715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9" name="Connettore diritto 27">
              <a:extLst>
                <a:ext uri="{FF2B5EF4-FFF2-40B4-BE49-F238E27FC236}">
                  <a16:creationId xmlns:a16="http://schemas.microsoft.com/office/drawing/2014/main" id="{5A7F4F0F-ACF3-AC30-6C50-9D0BC1ED6836}"/>
                </a:ext>
              </a:extLst>
            </p:cNvPr>
            <p:cNvCxnSpPr/>
            <p:nvPr/>
          </p:nvCxnSpPr>
          <p:spPr>
            <a:xfrm>
              <a:off x="0" y="728904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0" name="Connettore diritto 28">
              <a:extLst>
                <a:ext uri="{FF2B5EF4-FFF2-40B4-BE49-F238E27FC236}">
                  <a16:creationId xmlns:a16="http://schemas.microsoft.com/office/drawing/2014/main" id="{6808FAD2-700F-D33D-B50F-413A769D0ECF}"/>
                </a:ext>
              </a:extLst>
            </p:cNvPr>
            <p:cNvCxnSpPr/>
            <p:nvPr/>
          </p:nvCxnSpPr>
          <p:spPr>
            <a:xfrm>
              <a:off x="0" y="1286094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1" name="Connettore diritto 29">
              <a:extLst>
                <a:ext uri="{FF2B5EF4-FFF2-40B4-BE49-F238E27FC236}">
                  <a16:creationId xmlns:a16="http://schemas.microsoft.com/office/drawing/2014/main" id="{0697DD80-C349-46EE-C1CB-E09A073BEE18}"/>
                </a:ext>
              </a:extLst>
            </p:cNvPr>
            <p:cNvCxnSpPr/>
            <p:nvPr/>
          </p:nvCxnSpPr>
          <p:spPr>
            <a:xfrm>
              <a:off x="0" y="1843284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2" name="Connettore diritto 30">
              <a:extLst>
                <a:ext uri="{FF2B5EF4-FFF2-40B4-BE49-F238E27FC236}">
                  <a16:creationId xmlns:a16="http://schemas.microsoft.com/office/drawing/2014/main" id="{64D28296-0FBC-E3DD-E2EF-5BDFD5EBD5C4}"/>
                </a:ext>
              </a:extLst>
            </p:cNvPr>
            <p:cNvCxnSpPr/>
            <p:nvPr/>
          </p:nvCxnSpPr>
          <p:spPr>
            <a:xfrm>
              <a:off x="0" y="2400473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3" name="Connettore diritto 31">
              <a:extLst>
                <a:ext uri="{FF2B5EF4-FFF2-40B4-BE49-F238E27FC236}">
                  <a16:creationId xmlns:a16="http://schemas.microsoft.com/office/drawing/2014/main" id="{1E8A5D12-E897-748A-792D-28C7608A2A7E}"/>
                </a:ext>
              </a:extLst>
            </p:cNvPr>
            <p:cNvCxnSpPr/>
            <p:nvPr/>
          </p:nvCxnSpPr>
          <p:spPr>
            <a:xfrm>
              <a:off x="0" y="2957663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4" name="Connettore diritto 32">
              <a:extLst>
                <a:ext uri="{FF2B5EF4-FFF2-40B4-BE49-F238E27FC236}">
                  <a16:creationId xmlns:a16="http://schemas.microsoft.com/office/drawing/2014/main" id="{F4082863-B8FE-A568-55A8-F8EC65D21EE0}"/>
                </a:ext>
              </a:extLst>
            </p:cNvPr>
            <p:cNvCxnSpPr/>
            <p:nvPr/>
          </p:nvCxnSpPr>
          <p:spPr>
            <a:xfrm>
              <a:off x="0" y="3514853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5" name="Connettore diritto 33">
              <a:extLst>
                <a:ext uri="{FF2B5EF4-FFF2-40B4-BE49-F238E27FC236}">
                  <a16:creationId xmlns:a16="http://schemas.microsoft.com/office/drawing/2014/main" id="{60D9FA05-5DE8-344A-B700-3A0F915A958E}"/>
                </a:ext>
              </a:extLst>
            </p:cNvPr>
            <p:cNvCxnSpPr/>
            <p:nvPr/>
          </p:nvCxnSpPr>
          <p:spPr>
            <a:xfrm>
              <a:off x="0" y="4072042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6" name="Connettore diritto 34">
              <a:extLst>
                <a:ext uri="{FF2B5EF4-FFF2-40B4-BE49-F238E27FC236}">
                  <a16:creationId xmlns:a16="http://schemas.microsoft.com/office/drawing/2014/main" id="{80C831A1-4F73-2B38-95AA-474FD6047BFD}"/>
                </a:ext>
              </a:extLst>
            </p:cNvPr>
            <p:cNvCxnSpPr/>
            <p:nvPr/>
          </p:nvCxnSpPr>
          <p:spPr>
            <a:xfrm>
              <a:off x="0" y="4629232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7" name="Connettore diritto 35">
              <a:extLst>
                <a:ext uri="{FF2B5EF4-FFF2-40B4-BE49-F238E27FC236}">
                  <a16:creationId xmlns:a16="http://schemas.microsoft.com/office/drawing/2014/main" id="{06604F6C-5B5B-EE83-2835-23C04F13E0EA}"/>
                </a:ext>
              </a:extLst>
            </p:cNvPr>
            <p:cNvCxnSpPr/>
            <p:nvPr/>
          </p:nvCxnSpPr>
          <p:spPr>
            <a:xfrm>
              <a:off x="0" y="5186421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8" name="Connettore diritto 36">
              <a:extLst>
                <a:ext uri="{FF2B5EF4-FFF2-40B4-BE49-F238E27FC236}">
                  <a16:creationId xmlns:a16="http://schemas.microsoft.com/office/drawing/2014/main" id="{5FAF0B6B-3DC7-CFEE-3FEE-B6154A2C9EED}"/>
                </a:ext>
              </a:extLst>
            </p:cNvPr>
            <p:cNvCxnSpPr/>
            <p:nvPr/>
          </p:nvCxnSpPr>
          <p:spPr>
            <a:xfrm>
              <a:off x="0" y="5743611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9" name="Connettore diritto 37">
              <a:extLst>
                <a:ext uri="{FF2B5EF4-FFF2-40B4-BE49-F238E27FC236}">
                  <a16:creationId xmlns:a16="http://schemas.microsoft.com/office/drawing/2014/main" id="{91858951-CA0B-374A-0C7A-5496B7D771CB}"/>
                </a:ext>
              </a:extLst>
            </p:cNvPr>
            <p:cNvCxnSpPr/>
            <p:nvPr/>
          </p:nvCxnSpPr>
          <p:spPr>
            <a:xfrm>
              <a:off x="0" y="6858000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40" name="Connettore diritto 38">
              <a:extLst>
                <a:ext uri="{FF2B5EF4-FFF2-40B4-BE49-F238E27FC236}">
                  <a16:creationId xmlns:a16="http://schemas.microsoft.com/office/drawing/2014/main" id="{B635C782-7A9A-4097-12B1-808E9136C57D}"/>
                </a:ext>
              </a:extLst>
            </p:cNvPr>
            <p:cNvCxnSpPr/>
            <p:nvPr/>
          </p:nvCxnSpPr>
          <p:spPr>
            <a:xfrm>
              <a:off x="16614" y="6248396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</p:grpSp>
      <p:sp>
        <p:nvSpPr>
          <p:cNvPr id="41" name="Segnaposto piè di pagina 4">
            <a:extLst>
              <a:ext uri="{FF2B5EF4-FFF2-40B4-BE49-F238E27FC236}">
                <a16:creationId xmlns:a16="http://schemas.microsoft.com/office/drawing/2014/main" id="{B4DB20F5-6D40-8AA6-9482-2BFF5CA7BBC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00863" y="6319839"/>
            <a:ext cx="398277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TITOLO PRESENTAZIONE</a:t>
            </a:r>
          </a:p>
        </p:txBody>
      </p:sp>
      <p:sp>
        <p:nvSpPr>
          <p:cNvPr id="42" name="Segnaposto numero diapositiva 5">
            <a:extLst>
              <a:ext uri="{FF2B5EF4-FFF2-40B4-BE49-F238E27FC236}">
                <a16:creationId xmlns:a16="http://schemas.microsoft.com/office/drawing/2014/main" id="{51F530A6-3090-6A3E-42EF-98553D06B7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190802" y="6324603"/>
            <a:ext cx="799075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FFFFF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Avenir Next LT Pro"/>
              </a:defRPr>
            </a:lvl1pPr>
          </a:lstStyle>
          <a:p>
            <a:pPr lvl="0"/>
            <a:fld id="{3D145498-5EAB-4A6D-9077-83DCBCB935B0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3507168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50">
            <a:extLst>
              <a:ext uri="{FF2B5EF4-FFF2-40B4-BE49-F238E27FC236}">
                <a16:creationId xmlns:a16="http://schemas.microsoft.com/office/drawing/2014/main" id="{A9F62DD4-27A6-FE48-D7B2-9BB630BBC592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Rettangolo 51">
            <a:extLst>
              <a:ext uri="{FF2B5EF4-FFF2-40B4-BE49-F238E27FC236}">
                <a16:creationId xmlns:a16="http://schemas.microsoft.com/office/drawing/2014/main" id="{3193E8B6-0E25-9A9C-18A9-D475916B2D61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EEEEE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4" name="Triangolo rettangolo 52">
            <a:extLst>
              <a:ext uri="{FF2B5EF4-FFF2-40B4-BE49-F238E27FC236}">
                <a16:creationId xmlns:a16="http://schemas.microsoft.com/office/drawing/2014/main" id="{A49D06A9-60B0-E451-A676-0232BB8833A3}"/>
              </a:ext>
            </a:extLst>
          </p:cNvPr>
          <p:cNvSpPr/>
          <p:nvPr/>
        </p:nvSpPr>
        <p:spPr>
          <a:xfrm rot="13499997">
            <a:off x="-265272" y="2673502"/>
            <a:ext cx="568290" cy="5682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5" name="Diagramma di flusso: Documento 53">
            <a:extLst>
              <a:ext uri="{FF2B5EF4-FFF2-40B4-BE49-F238E27FC236}">
                <a16:creationId xmlns:a16="http://schemas.microsoft.com/office/drawing/2014/main" id="{35C61479-4AE2-0A70-F4D0-BDCAEC59F828}"/>
              </a:ext>
            </a:extLst>
          </p:cNvPr>
          <p:cNvSpPr/>
          <p:nvPr/>
        </p:nvSpPr>
        <p:spPr>
          <a:xfrm rot="5400013">
            <a:off x="7455710" y="2105109"/>
            <a:ext cx="6858000" cy="26477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22"/>
              <a:gd name="f8" fmla="val 10800"/>
              <a:gd name="f9" fmla="val 23922"/>
              <a:gd name="f10" fmla="val 20172"/>
              <a:gd name="f11" fmla="+- 0 0 -180"/>
              <a:gd name="f12" fmla="*/ f3 1 21600"/>
              <a:gd name="f13" fmla="*/ f4 1 21600"/>
              <a:gd name="f14" fmla="+- f6 0 f5"/>
              <a:gd name="f15" fmla="*/ f11 f0 1"/>
              <a:gd name="f16" fmla="*/ f14 1 2"/>
              <a:gd name="f17" fmla="*/ f14 1 21600"/>
              <a:gd name="f18" fmla="*/ f14 17322 1"/>
              <a:gd name="f19" fmla="*/ f14 20172 1"/>
              <a:gd name="f20" fmla="*/ f15 1 f2"/>
              <a:gd name="f21" fmla="+- f5 f16 0"/>
              <a:gd name="f22" fmla="*/ f18 1 21600"/>
              <a:gd name="f23" fmla="*/ f19 1 21600"/>
              <a:gd name="f24" fmla="*/ f5 1 f17"/>
              <a:gd name="f25" fmla="*/ f6 1 f17"/>
              <a:gd name="f26" fmla="+- f20 0 f1"/>
              <a:gd name="f27" fmla="*/ f21 1 f17"/>
              <a:gd name="f28" fmla="*/ f23 1 f17"/>
              <a:gd name="f29" fmla="*/ f22 1 f17"/>
              <a:gd name="f30" fmla="*/ f24 f12 1"/>
              <a:gd name="f31" fmla="*/ f25 f12 1"/>
              <a:gd name="f32" fmla="*/ f24 f13 1"/>
              <a:gd name="f33" fmla="*/ f29 f13 1"/>
              <a:gd name="f34" fmla="*/ f27 f12 1"/>
              <a:gd name="f35" fmla="*/ f28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5"/>
              </a:cxn>
            </a:cxnLst>
            <a:rect l="f30" t="f32" r="f31" b="f33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7"/>
                  <a:pt x="f8" y="f9"/>
                  <a:pt x="f5" y="f10"/>
                </a:cubicBezTo>
                <a:close/>
              </a:path>
            </a:pathLst>
          </a:custGeom>
          <a:solidFill>
            <a:srgbClr val="CDF7EE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grpSp>
        <p:nvGrpSpPr>
          <p:cNvPr id="6" name="Gruppo 54">
            <a:extLst>
              <a:ext uri="{FF2B5EF4-FFF2-40B4-BE49-F238E27FC236}">
                <a16:creationId xmlns:a16="http://schemas.microsoft.com/office/drawing/2014/main" id="{0C7FF626-6826-5892-A511-BB63560C6752}"/>
              </a:ext>
            </a:extLst>
          </p:cNvPr>
          <p:cNvGrpSpPr/>
          <p:nvPr/>
        </p:nvGrpSpPr>
        <p:grpSpPr>
          <a:xfrm>
            <a:off x="-6217" y="0"/>
            <a:ext cx="12214828" cy="6858000"/>
            <a:chOff x="-6217" y="0"/>
            <a:chExt cx="12214828" cy="6858000"/>
          </a:xfrm>
        </p:grpSpPr>
        <p:cxnSp>
          <p:nvCxnSpPr>
            <p:cNvPr id="7" name="Connettore diritto 55">
              <a:extLst>
                <a:ext uri="{FF2B5EF4-FFF2-40B4-BE49-F238E27FC236}">
                  <a16:creationId xmlns:a16="http://schemas.microsoft.com/office/drawing/2014/main" id="{A8773550-0064-A95C-46AB-D2061C8FB758}"/>
                </a:ext>
              </a:extLst>
            </p:cNvPr>
            <p:cNvCxnSpPr/>
            <p:nvPr/>
          </p:nvCxnSpPr>
          <p:spPr>
            <a:xfrm>
              <a:off x="-6217" y="6686284"/>
              <a:ext cx="12192005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8" name="Connettore diritto 56">
              <a:extLst>
                <a:ext uri="{FF2B5EF4-FFF2-40B4-BE49-F238E27FC236}">
                  <a16:creationId xmlns:a16="http://schemas.microsoft.com/office/drawing/2014/main" id="{84D25D1A-909D-8DF0-F032-956E87AD3642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9" name="Connettore diritto 57">
              <a:extLst>
                <a:ext uri="{FF2B5EF4-FFF2-40B4-BE49-F238E27FC236}">
                  <a16:creationId xmlns:a16="http://schemas.microsoft.com/office/drawing/2014/main" id="{5369E7DD-B767-8C8B-C243-B2DA593BE158}"/>
                </a:ext>
              </a:extLst>
            </p:cNvPr>
            <p:cNvCxnSpPr/>
            <p:nvPr/>
          </p:nvCxnSpPr>
          <p:spPr>
            <a:xfrm>
              <a:off x="11993261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0" name="Connettore diritto 58">
              <a:extLst>
                <a:ext uri="{FF2B5EF4-FFF2-40B4-BE49-F238E27FC236}">
                  <a16:creationId xmlns:a16="http://schemas.microsoft.com/office/drawing/2014/main" id="{19397581-D00B-780F-E059-0033C2898291}"/>
                </a:ext>
              </a:extLst>
            </p:cNvPr>
            <p:cNvCxnSpPr/>
            <p:nvPr/>
          </p:nvCxnSpPr>
          <p:spPr>
            <a:xfrm>
              <a:off x="192526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1" name="Connettore diritto 59">
              <a:extLst>
                <a:ext uri="{FF2B5EF4-FFF2-40B4-BE49-F238E27FC236}">
                  <a16:creationId xmlns:a16="http://schemas.microsoft.com/office/drawing/2014/main" id="{544846B9-591C-CA9A-9164-0CD41FB1B775}"/>
                </a:ext>
              </a:extLst>
            </p:cNvPr>
            <p:cNvCxnSpPr/>
            <p:nvPr/>
          </p:nvCxnSpPr>
          <p:spPr>
            <a:xfrm>
              <a:off x="1191966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2" name="Connettore diritto 60">
              <a:extLst>
                <a:ext uri="{FF2B5EF4-FFF2-40B4-BE49-F238E27FC236}">
                  <a16:creationId xmlns:a16="http://schemas.microsoft.com/office/drawing/2014/main" id="{490005DF-091C-0AE8-B444-CD8B7206DC3E}"/>
                </a:ext>
              </a:extLst>
            </p:cNvPr>
            <p:cNvCxnSpPr/>
            <p:nvPr/>
          </p:nvCxnSpPr>
          <p:spPr>
            <a:xfrm>
              <a:off x="2191405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3" name="Connettore diritto 61">
              <a:extLst>
                <a:ext uri="{FF2B5EF4-FFF2-40B4-BE49-F238E27FC236}">
                  <a16:creationId xmlns:a16="http://schemas.microsoft.com/office/drawing/2014/main" id="{3A6DA8CC-58AF-3AA1-0BCA-1E64FAD218A7}"/>
                </a:ext>
              </a:extLst>
            </p:cNvPr>
            <p:cNvCxnSpPr/>
            <p:nvPr/>
          </p:nvCxnSpPr>
          <p:spPr>
            <a:xfrm>
              <a:off x="3190844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4" name="Connettore diritto 62">
              <a:extLst>
                <a:ext uri="{FF2B5EF4-FFF2-40B4-BE49-F238E27FC236}">
                  <a16:creationId xmlns:a16="http://schemas.microsoft.com/office/drawing/2014/main" id="{A2D6BB2A-22B5-1CCE-12D5-37A41BB1E7E7}"/>
                </a:ext>
              </a:extLst>
            </p:cNvPr>
            <p:cNvCxnSpPr/>
            <p:nvPr/>
          </p:nvCxnSpPr>
          <p:spPr>
            <a:xfrm>
              <a:off x="4190283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5" name="Connettore diritto 63">
              <a:extLst>
                <a:ext uri="{FF2B5EF4-FFF2-40B4-BE49-F238E27FC236}">
                  <a16:creationId xmlns:a16="http://schemas.microsoft.com/office/drawing/2014/main" id="{07E2DC4F-6A1D-C1CE-FE03-04928020AFA4}"/>
                </a:ext>
              </a:extLst>
            </p:cNvPr>
            <p:cNvCxnSpPr/>
            <p:nvPr/>
          </p:nvCxnSpPr>
          <p:spPr>
            <a:xfrm>
              <a:off x="5189713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6" name="Connettore diritto 64">
              <a:extLst>
                <a:ext uri="{FF2B5EF4-FFF2-40B4-BE49-F238E27FC236}">
                  <a16:creationId xmlns:a16="http://schemas.microsoft.com/office/drawing/2014/main" id="{0DE9B5C5-0A44-1969-4D59-74746D2B3003}"/>
                </a:ext>
              </a:extLst>
            </p:cNvPr>
            <p:cNvCxnSpPr/>
            <p:nvPr/>
          </p:nvCxnSpPr>
          <p:spPr>
            <a:xfrm>
              <a:off x="6189152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7" name="Connettore diritto 65">
              <a:extLst>
                <a:ext uri="{FF2B5EF4-FFF2-40B4-BE49-F238E27FC236}">
                  <a16:creationId xmlns:a16="http://schemas.microsoft.com/office/drawing/2014/main" id="{15242A69-723C-1AC2-31CE-86E4F7351F33}"/>
                </a:ext>
              </a:extLst>
            </p:cNvPr>
            <p:cNvCxnSpPr/>
            <p:nvPr/>
          </p:nvCxnSpPr>
          <p:spPr>
            <a:xfrm>
              <a:off x="7188592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8" name="Connettore diritto 66">
              <a:extLst>
                <a:ext uri="{FF2B5EF4-FFF2-40B4-BE49-F238E27FC236}">
                  <a16:creationId xmlns:a16="http://schemas.microsoft.com/office/drawing/2014/main" id="{21259330-5B3F-659B-3EE2-D7EC2097D2E8}"/>
                </a:ext>
              </a:extLst>
            </p:cNvPr>
            <p:cNvCxnSpPr/>
            <p:nvPr/>
          </p:nvCxnSpPr>
          <p:spPr>
            <a:xfrm>
              <a:off x="8188031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9" name="Connettore diritto 67">
              <a:extLst>
                <a:ext uri="{FF2B5EF4-FFF2-40B4-BE49-F238E27FC236}">
                  <a16:creationId xmlns:a16="http://schemas.microsoft.com/office/drawing/2014/main" id="{B814D202-B4A7-AD83-DCA9-EC5BEC33C31C}"/>
                </a:ext>
              </a:extLst>
            </p:cNvPr>
            <p:cNvCxnSpPr/>
            <p:nvPr/>
          </p:nvCxnSpPr>
          <p:spPr>
            <a:xfrm>
              <a:off x="9187470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0" name="Connettore diritto 68">
              <a:extLst>
                <a:ext uri="{FF2B5EF4-FFF2-40B4-BE49-F238E27FC236}">
                  <a16:creationId xmlns:a16="http://schemas.microsoft.com/office/drawing/2014/main" id="{982B1851-C067-2900-95CC-65D1C8B6DD25}"/>
                </a:ext>
              </a:extLst>
            </p:cNvPr>
            <p:cNvCxnSpPr/>
            <p:nvPr/>
          </p:nvCxnSpPr>
          <p:spPr>
            <a:xfrm>
              <a:off x="10186909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1" name="Connettore diritto 69">
              <a:extLst>
                <a:ext uri="{FF2B5EF4-FFF2-40B4-BE49-F238E27FC236}">
                  <a16:creationId xmlns:a16="http://schemas.microsoft.com/office/drawing/2014/main" id="{6E786D3E-48A6-E458-177D-867001E95861}"/>
                </a:ext>
              </a:extLst>
            </p:cNvPr>
            <p:cNvCxnSpPr/>
            <p:nvPr/>
          </p:nvCxnSpPr>
          <p:spPr>
            <a:xfrm>
              <a:off x="11186348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2" name="Connettore diritto 70">
              <a:extLst>
                <a:ext uri="{FF2B5EF4-FFF2-40B4-BE49-F238E27FC236}">
                  <a16:creationId xmlns:a16="http://schemas.microsoft.com/office/drawing/2014/main" id="{F289F59C-67A4-C73E-AB00-1C6FD2F1C080}"/>
                </a:ext>
              </a:extLst>
            </p:cNvPr>
            <p:cNvCxnSpPr/>
            <p:nvPr/>
          </p:nvCxnSpPr>
          <p:spPr>
            <a:xfrm>
              <a:off x="12185788" y="0"/>
              <a:ext cx="0" cy="685800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3" name="Connettore diritto 71">
              <a:extLst>
                <a:ext uri="{FF2B5EF4-FFF2-40B4-BE49-F238E27FC236}">
                  <a16:creationId xmlns:a16="http://schemas.microsoft.com/office/drawing/2014/main" id="{54B741FA-9039-E2C3-565A-28494D22472E}"/>
                </a:ext>
              </a:extLst>
            </p:cNvPr>
            <p:cNvCxnSpPr/>
            <p:nvPr/>
          </p:nvCxnSpPr>
          <p:spPr>
            <a:xfrm>
              <a:off x="0" y="171715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4" name="Connettore diritto 72">
              <a:extLst>
                <a:ext uri="{FF2B5EF4-FFF2-40B4-BE49-F238E27FC236}">
                  <a16:creationId xmlns:a16="http://schemas.microsoft.com/office/drawing/2014/main" id="{EC2F2E99-1409-95DD-EECB-6EFCE7F0EB49}"/>
                </a:ext>
              </a:extLst>
            </p:cNvPr>
            <p:cNvCxnSpPr/>
            <p:nvPr/>
          </p:nvCxnSpPr>
          <p:spPr>
            <a:xfrm>
              <a:off x="0" y="728904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5" name="Connettore diritto 73">
              <a:extLst>
                <a:ext uri="{FF2B5EF4-FFF2-40B4-BE49-F238E27FC236}">
                  <a16:creationId xmlns:a16="http://schemas.microsoft.com/office/drawing/2014/main" id="{913A17FD-0207-DE88-764A-0D1285BDEAB3}"/>
                </a:ext>
              </a:extLst>
            </p:cNvPr>
            <p:cNvCxnSpPr/>
            <p:nvPr/>
          </p:nvCxnSpPr>
          <p:spPr>
            <a:xfrm>
              <a:off x="0" y="1286094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6" name="Connettore diritto 74">
              <a:extLst>
                <a:ext uri="{FF2B5EF4-FFF2-40B4-BE49-F238E27FC236}">
                  <a16:creationId xmlns:a16="http://schemas.microsoft.com/office/drawing/2014/main" id="{73527070-CB04-2E5E-0380-10095191CC3B}"/>
                </a:ext>
              </a:extLst>
            </p:cNvPr>
            <p:cNvCxnSpPr/>
            <p:nvPr/>
          </p:nvCxnSpPr>
          <p:spPr>
            <a:xfrm>
              <a:off x="0" y="1843284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7" name="Connettore diritto 75">
              <a:extLst>
                <a:ext uri="{FF2B5EF4-FFF2-40B4-BE49-F238E27FC236}">
                  <a16:creationId xmlns:a16="http://schemas.microsoft.com/office/drawing/2014/main" id="{3DCCBF99-ECE4-D39F-37BB-2E3FA1D805D7}"/>
                </a:ext>
              </a:extLst>
            </p:cNvPr>
            <p:cNvCxnSpPr/>
            <p:nvPr/>
          </p:nvCxnSpPr>
          <p:spPr>
            <a:xfrm>
              <a:off x="0" y="2400473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8" name="Connettore diritto 76">
              <a:extLst>
                <a:ext uri="{FF2B5EF4-FFF2-40B4-BE49-F238E27FC236}">
                  <a16:creationId xmlns:a16="http://schemas.microsoft.com/office/drawing/2014/main" id="{5E91EA33-24AF-9610-53DC-00404DD86010}"/>
                </a:ext>
              </a:extLst>
            </p:cNvPr>
            <p:cNvCxnSpPr/>
            <p:nvPr/>
          </p:nvCxnSpPr>
          <p:spPr>
            <a:xfrm>
              <a:off x="0" y="2957663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9" name="Connettore diritto 77">
              <a:extLst>
                <a:ext uri="{FF2B5EF4-FFF2-40B4-BE49-F238E27FC236}">
                  <a16:creationId xmlns:a16="http://schemas.microsoft.com/office/drawing/2014/main" id="{D2150353-FA5F-2835-A762-5CE111FEE11C}"/>
                </a:ext>
              </a:extLst>
            </p:cNvPr>
            <p:cNvCxnSpPr/>
            <p:nvPr/>
          </p:nvCxnSpPr>
          <p:spPr>
            <a:xfrm>
              <a:off x="0" y="3514853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0" name="Connettore diritto 78">
              <a:extLst>
                <a:ext uri="{FF2B5EF4-FFF2-40B4-BE49-F238E27FC236}">
                  <a16:creationId xmlns:a16="http://schemas.microsoft.com/office/drawing/2014/main" id="{B044633B-9B9D-6EA9-4EFF-B784268373B0}"/>
                </a:ext>
              </a:extLst>
            </p:cNvPr>
            <p:cNvCxnSpPr/>
            <p:nvPr/>
          </p:nvCxnSpPr>
          <p:spPr>
            <a:xfrm>
              <a:off x="0" y="4072042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1" name="Connettore diritto 79">
              <a:extLst>
                <a:ext uri="{FF2B5EF4-FFF2-40B4-BE49-F238E27FC236}">
                  <a16:creationId xmlns:a16="http://schemas.microsoft.com/office/drawing/2014/main" id="{7E4ECEE2-A986-B188-889E-94CA340C6267}"/>
                </a:ext>
              </a:extLst>
            </p:cNvPr>
            <p:cNvCxnSpPr/>
            <p:nvPr/>
          </p:nvCxnSpPr>
          <p:spPr>
            <a:xfrm>
              <a:off x="0" y="4629232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2" name="Connettore diritto 80">
              <a:extLst>
                <a:ext uri="{FF2B5EF4-FFF2-40B4-BE49-F238E27FC236}">
                  <a16:creationId xmlns:a16="http://schemas.microsoft.com/office/drawing/2014/main" id="{133FC87B-DF92-C353-C081-D51753EFB10C}"/>
                </a:ext>
              </a:extLst>
            </p:cNvPr>
            <p:cNvCxnSpPr/>
            <p:nvPr/>
          </p:nvCxnSpPr>
          <p:spPr>
            <a:xfrm>
              <a:off x="0" y="5186421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3" name="Connettore diritto 81">
              <a:extLst>
                <a:ext uri="{FF2B5EF4-FFF2-40B4-BE49-F238E27FC236}">
                  <a16:creationId xmlns:a16="http://schemas.microsoft.com/office/drawing/2014/main" id="{BF410EC6-D618-AAA1-2846-770E8A40880B}"/>
                </a:ext>
              </a:extLst>
            </p:cNvPr>
            <p:cNvCxnSpPr/>
            <p:nvPr/>
          </p:nvCxnSpPr>
          <p:spPr>
            <a:xfrm>
              <a:off x="0" y="5743611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4" name="Connettore diritto 82">
              <a:extLst>
                <a:ext uri="{FF2B5EF4-FFF2-40B4-BE49-F238E27FC236}">
                  <a16:creationId xmlns:a16="http://schemas.microsoft.com/office/drawing/2014/main" id="{5A707847-3F1F-528F-11D3-AE302F62EBC1}"/>
                </a:ext>
              </a:extLst>
            </p:cNvPr>
            <p:cNvCxnSpPr/>
            <p:nvPr/>
          </p:nvCxnSpPr>
          <p:spPr>
            <a:xfrm>
              <a:off x="0" y="6858000"/>
              <a:ext cx="12191996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5" name="Connettore diritto 83">
              <a:extLst>
                <a:ext uri="{FF2B5EF4-FFF2-40B4-BE49-F238E27FC236}">
                  <a16:creationId xmlns:a16="http://schemas.microsoft.com/office/drawing/2014/main" id="{A9FB22F0-F7BF-0C04-C27B-26254E3BDEF5}"/>
                </a:ext>
              </a:extLst>
            </p:cNvPr>
            <p:cNvCxnSpPr/>
            <p:nvPr/>
          </p:nvCxnSpPr>
          <p:spPr>
            <a:xfrm>
              <a:off x="16614" y="6248396"/>
              <a:ext cx="12191997" cy="0"/>
            </a:xfrm>
            <a:prstGeom prst="straightConnector1">
              <a:avLst/>
            </a:prstGeom>
            <a:noFill/>
            <a:ln w="19046" cap="flat">
              <a:solidFill>
                <a:srgbClr val="B495C2">
                  <a:alpha val="15000"/>
                </a:srgbClr>
              </a:solidFill>
              <a:custDash>
                <a:ds d="100000" sp="100000"/>
              </a:custDash>
              <a:miter/>
            </a:ln>
          </p:spPr>
        </p:cxnSp>
      </p:grpSp>
      <p:sp>
        <p:nvSpPr>
          <p:cNvPr id="36" name="Titolo 1">
            <a:extLst>
              <a:ext uri="{FF2B5EF4-FFF2-40B4-BE49-F238E27FC236}">
                <a16:creationId xmlns:a16="http://schemas.microsoft.com/office/drawing/2014/main" id="{20733390-0FB2-7B86-71EE-BB07A658F9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99" y="689384"/>
            <a:ext cx="5465222" cy="26374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fontAlgn="auto">
              <a:spcBef>
                <a:spcPts val="0"/>
              </a:spcBef>
              <a:spcAft>
                <a:spcPts val="0"/>
              </a:spcAft>
              <a:tabLst/>
              <a:defRPr lang="it-IT" b="0" i="0" u="none" strike="noStrike" cap="none" spc="0" baseline="0">
                <a:solidFill>
                  <a:srgbClr val="12154E"/>
                </a:solidFill>
                <a:uFillTx/>
                <a:latin typeface="Posterama"/>
              </a:defRPr>
            </a:lvl1pPr>
          </a:lstStyle>
          <a:p>
            <a:pPr lvl="0"/>
            <a:r>
              <a:rPr lang="it-IT"/>
              <a:t>Fare clic per inserire il titolo</a:t>
            </a:r>
          </a:p>
        </p:txBody>
      </p:sp>
      <p:sp>
        <p:nvSpPr>
          <p:cNvPr id="37" name="Sottotitolo 2">
            <a:extLst>
              <a:ext uri="{FF2B5EF4-FFF2-40B4-BE49-F238E27FC236}">
                <a16:creationId xmlns:a16="http://schemas.microsoft.com/office/drawing/2014/main" id="{134159F6-78A4-B3C5-5669-9FFD56A46046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453140" y="3602041"/>
            <a:ext cx="5414253" cy="15605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lnSpc>
                <a:spcPct val="110000"/>
              </a:lnSpc>
              <a:spcAft>
                <a:spcPts val="0"/>
              </a:spcAft>
              <a:buNone/>
              <a:tabLst/>
              <a:defRPr lang="en-US" sz="1800" b="0" i="0" u="none" strike="noStrike" cap="none" spc="0" baseline="0">
                <a:solidFill>
                  <a:srgbClr val="12154E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38" name="Segnaposto data 3">
            <a:extLst>
              <a:ext uri="{FF2B5EF4-FFF2-40B4-BE49-F238E27FC236}">
                <a16:creationId xmlns:a16="http://schemas.microsoft.com/office/drawing/2014/main" id="{C0BF99FA-1BCD-3956-171D-1651696ADE6F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57200" y="6324603"/>
            <a:ext cx="256021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02/02/20XX</a:t>
            </a:r>
          </a:p>
        </p:txBody>
      </p:sp>
      <p:sp>
        <p:nvSpPr>
          <p:cNvPr id="39" name="Segnaposto immagine 4">
            <a:extLst>
              <a:ext uri="{FF2B5EF4-FFF2-40B4-BE49-F238E27FC236}">
                <a16:creationId xmlns:a16="http://schemas.microsoft.com/office/drawing/2014/main" id="{8176E62A-A836-2E8B-0251-A8DDC8035AAB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996626" y="443886"/>
            <a:ext cx="5909831" cy="58793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fontAlgn="auto">
              <a:lnSpc>
                <a:spcPct val="110000"/>
              </a:lnSpc>
              <a:spcAft>
                <a:spcPts val="0"/>
              </a:spcAft>
              <a:buNone/>
              <a:tabLst/>
              <a:defRPr lang="it-IT" sz="20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Fare clic per aggiungere una foto</a:t>
            </a:r>
          </a:p>
        </p:txBody>
      </p:sp>
      <p:sp>
        <p:nvSpPr>
          <p:cNvPr id="40" name="Segnaposto piè di pagina 4">
            <a:extLst>
              <a:ext uri="{FF2B5EF4-FFF2-40B4-BE49-F238E27FC236}">
                <a16:creationId xmlns:a16="http://schemas.microsoft.com/office/drawing/2014/main" id="{CD095A66-8E5E-A2B9-615D-DC5A35C9CF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00863" y="6319839"/>
            <a:ext cx="398277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it-IT"/>
              <a:t>TITOLO PRESENTAZIONE</a:t>
            </a:r>
          </a:p>
        </p:txBody>
      </p:sp>
      <p:sp>
        <p:nvSpPr>
          <p:cNvPr id="41" name="Segnaposto numero diapositiva 5">
            <a:extLst>
              <a:ext uri="{FF2B5EF4-FFF2-40B4-BE49-F238E27FC236}">
                <a16:creationId xmlns:a16="http://schemas.microsoft.com/office/drawing/2014/main" id="{A71B330A-3A00-2944-3C5B-B8B32584C3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190802" y="6324603"/>
            <a:ext cx="799075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900" b="0" i="0" u="none" strike="noStrike" kern="1200" cap="none" spc="15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fld id="{CC02FFBE-1F16-4AC0-8A51-A0A670B50CFE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0731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87FE-313D-87B2-2C35-B7C73A99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E452F-2B61-87B7-041A-40486793B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19E76-91E3-7DCB-2068-BEAC7AFE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116F-C847-4F0B-A3AD-6CDE54C10211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62E0E-CD54-FBC8-93D7-D237A414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99853-4B60-6F9F-7707-7D644E11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A22A-BF71-4E23-B6B8-B144710635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54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06B5-F219-2C77-2020-76F56052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65C3-252A-CE30-57F2-3EECDC0D0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0FC26-6BA4-0699-37F4-599AD2B12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5435C-E059-F6F3-8A67-1008AB11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116F-C847-4F0B-A3AD-6CDE54C10211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B5A2F-B362-FA2D-8185-37EB033D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2AE28-FCA9-527F-6B2A-DFFC320C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A22A-BF71-4E23-B6B8-B144710635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703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4BD8-7657-60AF-C37A-7F2AE955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F66A5-1DA2-5844-ECD2-1C9BAB5A1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B720A-0A31-F256-D381-288333BCA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8109E-32AC-77D6-602E-B94D352D6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DFA5B-267F-2F4F-56C6-C4AF15199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52525-1575-50F1-E545-F1315FBB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116F-C847-4F0B-A3AD-6CDE54C10211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41254-9D09-A521-EAEE-AF58AAC1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46C92-60DE-211B-9309-38CD3553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A22A-BF71-4E23-B6B8-B144710635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765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0B25-0F84-DE13-A93B-54EEF83E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2AD7F-0B57-0CB7-6B77-41834165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116F-C847-4F0B-A3AD-6CDE54C10211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1FAC1-A66A-D537-3279-60C34FDA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5DFA3-A8E7-D19B-BE58-38D9A611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A22A-BF71-4E23-B6B8-B144710635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529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5CB20-D036-671C-3148-925FD943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116F-C847-4F0B-A3AD-6CDE54C10211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D61AF-D660-C1A0-0CA8-C7C2CB0B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6495D-6916-B15F-D56F-01A07E37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A22A-BF71-4E23-B6B8-B144710635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879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B3B3-3F82-3F74-6955-60018DAC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1628-6791-AE6A-6C78-2FF680DD8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71A2-B1C5-B041-0806-AAC2395B5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9BB05-2075-2D87-E570-9C65EB6D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116F-C847-4F0B-A3AD-6CDE54C10211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3A80A-FB0A-9D19-5983-95AB5DB1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5D7E6-C764-AD1D-7542-91D3CCD4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A22A-BF71-4E23-B6B8-B144710635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19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7DD2-B740-CCC6-06B6-D072BEDA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C99D9-765B-48C2-44CB-5909990BD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12D3F-E535-21EC-2486-0CC502A33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638E5-DE65-92B1-A138-E60A828D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116F-C847-4F0B-A3AD-6CDE54C10211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77573-53A5-7B3B-D708-8B095CD2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F0685-E5DA-7A38-50A7-4FABD651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A22A-BF71-4E23-B6B8-B144710635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342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BFF82-9BE7-B285-C896-8E4730DB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CE63A-E96A-44B4-B51C-4C88E2580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9DB56-6714-0645-68C4-54586E5D7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116F-C847-4F0B-A3AD-6CDE54C10211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2D365-C65B-9DF9-FE61-3C656BE23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AF543-5EE3-1755-7FB8-793203B2A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A22A-BF71-4E23-B6B8-B144710635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816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64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C7B0-5E43-612F-F764-17EE105ED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97C68-3209-7C15-CBF2-8ACB1E674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immagine 5">
            <a:extLst>
              <a:ext uri="{FF2B5EF4-FFF2-40B4-BE49-F238E27FC236}">
                <a16:creationId xmlns:a16="http://schemas.microsoft.com/office/drawing/2014/main" id="{F717EFBC-06F7-455C-A287-C5F51949018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l="8325" t="25078" r="3472" b="25769"/>
          <a:stretch>
            <a:fillRect/>
          </a:stretch>
        </p:blipFill>
        <p:spPr>
          <a:xfrm>
            <a:off x="0" y="0"/>
            <a:ext cx="12191996" cy="41515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olo 21">
            <a:extLst>
              <a:ext uri="{FF2B5EF4-FFF2-40B4-BE49-F238E27FC236}">
                <a16:creationId xmlns:a16="http://schemas.microsoft.com/office/drawing/2014/main" id="{EDA1F8B1-6ECD-1723-4072-C1AE1C68169F}"/>
              </a:ext>
            </a:extLst>
          </p:cNvPr>
          <p:cNvSpPr txBox="1">
            <a:spLocks/>
          </p:cNvSpPr>
          <p:nvPr/>
        </p:nvSpPr>
        <p:spPr>
          <a:xfrm>
            <a:off x="0" y="4461979"/>
            <a:ext cx="12191996" cy="2396020"/>
          </a:xfrm>
          <a:prstGeom prst="rect">
            <a:avLst/>
          </a:prstGeom>
          <a:solidFill>
            <a:srgbClr val="523CA0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31520" algn="l">
              <a:lnSpc>
                <a:spcPct val="100000"/>
              </a:lnSpc>
              <a:spcBef>
                <a:spcPts val="800"/>
              </a:spcBef>
            </a:pPr>
            <a:r>
              <a:rPr lang="it-IT" sz="4400" dirty="0">
                <a:solidFill>
                  <a:srgbClr val="FFFFFF"/>
                </a:solidFill>
                <a:latin typeface="Posterama"/>
              </a:rPr>
              <a:t>Progetto di </a:t>
            </a:r>
            <a:br>
              <a:rPr lang="it-IT" sz="4400" dirty="0">
                <a:solidFill>
                  <a:srgbClr val="FFFFFF"/>
                </a:solidFill>
                <a:latin typeface="Posterama"/>
              </a:rPr>
            </a:br>
            <a:r>
              <a:rPr lang="it-IT" sz="4400" dirty="0">
                <a:solidFill>
                  <a:srgbClr val="FFFFFF"/>
                </a:solidFill>
                <a:latin typeface="Posterama"/>
              </a:rPr>
              <a:t>Ingegneria del Software</a:t>
            </a:r>
            <a:br>
              <a:rPr lang="it-IT" sz="4400" dirty="0">
                <a:solidFill>
                  <a:srgbClr val="FFFFFF"/>
                </a:solidFill>
                <a:latin typeface="Posterama"/>
              </a:rPr>
            </a:br>
            <a:br>
              <a:rPr lang="it-IT" sz="1600" dirty="0">
                <a:solidFill>
                  <a:srgbClr val="FFFFFF"/>
                </a:solidFill>
                <a:latin typeface="Posterama"/>
              </a:rPr>
            </a:br>
            <a:r>
              <a:rPr lang="it-IT" sz="3200" dirty="0">
                <a:solidFill>
                  <a:srgbClr val="FFFFFF"/>
                </a:solidFill>
                <a:latin typeface="Posterama"/>
              </a:rPr>
              <a:t>A.A. 2023/24</a:t>
            </a:r>
            <a:endParaRPr lang="it-IT" sz="4400" dirty="0">
              <a:solidFill>
                <a:srgbClr val="FFFFFF"/>
              </a:solidFill>
              <a:latin typeface="Posterama"/>
            </a:endParaRP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496D2A0A-7F4C-7C30-D309-93AFB0F27784}"/>
              </a:ext>
            </a:extLst>
          </p:cNvPr>
          <p:cNvSpPr txBox="1">
            <a:spLocks/>
          </p:cNvSpPr>
          <p:nvPr/>
        </p:nvSpPr>
        <p:spPr>
          <a:xfrm>
            <a:off x="8610603" y="4559207"/>
            <a:ext cx="3581403" cy="20812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 anchorCtr="0" compatLnSpc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it-IT">
                <a:solidFill>
                  <a:srgbClr val="FFFFFF"/>
                </a:solidFill>
                <a:latin typeface="Avenir Next LT Pro"/>
              </a:rPr>
              <a:t>Gruppo NC_25</a:t>
            </a:r>
            <a:endParaRPr lang="it-IT" dirty="0">
              <a:solidFill>
                <a:srgbClr val="FFFFFF"/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219518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95967-256D-A6A5-C76F-2A1A9DBE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35" y="781769"/>
            <a:ext cx="7814904" cy="4110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0A21B2-C9EA-C744-1B82-6E9388AFC252}"/>
              </a:ext>
            </a:extLst>
          </p:cNvPr>
          <p:cNvSpPr txBox="1"/>
          <p:nvPr/>
        </p:nvSpPr>
        <p:spPr>
          <a:xfrm>
            <a:off x="3285525" y="4892361"/>
            <a:ext cx="5620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Posterama"/>
                <a:ea typeface="+mn-ea"/>
                <a:cs typeface="+mn-cs"/>
              </a:rPr>
              <a:t>Progetto di Ingegneria del Software</a:t>
            </a:r>
            <a:b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Posterama"/>
                <a:ea typeface="+mn-ea"/>
                <a:cs typeface="+mn-cs"/>
              </a:rPr>
            </a:b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Posterama"/>
                <a:ea typeface="+mn-ea"/>
                <a:cs typeface="+mn-cs"/>
              </a:rPr>
              <a:t>A.A. 2023/24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osterama"/>
              <a:ea typeface="+mn-ea"/>
              <a:cs typeface="+mn-cs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725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21">
            <a:extLst>
              <a:ext uri="{FF2B5EF4-FFF2-40B4-BE49-F238E27FC236}">
                <a16:creationId xmlns:a16="http://schemas.microsoft.com/office/drawing/2014/main" id="{144F3E8E-4D29-416E-57FC-2B8C63146D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998796"/>
          </a:xfrm>
          <a:solidFill>
            <a:srgbClr val="523CA0"/>
          </a:solidFill>
        </p:spPr>
        <p:txBody>
          <a:bodyPr/>
          <a:lstStyle/>
          <a:p>
            <a:pPr lvl="0"/>
            <a:r>
              <a:rPr lang="it-IT">
                <a:solidFill>
                  <a:srgbClr val="523CA0"/>
                </a:solidFill>
              </a:rPr>
              <a:t>x</a:t>
            </a:r>
            <a:endParaRPr lang="it-IT" sz="4400">
              <a:solidFill>
                <a:srgbClr val="523CA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3" name="Titolo 11">
            <a:extLst>
              <a:ext uri="{FF2B5EF4-FFF2-40B4-BE49-F238E27FC236}">
                <a16:creationId xmlns:a16="http://schemas.microsoft.com/office/drawing/2014/main" id="{2E17D1E0-B8E1-7C15-13AC-6E4C27FB9964}"/>
              </a:ext>
            </a:extLst>
          </p:cNvPr>
          <p:cNvSpPr txBox="1"/>
          <p:nvPr/>
        </p:nvSpPr>
        <p:spPr>
          <a:xfrm>
            <a:off x="457200" y="155859"/>
            <a:ext cx="11277596" cy="17795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it-IT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sterama"/>
                <a:ea typeface="+mn-ea"/>
                <a:cs typeface="Posterama" pitchFamily="34"/>
              </a:rPr>
              <a:t>Il Team!</a:t>
            </a:r>
          </a:p>
        </p:txBody>
      </p:sp>
      <p:grpSp>
        <p:nvGrpSpPr>
          <p:cNvPr id="4" name="Segnaposto contenuto 2" descr="Segnaposto per il team ">
            <a:extLst>
              <a:ext uri="{FF2B5EF4-FFF2-40B4-BE49-F238E27FC236}">
                <a16:creationId xmlns:a16="http://schemas.microsoft.com/office/drawing/2014/main" id="{15D7B3ED-75D4-8F92-DBFE-C560BAD5C24B}"/>
              </a:ext>
            </a:extLst>
          </p:cNvPr>
          <p:cNvGrpSpPr/>
          <p:nvPr/>
        </p:nvGrpSpPr>
        <p:grpSpPr>
          <a:xfrm>
            <a:off x="877997" y="2874452"/>
            <a:ext cx="10435992" cy="3408810"/>
            <a:chOff x="877997" y="2874452"/>
            <a:chExt cx="10435992" cy="3408810"/>
          </a:xfrm>
        </p:grpSpPr>
        <p:sp>
          <p:nvSpPr>
            <p:cNvPr id="5" name="Freeform: Shape 6">
              <a:extLst>
                <a:ext uri="{FF2B5EF4-FFF2-40B4-BE49-F238E27FC236}">
                  <a16:creationId xmlns:a16="http://schemas.microsoft.com/office/drawing/2014/main" id="{4754D079-64B0-CB22-41BD-C3C49835604D}"/>
                </a:ext>
              </a:extLst>
            </p:cNvPr>
            <p:cNvSpPr/>
            <p:nvPr/>
          </p:nvSpPr>
          <p:spPr>
            <a:xfrm>
              <a:off x="885596" y="2874452"/>
              <a:ext cx="2281885" cy="2281885"/>
            </a:xfrm>
            <a:custGeom>
              <a:avLst>
                <a:gd name="f1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360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blipFill>
              <a:blip r:embed="rId3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Freeform: Shape 7">
              <a:extLst>
                <a:ext uri="{FF2B5EF4-FFF2-40B4-BE49-F238E27FC236}">
                  <a16:creationId xmlns:a16="http://schemas.microsoft.com/office/drawing/2014/main" id="{24BC6ACE-814F-D93A-D97C-2469AB552E5A}"/>
                </a:ext>
              </a:extLst>
            </p:cNvPr>
            <p:cNvSpPr/>
            <p:nvPr/>
          </p:nvSpPr>
          <p:spPr>
            <a:xfrm>
              <a:off x="877997" y="5254956"/>
              <a:ext cx="2297064" cy="4686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97064"/>
                <a:gd name="f7" fmla="val 468680"/>
                <a:gd name="f8" fmla="+- 0 0 -90"/>
                <a:gd name="f9" fmla="*/ f3 1 2297064"/>
                <a:gd name="f10" fmla="*/ f4 1 468680"/>
                <a:gd name="f11" fmla="+- f7 0 f5"/>
                <a:gd name="f12" fmla="+- f6 0 f5"/>
                <a:gd name="f13" fmla="*/ f8 f0 1"/>
                <a:gd name="f14" fmla="*/ f12 1 2297064"/>
                <a:gd name="f15" fmla="*/ f11 1 468680"/>
                <a:gd name="f16" fmla="*/ 0 f12 1"/>
                <a:gd name="f17" fmla="*/ 0 f11 1"/>
                <a:gd name="f18" fmla="*/ 2297064 f12 1"/>
                <a:gd name="f19" fmla="*/ 468680 f11 1"/>
                <a:gd name="f20" fmla="*/ f13 1 f2"/>
                <a:gd name="f21" fmla="*/ f16 1 2297064"/>
                <a:gd name="f22" fmla="*/ f17 1 468680"/>
                <a:gd name="f23" fmla="*/ f18 1 2297064"/>
                <a:gd name="f24" fmla="*/ f19 1 468680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2297064" h="46868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1" compatLnSpc="1">
              <a:noAutofit/>
            </a:bodyPr>
            <a:lstStyle/>
            <a:p>
              <a:pPr marL="0" marR="0" lvl="0" indent="0" algn="ctr" defTabSz="1066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 sz="1800" b="1" i="0" u="none" strike="noStrike" kern="0" cap="none" spc="20" baseline="0">
                  <a:solidFill>
                    <a:srgbClr val="000000"/>
                  </a:solidFill>
                  <a:uFillTx/>
                  <a:latin typeface="Posterama"/>
                </a:defRPr>
              </a:pPr>
              <a:r>
                <a:rPr kumimoji="0" lang="it-IT" sz="2400" b="0" i="0" u="none" strike="noStrike" kern="1200" cap="none" spc="20" normalizeH="0" baseline="0" noProof="0">
                  <a:ln>
                    <a:noFill/>
                  </a:ln>
                  <a:solidFill>
                    <a:srgbClr val="FD8686"/>
                  </a:solidFill>
                  <a:effectLst/>
                  <a:uLnTx/>
                  <a:uFillTx/>
                  <a:latin typeface="Posterama"/>
                  <a:ea typeface="+mn-ea"/>
                  <a:cs typeface="+mn-cs"/>
                </a:rPr>
                <a:t>Jacopo Passariello</a:t>
              </a:r>
              <a:br>
                <a:rPr kumimoji="0" lang="it-IT" sz="1600" b="1" i="0" u="none" strike="noStrike" kern="1200" cap="none" spc="2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sterama"/>
                  <a:ea typeface="+mn-ea"/>
                  <a:cs typeface="+mn-cs"/>
                </a:rPr>
              </a:br>
              <a:r>
                <a:rPr kumimoji="0" lang="it-IT" sz="1800" b="0" i="0" u="none" strike="noStrike" kern="1200" cap="none" spc="2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rPr>
                <a:t>Uomo dei documenti</a:t>
              </a:r>
              <a:endParaRPr kumimoji="0" lang="it-IT" sz="16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068DE4BF-624E-2F7C-97E3-FE1D87D712A3}"/>
                </a:ext>
              </a:extLst>
            </p:cNvPr>
            <p:cNvSpPr/>
            <p:nvPr/>
          </p:nvSpPr>
          <p:spPr>
            <a:xfrm>
              <a:off x="877997" y="5702646"/>
              <a:ext cx="2297064" cy="58061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: Shape 9">
              <a:extLst>
                <a:ext uri="{FF2B5EF4-FFF2-40B4-BE49-F238E27FC236}">
                  <a16:creationId xmlns:a16="http://schemas.microsoft.com/office/drawing/2014/main" id="{5FFCCB59-DAFD-36E9-45B5-5D273948C306}"/>
                </a:ext>
              </a:extLst>
            </p:cNvPr>
            <p:cNvSpPr/>
            <p:nvPr/>
          </p:nvSpPr>
          <p:spPr>
            <a:xfrm>
              <a:off x="3584630" y="2874452"/>
              <a:ext cx="2281885" cy="2281885"/>
            </a:xfrm>
            <a:custGeom>
              <a:avLst>
                <a:gd name="f1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360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blipFill>
              <a:blip r:embed="rId4">
                <a:alphaModFix/>
              </a:blip>
              <a:srcRect/>
              <a:stretch>
                <a:fillRect t="-38889" b="-38889"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: Shape 10">
              <a:extLst>
                <a:ext uri="{FF2B5EF4-FFF2-40B4-BE49-F238E27FC236}">
                  <a16:creationId xmlns:a16="http://schemas.microsoft.com/office/drawing/2014/main" id="{3457B59C-3501-13FB-7313-CFBC9BFE8BB7}"/>
                </a:ext>
              </a:extLst>
            </p:cNvPr>
            <p:cNvSpPr/>
            <p:nvPr/>
          </p:nvSpPr>
          <p:spPr>
            <a:xfrm>
              <a:off x="3577050" y="5254956"/>
              <a:ext cx="2297064" cy="4686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97064"/>
                <a:gd name="f7" fmla="val 468680"/>
                <a:gd name="f8" fmla="+- 0 0 -90"/>
                <a:gd name="f9" fmla="*/ f3 1 2297064"/>
                <a:gd name="f10" fmla="*/ f4 1 468680"/>
                <a:gd name="f11" fmla="+- f7 0 f5"/>
                <a:gd name="f12" fmla="+- f6 0 f5"/>
                <a:gd name="f13" fmla="*/ f8 f0 1"/>
                <a:gd name="f14" fmla="*/ f12 1 2297064"/>
                <a:gd name="f15" fmla="*/ f11 1 468680"/>
                <a:gd name="f16" fmla="*/ 0 f12 1"/>
                <a:gd name="f17" fmla="*/ 0 f11 1"/>
                <a:gd name="f18" fmla="*/ 2297064 f12 1"/>
                <a:gd name="f19" fmla="*/ 468680 f11 1"/>
                <a:gd name="f20" fmla="*/ f13 1 f2"/>
                <a:gd name="f21" fmla="*/ f16 1 2297064"/>
                <a:gd name="f22" fmla="*/ f17 1 468680"/>
                <a:gd name="f23" fmla="*/ f18 1 2297064"/>
                <a:gd name="f24" fmla="*/ f19 1 468680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2297064" h="46868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1" compatLnSpc="1">
              <a:noAutofit/>
            </a:bodyPr>
            <a:lstStyle/>
            <a:p>
              <a:pPr marL="0" marR="0" lvl="0" indent="0" algn="ctr" defTabSz="1066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 sz="1800" b="1" i="0" u="none" strike="noStrike" kern="0" cap="none" spc="20" baseline="0">
                  <a:solidFill>
                    <a:srgbClr val="000000"/>
                  </a:solidFill>
                  <a:uFillTx/>
                  <a:latin typeface="Posterama"/>
                </a:defRPr>
              </a:pPr>
              <a:r>
                <a:rPr kumimoji="0" lang="it-IT" sz="2400" b="0" i="0" u="none" strike="noStrike" kern="1200" cap="none" spc="20" normalizeH="0" baseline="0" noProof="0">
                  <a:ln>
                    <a:noFill/>
                  </a:ln>
                  <a:solidFill>
                    <a:srgbClr val="FD8686"/>
                  </a:solidFill>
                  <a:effectLst/>
                  <a:uLnTx/>
                  <a:uFillTx/>
                  <a:latin typeface="Posterama"/>
                  <a:ea typeface="+mn-ea"/>
                  <a:cs typeface="+mn-cs"/>
                </a:rPr>
                <a:t>Antonio Pagnotta</a:t>
              </a:r>
              <a:br>
                <a:rPr kumimoji="0" lang="it-IT" sz="1600" b="1" i="0" u="none" strike="noStrike" kern="1200" cap="none" spc="20" normalizeH="0" baseline="0" noProof="0">
                  <a:ln>
                    <a:noFill/>
                  </a:ln>
                  <a:solidFill>
                    <a:srgbClr val="FD8686"/>
                  </a:solidFill>
                  <a:effectLst/>
                  <a:uLnTx/>
                  <a:uFillTx/>
                  <a:latin typeface="Posterama"/>
                  <a:ea typeface="+mn-ea"/>
                  <a:cs typeface="+mn-cs"/>
                </a:rPr>
              </a:br>
              <a:r>
                <a:rPr kumimoji="0" lang="it-IT" sz="1800" b="0" i="0" u="none" strike="noStrike" kern="1200" cap="none" spc="20" normalizeH="0" baseline="0" noProof="0">
                  <a:ln>
                    <a:noFill/>
                  </a:ln>
                  <a:solidFill>
                    <a:srgbClr val="12154E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rPr>
                <a:t>Hype man</a:t>
              </a:r>
              <a:endParaRPr kumimoji="0" lang="it-IT" sz="1600" b="0" i="0" u="none" strike="noStrike" kern="1200" cap="none" spc="20" normalizeH="0" baseline="0" noProof="0">
                <a:ln>
                  <a:noFill/>
                </a:ln>
                <a:solidFill>
                  <a:srgbClr val="12154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AD4491CD-C165-A62B-C2F1-9B588EAA1E7D}"/>
                </a:ext>
              </a:extLst>
            </p:cNvPr>
            <p:cNvSpPr/>
            <p:nvPr/>
          </p:nvSpPr>
          <p:spPr>
            <a:xfrm>
              <a:off x="3577050" y="5702646"/>
              <a:ext cx="2297064" cy="58061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20CD9D60-5495-438C-7873-94F64259A8CE}"/>
                </a:ext>
              </a:extLst>
            </p:cNvPr>
            <p:cNvSpPr/>
            <p:nvPr/>
          </p:nvSpPr>
          <p:spPr>
            <a:xfrm>
              <a:off x="6283683" y="2874452"/>
              <a:ext cx="2281885" cy="2281885"/>
            </a:xfrm>
            <a:custGeom>
              <a:avLst>
                <a:gd name="f1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360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blipFill>
              <a:blip r:embed="rId5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13">
              <a:extLst>
                <a:ext uri="{FF2B5EF4-FFF2-40B4-BE49-F238E27FC236}">
                  <a16:creationId xmlns:a16="http://schemas.microsoft.com/office/drawing/2014/main" id="{2B60DEB5-31CC-E314-6421-2EB3B74BF0A3}"/>
                </a:ext>
              </a:extLst>
            </p:cNvPr>
            <p:cNvSpPr/>
            <p:nvPr/>
          </p:nvSpPr>
          <p:spPr>
            <a:xfrm>
              <a:off x="6276103" y="5254956"/>
              <a:ext cx="2297064" cy="4686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97064"/>
                <a:gd name="f7" fmla="val 468680"/>
                <a:gd name="f8" fmla="+- 0 0 -90"/>
                <a:gd name="f9" fmla="*/ f3 1 2297064"/>
                <a:gd name="f10" fmla="*/ f4 1 468680"/>
                <a:gd name="f11" fmla="+- f7 0 f5"/>
                <a:gd name="f12" fmla="+- f6 0 f5"/>
                <a:gd name="f13" fmla="*/ f8 f0 1"/>
                <a:gd name="f14" fmla="*/ f12 1 2297064"/>
                <a:gd name="f15" fmla="*/ f11 1 468680"/>
                <a:gd name="f16" fmla="*/ 0 f12 1"/>
                <a:gd name="f17" fmla="*/ 0 f11 1"/>
                <a:gd name="f18" fmla="*/ 2297064 f12 1"/>
                <a:gd name="f19" fmla="*/ 468680 f11 1"/>
                <a:gd name="f20" fmla="*/ f13 1 f2"/>
                <a:gd name="f21" fmla="*/ f16 1 2297064"/>
                <a:gd name="f22" fmla="*/ f17 1 468680"/>
                <a:gd name="f23" fmla="*/ f18 1 2297064"/>
                <a:gd name="f24" fmla="*/ f19 1 468680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2297064" h="46868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1" compatLnSpc="1">
              <a:noAutofit/>
            </a:bodyPr>
            <a:lstStyle/>
            <a:p>
              <a:pPr marL="0" marR="0" lvl="0" indent="0" algn="ctr" defTabSz="1066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 sz="1800" b="1" i="0" u="none" strike="noStrike" kern="0" cap="none" spc="20" baseline="0">
                  <a:solidFill>
                    <a:srgbClr val="000000"/>
                  </a:solidFill>
                  <a:uFillTx/>
                  <a:latin typeface="Posterama"/>
                </a:defRPr>
              </a:pPr>
              <a:r>
                <a:rPr kumimoji="0" lang="it-IT" sz="2400" b="0" i="0" u="none" strike="noStrike" kern="1200" cap="none" spc="20" normalizeH="0" baseline="0" noProof="0">
                  <a:ln>
                    <a:noFill/>
                  </a:ln>
                  <a:solidFill>
                    <a:srgbClr val="FD8686"/>
                  </a:solidFill>
                  <a:effectLst/>
                  <a:uLnTx/>
                  <a:uFillTx/>
                  <a:latin typeface="Posterama"/>
                  <a:ea typeface="+mn-ea"/>
                  <a:cs typeface="+mn-cs"/>
                </a:rPr>
                <a:t>Claudio Gaudino</a:t>
              </a:r>
              <a:br>
                <a:rPr kumimoji="0" lang="it-IT" sz="1600" b="1" i="0" u="none" strike="noStrike" kern="1200" cap="none" spc="2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sterama"/>
                  <a:ea typeface="+mn-ea"/>
                  <a:cs typeface="+mn-cs"/>
                </a:rPr>
              </a:br>
              <a:r>
                <a:rPr kumimoji="0" lang="it-IT" sz="1800" b="0" i="0" u="none" strike="noStrike" kern="1200" cap="none" spc="2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rPr>
                <a:t>Code monkey</a:t>
              </a:r>
              <a:endParaRPr kumimoji="0" lang="it-IT" sz="16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439AF0A5-46D8-6D3A-0FA3-F1F5C57123D8}"/>
                </a:ext>
              </a:extLst>
            </p:cNvPr>
            <p:cNvSpPr/>
            <p:nvPr/>
          </p:nvSpPr>
          <p:spPr>
            <a:xfrm>
              <a:off x="6600011" y="4859203"/>
              <a:ext cx="2297064" cy="58061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E60FF760-EBDF-15CE-1034-22407BA8867A}"/>
                </a:ext>
              </a:extLst>
            </p:cNvPr>
            <p:cNvSpPr/>
            <p:nvPr/>
          </p:nvSpPr>
          <p:spPr>
            <a:xfrm>
              <a:off x="8982745" y="2874452"/>
              <a:ext cx="2281885" cy="2281885"/>
            </a:xfrm>
            <a:custGeom>
              <a:avLst>
                <a:gd name="f1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360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blipFill>
              <a:blip r:embed="rId6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id="{CF1A59A5-5D58-B84B-6212-399ADC4A5883}"/>
                </a:ext>
              </a:extLst>
            </p:cNvPr>
            <p:cNvSpPr/>
            <p:nvPr/>
          </p:nvSpPr>
          <p:spPr>
            <a:xfrm>
              <a:off x="8975146" y="5254956"/>
              <a:ext cx="2297064" cy="4686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97064"/>
                <a:gd name="f7" fmla="val 468680"/>
                <a:gd name="f8" fmla="+- 0 0 -90"/>
                <a:gd name="f9" fmla="*/ f3 1 2297064"/>
                <a:gd name="f10" fmla="*/ f4 1 468680"/>
                <a:gd name="f11" fmla="+- f7 0 f5"/>
                <a:gd name="f12" fmla="+- f6 0 f5"/>
                <a:gd name="f13" fmla="*/ f8 f0 1"/>
                <a:gd name="f14" fmla="*/ f12 1 2297064"/>
                <a:gd name="f15" fmla="*/ f11 1 468680"/>
                <a:gd name="f16" fmla="*/ 0 f12 1"/>
                <a:gd name="f17" fmla="*/ 0 f11 1"/>
                <a:gd name="f18" fmla="*/ 2297064 f12 1"/>
                <a:gd name="f19" fmla="*/ 468680 f11 1"/>
                <a:gd name="f20" fmla="*/ f13 1 f2"/>
                <a:gd name="f21" fmla="*/ f16 1 2297064"/>
                <a:gd name="f22" fmla="*/ f17 1 468680"/>
                <a:gd name="f23" fmla="*/ f18 1 2297064"/>
                <a:gd name="f24" fmla="*/ f19 1 468680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2297064" h="46868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1" compatLnSpc="1">
              <a:noAutofit/>
            </a:bodyPr>
            <a:lstStyle/>
            <a:p>
              <a:pPr marL="0" marR="0" lvl="0" indent="0" algn="ctr" defTabSz="1066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 sz="1800" b="1" i="0" u="none" strike="noStrike" kern="0" cap="none" spc="20" baseline="0">
                  <a:solidFill>
                    <a:srgbClr val="000000"/>
                  </a:solidFill>
                  <a:uFillTx/>
                  <a:latin typeface="Posterama"/>
                </a:defRPr>
              </a:pPr>
              <a:r>
                <a:rPr kumimoji="0" lang="it-IT" sz="2400" b="0" i="0" u="none" strike="noStrike" kern="1200" cap="none" spc="20" normalizeH="0" baseline="0" noProof="0">
                  <a:ln>
                    <a:noFill/>
                  </a:ln>
                  <a:solidFill>
                    <a:srgbClr val="FD8686"/>
                  </a:solidFill>
                  <a:effectLst/>
                  <a:uLnTx/>
                  <a:uFillTx/>
                  <a:latin typeface="Posterama"/>
                  <a:ea typeface="+mn-ea"/>
                  <a:cs typeface="+mn-cs"/>
                </a:rPr>
                <a:t>Antonino Lorenzo</a:t>
              </a:r>
              <a:br>
                <a:rPr kumimoji="0" lang="it-IT" sz="1600" b="1" i="0" u="none" strike="noStrike" kern="1200" cap="none" spc="2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sterama"/>
                  <a:ea typeface="+mn-ea"/>
                  <a:cs typeface="+mn-cs"/>
                </a:rPr>
              </a:br>
              <a:r>
                <a:rPr kumimoji="0" lang="it-IT" sz="1800" b="0" i="0" u="none" strike="noStrike" kern="1200" cap="none" spc="2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rPr>
                <a:t>Prompt Engineer</a:t>
              </a:r>
              <a:endParaRPr kumimoji="0" lang="it-IT" sz="16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EE2C5935-D10F-1D73-9F39-C6AAB5E0C77F}"/>
                </a:ext>
              </a:extLst>
            </p:cNvPr>
            <p:cNvSpPr/>
            <p:nvPr/>
          </p:nvSpPr>
          <p:spPr>
            <a:xfrm>
              <a:off x="9016925" y="5660766"/>
              <a:ext cx="2297064" cy="58061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1A296-2C17-7114-8CCB-80DA09664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>
                <a:latin typeface="Posterama" panose="020B0504020200020000" pitchFamily="34" charset="0"/>
                <a:cs typeface="Posterama" panose="020B0504020200020000" pitchFamily="34" charset="0"/>
              </a:rPr>
              <a:t>La vita di uno sviluppatore è già molto difficile.</a:t>
            </a:r>
          </a:p>
          <a:p>
            <a:pPr marL="0" indent="0" algn="ctr">
              <a:buNone/>
            </a:pPr>
            <a:r>
              <a:rPr lang="it-IT" dirty="0">
                <a:latin typeface="Posterama" panose="020B0504020200020000" pitchFamily="34" charset="0"/>
                <a:cs typeface="Posterama" panose="020B0504020200020000" pitchFamily="34" charset="0"/>
              </a:rPr>
              <a:t>Perché complicarla con estrosi metodi di recruitment?</a:t>
            </a:r>
          </a:p>
          <a:p>
            <a:pPr marL="0" indent="0" algn="ctr">
              <a:buNone/>
            </a:pPr>
            <a:r>
              <a:rPr lang="it-IT" b="1" dirty="0">
                <a:latin typeface="Posterama" panose="020B0504020200020000" pitchFamily="34" charset="0"/>
                <a:cs typeface="Posterama" panose="020B0504020200020000" pitchFamily="34" charset="0"/>
              </a:rPr>
              <a:t>TUTTI ODIANO IL RECRUITING!</a:t>
            </a:r>
          </a:p>
        </p:txBody>
      </p:sp>
      <p:sp>
        <p:nvSpPr>
          <p:cNvPr id="5" name="Titolo 11">
            <a:extLst>
              <a:ext uri="{FF2B5EF4-FFF2-40B4-BE49-F238E27FC236}">
                <a16:creationId xmlns:a16="http://schemas.microsoft.com/office/drawing/2014/main" id="{2BD72344-4A2B-6FC7-BD2C-0F3368F92343}"/>
              </a:ext>
            </a:extLst>
          </p:cNvPr>
          <p:cNvSpPr txBox="1"/>
          <p:nvPr/>
        </p:nvSpPr>
        <p:spPr>
          <a:xfrm>
            <a:off x="457200" y="155859"/>
            <a:ext cx="11277596" cy="17795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6600" b="0" i="0" u="none" strike="noStrike" kern="1200" cap="none" spc="0" baseline="0" dirty="0">
                <a:uFillTx/>
                <a:latin typeface="Posterama"/>
                <a:cs typeface="Posterama" pitchFamily="34"/>
              </a:rPr>
              <a:t>Il problema.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FA72D-57BF-B733-D792-F13BD567B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22" y="3661897"/>
            <a:ext cx="7523356" cy="294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2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85BA5-4700-408F-7443-ADE6D793B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3487-9FD4-ED6E-E213-2BF6DD0E8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latin typeface="Posterama" panose="020B0504020200020000" pitchFamily="34" charset="0"/>
                <a:cs typeface="Posterama" panose="020B0504020200020000" pitchFamily="34" charset="0"/>
              </a:rPr>
              <a:t>Il nostro sistema propone una risposta semplice al problema del recruiting: </a:t>
            </a:r>
            <a:endParaRPr lang="it-IT" sz="240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" name="Titolo 11">
            <a:extLst>
              <a:ext uri="{FF2B5EF4-FFF2-40B4-BE49-F238E27FC236}">
                <a16:creationId xmlns:a16="http://schemas.microsoft.com/office/drawing/2014/main" id="{7960A9DF-25D8-DAF0-F72E-483D24B1CE99}"/>
              </a:ext>
            </a:extLst>
          </p:cNvPr>
          <p:cNvSpPr txBox="1"/>
          <p:nvPr/>
        </p:nvSpPr>
        <p:spPr>
          <a:xfrm>
            <a:off x="457200" y="155859"/>
            <a:ext cx="11277596" cy="17795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6600" b="0" i="0" u="none" strike="noStrike" kern="1200" cap="none" spc="0" baseline="0" dirty="0">
                <a:uFillTx/>
                <a:latin typeface="Posterama"/>
                <a:cs typeface="Posterama" pitchFamily="34"/>
              </a:rPr>
              <a:t>La nostra soluzione</a:t>
            </a:r>
            <a:r>
              <a:rPr lang="it-IT" sz="6600" dirty="0">
                <a:latin typeface="Posterama"/>
                <a:cs typeface="Posterama" pitchFamily="34"/>
              </a:rPr>
              <a:t>!</a:t>
            </a:r>
            <a:endParaRPr lang="it-IT" sz="6600" b="0" i="0" u="none" strike="noStrike" kern="1200" cap="none" spc="0" baseline="0" dirty="0">
              <a:uFillTx/>
              <a:latin typeface="Posterama"/>
              <a:cs typeface="Posterama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7AF09-6F7B-F981-F084-A38D8CFCF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04" y="3154873"/>
            <a:ext cx="8802987" cy="195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6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16D9D-5F39-77DE-4C1B-D188AE133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FBDC9-3671-7BC7-D655-4815749B3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latin typeface="Posterama" panose="020B0504020200020000" pitchFamily="34" charset="0"/>
                <a:cs typeface="Posterama" panose="020B0504020200020000" pitchFamily="34" charset="0"/>
              </a:rPr>
              <a:t>Il nostro sistema propone una risposta semplice al problema del recruiting: </a:t>
            </a:r>
            <a:endParaRPr lang="it-IT" sz="240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" name="Titolo 11">
            <a:extLst>
              <a:ext uri="{FF2B5EF4-FFF2-40B4-BE49-F238E27FC236}">
                <a16:creationId xmlns:a16="http://schemas.microsoft.com/office/drawing/2014/main" id="{BB2FEA8C-1E0D-30F9-BEE2-93265C1D2D03}"/>
              </a:ext>
            </a:extLst>
          </p:cNvPr>
          <p:cNvSpPr txBox="1"/>
          <p:nvPr/>
        </p:nvSpPr>
        <p:spPr>
          <a:xfrm>
            <a:off x="457200" y="155859"/>
            <a:ext cx="11277596" cy="17795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6600" b="0" i="0" u="none" strike="noStrike" kern="1200" cap="none" spc="0" baseline="0" dirty="0">
                <a:uFillTx/>
                <a:latin typeface="Posterama"/>
                <a:cs typeface="Posterama" pitchFamily="34"/>
              </a:rPr>
              <a:t>La nostra soluzione</a:t>
            </a:r>
            <a:r>
              <a:rPr lang="it-IT" sz="6600" dirty="0">
                <a:latin typeface="Posterama"/>
                <a:cs typeface="Posterama" pitchFamily="34"/>
              </a:rPr>
              <a:t>!</a:t>
            </a:r>
            <a:endParaRPr lang="it-IT" sz="6600" b="0" i="0" u="none" strike="noStrike" kern="1200" cap="none" spc="0" baseline="0" dirty="0">
              <a:uFillTx/>
              <a:latin typeface="Posterama"/>
              <a:cs typeface="Posterama" pitchFamily="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513870-3FA0-49F6-DD63-B9ABCFA62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0126"/>
            <a:ext cx="10766412" cy="299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2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35CBA-F9EB-B766-F037-1AA7CE763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E0397-179B-49C8-F585-8E6C94C00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latin typeface="Posterama" panose="020B0504020200020000" pitchFamily="34" charset="0"/>
                <a:cs typeface="Posterama" panose="020B0504020200020000" pitchFamily="34" charset="0"/>
              </a:rPr>
              <a:t>Il nostro sistema propone una risposta semplice al problema del recruiting: </a:t>
            </a:r>
            <a:endParaRPr lang="it-IT" sz="240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" name="Titolo 11">
            <a:extLst>
              <a:ext uri="{FF2B5EF4-FFF2-40B4-BE49-F238E27FC236}">
                <a16:creationId xmlns:a16="http://schemas.microsoft.com/office/drawing/2014/main" id="{A8BE48AB-1DE9-887B-0B39-67F8865589E3}"/>
              </a:ext>
            </a:extLst>
          </p:cNvPr>
          <p:cNvSpPr txBox="1"/>
          <p:nvPr/>
        </p:nvSpPr>
        <p:spPr>
          <a:xfrm>
            <a:off x="457200" y="155859"/>
            <a:ext cx="11277596" cy="17795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6600" b="0" i="0" u="none" strike="noStrike" kern="1200" cap="none" spc="0" baseline="0" dirty="0">
                <a:uFillTx/>
                <a:latin typeface="Posterama"/>
                <a:cs typeface="Posterama" pitchFamily="34"/>
              </a:rPr>
              <a:t>La nostra soluzione</a:t>
            </a:r>
            <a:r>
              <a:rPr lang="it-IT" sz="6600" dirty="0">
                <a:latin typeface="Posterama"/>
                <a:cs typeface="Posterama" pitchFamily="34"/>
              </a:rPr>
              <a:t>!</a:t>
            </a:r>
            <a:endParaRPr lang="it-IT" sz="6600" b="0" i="0" u="none" strike="noStrike" kern="1200" cap="none" spc="0" baseline="0" dirty="0">
              <a:uFillTx/>
              <a:latin typeface="Posterama"/>
              <a:cs typeface="Posterama" pitchFamily="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A592E-7225-72C2-628D-F2DF23D72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06" y="2809686"/>
            <a:ext cx="9108983" cy="271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8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A4FBE-6A3B-6F2A-7D05-185DB01B2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  <a:buClr>
                <a:schemeClr val="tx1"/>
              </a:buClr>
              <a:buSzPct val="75000"/>
            </a:pPr>
            <a:r>
              <a:rPr lang="it-IT" sz="7200" dirty="0">
                <a:latin typeface="Avenir Next LT Pro"/>
              </a:rPr>
              <a:t>Utilizzo appropriato di </a:t>
            </a:r>
            <a:r>
              <a:rPr lang="it-IT" sz="7200" b="1" dirty="0">
                <a:latin typeface="Avenir Next LT Pro"/>
              </a:rPr>
              <a:t>GitHub</a:t>
            </a:r>
            <a:r>
              <a:rPr lang="it-IT" sz="7200" dirty="0">
                <a:latin typeface="Avenir Next LT Pro"/>
              </a:rPr>
              <a:t>, che preveda il rispetto delle linee guida definite nel contesto del primo lab. 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SzPct val="75000"/>
            </a:pPr>
            <a:r>
              <a:rPr lang="it-IT" sz="7200" dirty="0">
                <a:latin typeface="Avenir Next LT Pro"/>
              </a:rPr>
              <a:t>Adeguato utilizzo del </a:t>
            </a:r>
            <a:r>
              <a:rPr lang="it-IT" sz="7200" b="1" dirty="0">
                <a:latin typeface="Avenir Next LT Pro"/>
              </a:rPr>
              <a:t>pull-based development</a:t>
            </a:r>
            <a:r>
              <a:rPr lang="it-IT" sz="7200" dirty="0">
                <a:latin typeface="Avenir Next LT Pro"/>
              </a:rPr>
              <a:t>, che preveda il rispetto delle linee guida definite nel contesto del primo lab.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SzPct val="75000"/>
            </a:pPr>
            <a:r>
              <a:rPr lang="it-IT" sz="7200" dirty="0">
                <a:latin typeface="Avenir Next LT Pro"/>
              </a:rPr>
              <a:t>Adeguato utilizzo di </a:t>
            </a:r>
            <a:r>
              <a:rPr lang="it-IT" sz="7200" b="1" dirty="0">
                <a:latin typeface="Avenir Next LT Pro"/>
              </a:rPr>
              <a:t>Slack</a:t>
            </a:r>
            <a:r>
              <a:rPr lang="it-IT" sz="7200" dirty="0">
                <a:latin typeface="Avenir Next LT Pro"/>
              </a:rPr>
              <a:t>, che preveda il rispetto delle linee guida definite nel contesto del secondo lab. 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SzPct val="75000"/>
            </a:pPr>
            <a:r>
              <a:rPr lang="it-IT" sz="7200" dirty="0">
                <a:latin typeface="Avenir Next LT Pro"/>
              </a:rPr>
              <a:t>Adeguato utilizzo di </a:t>
            </a:r>
            <a:r>
              <a:rPr lang="it-IT" sz="7200" b="1" dirty="0">
                <a:latin typeface="Avenir Next LT Pro"/>
              </a:rPr>
              <a:t>Trello</a:t>
            </a:r>
            <a:r>
              <a:rPr lang="it-IT" sz="7200" dirty="0">
                <a:latin typeface="Avenir Next LT Pro"/>
              </a:rPr>
              <a:t>, che preveda il rispetto delle linee guida definite nel contesto del secondo lab.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SzPct val="75000"/>
            </a:pPr>
            <a:r>
              <a:rPr lang="it-IT" sz="7200" b="1" dirty="0">
                <a:latin typeface="Avenir Next LT Pro"/>
              </a:rPr>
              <a:t>Documentazione adeguata</a:t>
            </a:r>
            <a:r>
              <a:rPr lang="it-IT" sz="7200" dirty="0">
                <a:latin typeface="Avenir Next LT Pro"/>
              </a:rPr>
              <a:t>. Verranno usati tool di plagiarism detection per identificare casi in cui gli studenti hanno copiato da progetti di anni precedenti e/o da altre fonti.</a:t>
            </a:r>
          </a:p>
          <a:p>
            <a:pPr>
              <a:lnSpc>
                <a:spcPct val="120000"/>
              </a:lnSpc>
              <a:buClr>
                <a:schemeClr val="tx1"/>
              </a:buClr>
              <a:buSzPct val="75000"/>
            </a:pPr>
            <a:r>
              <a:rPr lang="it-IT" sz="7200" dirty="0">
                <a:latin typeface="Avenir Next LT Pro"/>
              </a:rPr>
              <a:t>Appropriato </a:t>
            </a:r>
            <a:r>
              <a:rPr lang="it-IT" sz="7200" b="1" dirty="0">
                <a:latin typeface="Avenir Next LT Pro"/>
              </a:rPr>
              <a:t>test di unità </a:t>
            </a:r>
            <a:r>
              <a:rPr lang="it-IT" sz="7200" dirty="0">
                <a:latin typeface="Avenir Next LT Pro"/>
              </a:rPr>
              <a:t>di un metodo sviluppato, che preveda il rispetto dei vincoli.</a:t>
            </a:r>
          </a:p>
          <a:p>
            <a:pPr>
              <a:lnSpc>
                <a:spcPct val="120000"/>
              </a:lnSpc>
              <a:buClr>
                <a:schemeClr val="tx1"/>
              </a:buClr>
              <a:buSzPct val="75000"/>
            </a:pPr>
            <a:r>
              <a:rPr lang="it-IT" sz="7200" dirty="0">
                <a:latin typeface="Avenir Next LT Pro"/>
              </a:rPr>
              <a:t>Appropriato </a:t>
            </a:r>
            <a:r>
              <a:rPr lang="it-IT" sz="7200" b="1" dirty="0">
                <a:latin typeface="Avenir Next LT Pro"/>
              </a:rPr>
              <a:t>test di sistema </a:t>
            </a:r>
            <a:r>
              <a:rPr lang="it-IT" sz="7200" dirty="0">
                <a:latin typeface="Avenir Next LT Pro"/>
              </a:rPr>
              <a:t>di una funzionalità del sistema sviluppato, che preveda il rispetto dei vincoli.</a:t>
            </a:r>
          </a:p>
          <a:p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E26C6-3350-30E7-316C-7BA5B55A4475}"/>
              </a:ext>
            </a:extLst>
          </p:cNvPr>
          <p:cNvSpPr txBox="1"/>
          <p:nvPr/>
        </p:nvSpPr>
        <p:spPr>
          <a:xfrm>
            <a:off x="3048719" y="681037"/>
            <a:ext cx="60945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osterama"/>
                <a:ea typeface="+mj-ea"/>
                <a:cs typeface="+mj-cs"/>
              </a:rPr>
              <a:t>Criteri di accettazione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886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923F-383C-4334-FA41-4A63819D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600" dirty="0">
                <a:solidFill>
                  <a:srgbClr val="000000"/>
                </a:solidFill>
                <a:latin typeface="Posterama"/>
                <a:ea typeface="+mn-ea"/>
                <a:cs typeface="Posterama" pitchFamily="34"/>
              </a:rPr>
              <a:t>Adeguato utilizzo di Slack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C45708-F306-22D5-2756-A29279ADC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63" r="-317"/>
          <a:stretch/>
        </p:blipFill>
        <p:spPr>
          <a:xfrm>
            <a:off x="1316325" y="1825625"/>
            <a:ext cx="95593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0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8A62A-6CDF-DD2B-8900-C1C5A3710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C3C10-EC54-2D6C-89B5-F3E9C67BC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0595"/>
            <a:ext cx="10515600" cy="4351338"/>
          </a:xfrm>
        </p:spPr>
        <p:txBody>
          <a:bodyPr>
            <a:normAutofit/>
          </a:bodyPr>
          <a:lstStyle/>
          <a:p>
            <a:pPr marL="285750" lvl="0" indent="-285750" algn="just">
              <a:lnSpc>
                <a:spcPct val="120000"/>
              </a:lnSpc>
              <a:buSzPct val="75000"/>
              <a:buFont typeface="Arial" pitchFamily="34"/>
            </a:pPr>
            <a:r>
              <a:rPr lang="it-IT" sz="2400" dirty="0">
                <a:latin typeface="Avenir Next LT Pro"/>
              </a:rPr>
              <a:t>Uso adeguato di sistemi di build.</a:t>
            </a:r>
          </a:p>
          <a:p>
            <a:pPr marL="285750" lvl="0" indent="-285750" algn="just">
              <a:lnSpc>
                <a:spcPct val="120000"/>
              </a:lnSpc>
              <a:buSzPct val="75000"/>
              <a:buFont typeface="Arial" pitchFamily="34"/>
            </a:pPr>
            <a:r>
              <a:rPr lang="it-IT" sz="2400" dirty="0">
                <a:latin typeface="Avenir Next LT Pro"/>
              </a:rPr>
              <a:t>Uso adeguato di un processo di continuous integration tramite Travis.</a:t>
            </a:r>
          </a:p>
          <a:p>
            <a:pPr marL="285750" lvl="0" indent="-285750" algn="just">
              <a:lnSpc>
                <a:spcPct val="120000"/>
              </a:lnSpc>
              <a:buSzPct val="75000"/>
              <a:buFont typeface="Arial" pitchFamily="34"/>
            </a:pPr>
            <a:r>
              <a:rPr lang="it-IT" sz="2400" dirty="0">
                <a:latin typeface="Avenir Next LT Pro"/>
              </a:rPr>
              <a:t>Uso adeguato di tool di controllo della qualità (ad esempio, CheckStyle).</a:t>
            </a:r>
          </a:p>
          <a:p>
            <a:pPr marL="285750" lvl="0" indent="-285750" algn="just">
              <a:lnSpc>
                <a:spcPct val="120000"/>
              </a:lnSpc>
              <a:buSzPct val="75000"/>
              <a:buFont typeface="Arial" pitchFamily="34"/>
            </a:pPr>
            <a:r>
              <a:rPr lang="it-IT" sz="2400" dirty="0">
                <a:latin typeface="Avenir Next LT Pro"/>
              </a:rPr>
              <a:t>Adozione di processi di code review.</a:t>
            </a:r>
          </a:p>
          <a:p>
            <a:pPr marL="285750" lvl="0" indent="-285750">
              <a:lnSpc>
                <a:spcPct val="120000"/>
              </a:lnSpc>
              <a:buSzPct val="75000"/>
              <a:buFont typeface="Arial" pitchFamily="34"/>
            </a:pPr>
            <a:r>
              <a:rPr lang="it-IT" sz="2400" dirty="0">
                <a:latin typeface="Avenir Next LT Pro"/>
              </a:rPr>
              <a:t>Uso adeguato di tool avanzati di testing (e.g., Mockito, Cobertura, etc.).</a:t>
            </a:r>
            <a:endParaRPr lang="it-IT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6BDED-F183-658C-598B-A9220BB8CF4B}"/>
              </a:ext>
            </a:extLst>
          </p:cNvPr>
          <p:cNvSpPr txBox="1"/>
          <p:nvPr/>
        </p:nvSpPr>
        <p:spPr>
          <a:xfrm>
            <a:off x="3048719" y="681037"/>
            <a:ext cx="60945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osterama"/>
                <a:ea typeface="+mj-ea"/>
                <a:cs typeface="+mj-cs"/>
              </a:rPr>
              <a:t>Criteri </a:t>
            </a:r>
            <a:r>
              <a:rPr lang="it-IT" sz="4400" dirty="0">
                <a:latin typeface="Posterama"/>
                <a:ea typeface="+mj-ea"/>
                <a:cs typeface="+mj-cs"/>
              </a:rPr>
              <a:t>di premialità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A8BADC3-48A1-477A-F496-9591FE932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759" y="416067"/>
            <a:ext cx="1141603" cy="11416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74338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ne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336</Words>
  <Application>Microsoft Office PowerPoint</Application>
  <PresentationFormat>Widescreen</PresentationFormat>
  <Paragraphs>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Calibri</vt:lpstr>
      <vt:lpstr>Calibri Light</vt:lpstr>
      <vt:lpstr>Posterama</vt:lpstr>
      <vt:lpstr>Office Theme</vt:lpstr>
      <vt:lpstr>SineVTI</vt:lpstr>
      <vt:lpstr>PowerPoint Presentation</vt:lpstr>
      <vt:lpstr>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Adeguato utilizzo di Slack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Pagnotta</dc:creator>
  <cp:lastModifiedBy>Antonio Pagnotta</cp:lastModifiedBy>
  <cp:revision>1</cp:revision>
  <dcterms:created xsi:type="dcterms:W3CDTF">2024-02-19T16:09:55Z</dcterms:created>
  <dcterms:modified xsi:type="dcterms:W3CDTF">2024-02-19T17:00:20Z</dcterms:modified>
</cp:coreProperties>
</file>