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7" r:id="rId3"/>
    <p:sldId id="271" r:id="rId4"/>
    <p:sldId id="270" r:id="rId5"/>
    <p:sldId id="258" r:id="rId6"/>
    <p:sldId id="272" r:id="rId7"/>
    <p:sldId id="273" r:id="rId8"/>
    <p:sldId id="259" r:id="rId9"/>
    <p:sldId id="274" r:id="rId10"/>
    <p:sldId id="275" r:id="rId11"/>
    <p:sldId id="260" r:id="rId12"/>
    <p:sldId id="276" r:id="rId13"/>
    <p:sldId id="277" r:id="rId14"/>
    <p:sldId id="261" r:id="rId15"/>
    <p:sldId id="278" r:id="rId16"/>
    <p:sldId id="262" r:id="rId17"/>
    <p:sldId id="279" r:id="rId18"/>
    <p:sldId id="263" r:id="rId19"/>
    <p:sldId id="280" r:id="rId20"/>
    <p:sldId id="264" r:id="rId21"/>
    <p:sldId id="281" r:id="rId22"/>
    <p:sldId id="282" r:id="rId23"/>
    <p:sldId id="265" r:id="rId24"/>
    <p:sldId id="266" r:id="rId25"/>
    <p:sldId id="283" r:id="rId26"/>
    <p:sldId id="267" r:id="rId27"/>
    <p:sldId id="284" r:id="rId28"/>
    <p:sldId id="268" r:id="rId29"/>
    <p:sldId id="269" r:id="rId30"/>
    <p:sldId id="286" r:id="rId3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30CD-E546-4B91-93F6-D185C1F992B6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C400C-FEB4-4C3D-A44A-613621C5353F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C400C-FEB4-4C3D-A44A-613621C5353F}" type="slidenum">
              <a:rPr lang="it-IT" smtClean="0"/>
              <a:t>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0DF3F3E-6CC4-43DB-95BF-0D489C72B30A}" type="datetimeFigureOut">
              <a:rPr lang="it-IT" smtClean="0"/>
              <a:t>11/05/2020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A2294A7-6584-4433-9083-E21F91423252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GIT/GITHUB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 dirty="0" smtClean="0"/>
              <a:t>GITHUB website</a:t>
            </a:r>
          </a:p>
          <a:p>
            <a:pPr marL="0" indent="0" algn="just">
              <a:buNone/>
            </a:pPr>
            <a:r>
              <a:rPr lang="it-IT" sz="2400" dirty="0" smtClean="0"/>
              <a:t>La prima cosa da fare è creare una repository (un “contenitore per i file”) con un nome, una descrizione, decidere se sarà pubblica o privata, successivamente creerò un nuovo file e verrà aggiunto alla repository, su quel file posso fare modifiche e grazie a GITHUB potrò vedere la cronologia di quel file con i vari commenti che avevo messo, nella cronologia avrà tutti le versioni(ognuna di esse con un codice univoco chiamato commit </a:t>
            </a:r>
            <a:r>
              <a:rPr lang="it-IT" sz="2400" dirty="0" err="1" smtClean="0"/>
              <a:t>hash</a:t>
            </a:r>
            <a:r>
              <a:rPr lang="it-IT" sz="2400" dirty="0" smtClean="0"/>
              <a:t> del file e ognuna di esse mi mostra le differenze tra quella versione del file e quella precedente.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BRANCH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Quando in una repository faccio una serie di commit esse si trovano sul Branch Master, su GITHUB posso continuare a lavorare sul branch master oppure posso creare altri branch e lavorare , sperimentando, su questi branch.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Durante un lavoro posso spostarmi su un altro branch per sperimentare e una volta che salvo il lavoro </a:t>
            </a:r>
            <a:r>
              <a:rPr lang="it-IT" sz="2400" dirty="0" err="1" smtClean="0"/>
              <a:t>qu</a:t>
            </a:r>
            <a:r>
              <a:rPr lang="it-IT" sz="2400" dirty="0" smtClean="0"/>
              <a:t> un branch specifico, diverso dal branch master, la modifica la vedrò solo su quello specifico branch e non sul branch master anche se quel file/documento si trovava sul branch master, quindi ricapitolando sul branch master avrò il documento come era fino a quando lo salvavo sul branch master e sull’altro branch avrò la modifica sperimentale del file 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Se decido che voglio portare la modifica sperimentale sul branche master mi basterà fare un merge del file, questo creerà una pull request, e se non ci sono conflitti questo mi permetterà di prendere le modifiche da un branch specifico e portare su un altro branch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FORK AND PULL REQUEST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Se voglio lavorare separatamente sulla mia repository per non rovinare qualcosa o perché non sono sicuro di ciò che stavo facendo posso fare </a:t>
            </a:r>
            <a:r>
              <a:rPr lang="it-IT" sz="2400" dirty="0" err="1" smtClean="0"/>
              <a:t>fork</a:t>
            </a:r>
            <a:r>
              <a:rPr lang="it-IT" sz="2400" dirty="0" smtClean="0"/>
              <a:t> di una repository quindi è come prendere una intera altra istanza della repository  e avere nel mio account una replica perfetta della repository e tutta la cronologia, in questo modo creare modifiche o branch senza influenzare la repository originale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Se nella copia ho creato il branch migliore e completo e lo voglio restituire alla repository originare mi basterà fare una pull request, semplicemente sto inviando il codice dal clone alla repository originale, ma e la repository originale che dovrà accettare o rifiutare, ed è si chiama pull request proprio perché sarà la repository originale che dovrà “tirare “ ciò che la repository clone vuole dare a quella originale </a:t>
            </a:r>
            <a:endParaRPr lang="it-IT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ISSUES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GITHUB abbiamo una sezione dedicata ai problemi, e in questa sezione lascio un commento sul progetto per esempio se noto una dicitura sbagliata oppure per degli errori, oppure posso per delle domande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In questa sessione posso scrivere dei problemi, che avranno un titolo e una descrizione, e posso aggiungere screenshot per segnalare dome nel mio codice penso ci siano problemi. In questa repository segnalo il problema e finche non sarà risolta rimarrà aperta, non appena il proprietario deciderà che la soluzione proposta sarà giusta ed esaustiva potrà chiuderla, un altro modo per chiuderla è scrivere nel titolo della modifica fixed, in questo modo GITHUB  riconoscerà il comando e chiuderà il problema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COMMAND 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Attraverso il </a:t>
            </a:r>
            <a:r>
              <a:rPr lang="it-IT" sz="2400" dirty="0" err="1" smtClean="0"/>
              <a:t>prompt</a:t>
            </a:r>
            <a:r>
              <a:rPr lang="it-IT" sz="2400" dirty="0" smtClean="0"/>
              <a:t> si possono inviare diversi comandi</a:t>
            </a:r>
          </a:p>
          <a:p>
            <a:pPr marL="0" indent="0" algn="just">
              <a:buNone/>
            </a:pPr>
            <a:r>
              <a:rPr lang="it-IT" sz="2400" dirty="0" smtClean="0"/>
              <a:t>I comandi sono</a:t>
            </a:r>
            <a:r>
              <a:rPr lang="it-IT" sz="2400" dirty="0" smtClean="0"/>
              <a:t>:</a:t>
            </a:r>
          </a:p>
          <a:p>
            <a:pPr marL="717550" indent="-358775" algn="just"/>
            <a:r>
              <a:rPr lang="it-IT" sz="2400" dirty="0" smtClean="0"/>
              <a:t>Cd</a:t>
            </a:r>
          </a:p>
          <a:p>
            <a:pPr marL="717550" indent="-358775" algn="just"/>
            <a:r>
              <a:rPr lang="it-IT" sz="2400" dirty="0" err="1" smtClean="0"/>
              <a:t>Pwd</a:t>
            </a:r>
            <a:endParaRPr lang="it-IT" sz="2400" dirty="0" smtClean="0"/>
          </a:p>
          <a:p>
            <a:pPr marL="717550" indent="-358775" algn="just"/>
            <a:r>
              <a:rPr lang="it-IT" sz="2400" dirty="0" smtClean="0"/>
              <a:t>Is</a:t>
            </a:r>
          </a:p>
          <a:p>
            <a:pPr marL="717550" indent="-358775" algn="just"/>
            <a:r>
              <a:rPr lang="it-IT" sz="2400" dirty="0" err="1" smtClean="0"/>
              <a:t>Clear</a:t>
            </a:r>
            <a:endParaRPr lang="it-IT" sz="2400" dirty="0" smtClean="0"/>
          </a:p>
          <a:p>
            <a:pPr marL="717550" indent="-358775" algn="just"/>
            <a:r>
              <a:rPr lang="it-IT" sz="2400" dirty="0" smtClean="0"/>
              <a:t>open</a:t>
            </a:r>
            <a:endParaRPr lang="it-IT" sz="2400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Cd</a:t>
            </a:r>
            <a:r>
              <a:rPr lang="it-IT" sz="2400" dirty="0" smtClean="0"/>
              <a:t>: cambia la </a:t>
            </a:r>
            <a:r>
              <a:rPr lang="it-IT" sz="2400" dirty="0" smtClean="0"/>
              <a:t>directory</a:t>
            </a:r>
          </a:p>
          <a:p>
            <a:pPr marL="0" indent="0" algn="just">
              <a:buNone/>
            </a:pPr>
            <a:r>
              <a:rPr lang="it-IT" sz="2400" dirty="0" smtClean="0"/>
              <a:t>C</a:t>
            </a:r>
            <a:r>
              <a:rPr lang="it-IT" sz="2400" dirty="0" smtClean="0"/>
              <a:t>d..: torna alla directory precedente </a:t>
            </a:r>
            <a:endParaRPr lang="it-IT" sz="2400" dirty="0" smtClean="0"/>
          </a:p>
          <a:p>
            <a:pPr marL="0" indent="0" algn="just">
              <a:buNone/>
            </a:pPr>
            <a:r>
              <a:rPr lang="it-IT" sz="2400" dirty="0" err="1" smtClean="0"/>
              <a:t>Pdw</a:t>
            </a:r>
            <a:r>
              <a:rPr lang="it-IT" sz="2400" dirty="0" smtClean="0"/>
              <a:t>: stampa la directory di lavoro</a:t>
            </a:r>
          </a:p>
          <a:p>
            <a:pPr marL="0" indent="0" algn="just">
              <a:buNone/>
            </a:pPr>
            <a:r>
              <a:rPr lang="it-IT" sz="2400" dirty="0" err="1" smtClean="0"/>
              <a:t>ls</a:t>
            </a:r>
            <a:r>
              <a:rPr lang="it-IT" sz="2400" dirty="0" smtClean="0"/>
              <a:t>: elenca il contenuto delle directory correnti</a:t>
            </a:r>
          </a:p>
          <a:p>
            <a:pPr marL="0" indent="0" algn="just">
              <a:buNone/>
            </a:pPr>
            <a:r>
              <a:rPr lang="it-IT" sz="2400" dirty="0" err="1" smtClean="0"/>
              <a:t>Clear</a:t>
            </a:r>
            <a:r>
              <a:rPr lang="it-IT" sz="2400" dirty="0" smtClean="0"/>
              <a:t>: per eliminare la cronologia dei comandi usati(non cancella i comandi inviati in precedenza)</a:t>
            </a:r>
          </a:p>
          <a:p>
            <a:pPr marL="0" indent="0" algn="just">
              <a:buNone/>
            </a:pPr>
            <a:r>
              <a:rPr lang="it-IT" sz="2400" dirty="0" smtClean="0"/>
              <a:t>Open : apre una directory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SPIEGAZIONE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GitHub è il social network per gli sviluppatori perche permette di Git </a:t>
            </a:r>
          </a:p>
          <a:p>
            <a:pPr marL="0" indent="0" algn="just">
              <a:buNone/>
            </a:pPr>
            <a:r>
              <a:rPr lang="it-IT" sz="2400" dirty="0" smtClean="0"/>
              <a:t>Git è una app che consente di fare il </a:t>
            </a:r>
            <a:r>
              <a:rPr lang="it-IT" sz="2400" dirty="0" err="1" smtClean="0"/>
              <a:t>versioning</a:t>
            </a:r>
            <a:r>
              <a:rPr lang="it-IT" sz="2400" dirty="0" smtClean="0"/>
              <a:t> del nostro codice, ovvero salvare piccoli step di sviluppo del nostro progetto, in questo modo io posso tornare indietro a un vecchio salvataggio e modificare l’errore che mi creava problemi, però puo essere una applicazione che può essere usata principalmente da terminale.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CLONING REPO AND PUSH/PULL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Dopo aver scaricato GitHub su proprio computer, vado sul sito di GitHub, seleziono la repository da clonare,copio il link di quella repository, mi dirigo sul terminale e inserisco il comando “</a:t>
            </a:r>
            <a:r>
              <a:rPr lang="it-IT" sz="2400" dirty="0" err="1" smtClean="0"/>
              <a:t>git</a:t>
            </a:r>
            <a:r>
              <a:rPr lang="it-IT" sz="2400" dirty="0" smtClean="0"/>
              <a:t> clone e il link”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Wingdings 2"/>
              <a:buNone/>
            </a:pPr>
            <a:r>
              <a:rPr lang="it-IT" sz="2400" dirty="0" smtClean="0"/>
              <a:t>Dopo aver clonato la repository che mi interessa sul mio computer posso apportare delle modifiche e fare delle prove.</a:t>
            </a:r>
          </a:p>
          <a:p>
            <a:pPr marL="0" indent="0" algn="just">
              <a:buFont typeface="Wingdings 2"/>
              <a:buNone/>
            </a:pPr>
            <a:r>
              <a:rPr lang="it-IT" sz="2400" dirty="0" smtClean="0"/>
              <a:t>Dopo aver modificato il file per capire se sono state apportate posso </a:t>
            </a:r>
            <a:r>
              <a:rPr lang="it-IT" sz="2400" dirty="0" err="1" smtClean="0"/>
              <a:t>forlo</a:t>
            </a:r>
            <a:r>
              <a:rPr lang="it-IT" sz="2400" dirty="0" smtClean="0"/>
              <a:t> grazie al comando “</a:t>
            </a:r>
            <a:r>
              <a:rPr lang="it-IT" sz="2400" dirty="0" err="1" smtClean="0"/>
              <a:t>git</a:t>
            </a:r>
            <a:r>
              <a:rPr lang="it-IT" sz="2400" dirty="0" smtClean="0"/>
              <a:t> status”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Dopo aver apportato le modifiche sul clone e averle verificate dovrò apportare le stesse modifiche anche su GitHub e per fare ciò ho bisogno del comando “</a:t>
            </a:r>
            <a:r>
              <a:rPr lang="it-IT" sz="2400" dirty="0" err="1" smtClean="0"/>
              <a:t>git</a:t>
            </a:r>
            <a:r>
              <a:rPr lang="it-IT" sz="2400" dirty="0" smtClean="0"/>
              <a:t> </a:t>
            </a:r>
            <a:r>
              <a:rPr lang="it-IT" sz="2400" dirty="0" err="1" smtClean="0"/>
              <a:t>commit-a</a:t>
            </a:r>
            <a:r>
              <a:rPr lang="it-IT" sz="2400" dirty="0" smtClean="0"/>
              <a:t>”</a:t>
            </a:r>
          </a:p>
          <a:p>
            <a:pPr marL="0" indent="0" algn="just">
              <a:buNone/>
            </a:pPr>
            <a:r>
              <a:rPr lang="it-IT" sz="2400" dirty="0" smtClean="0"/>
              <a:t>Git log: vedo tutte le modifiche effettuate </a:t>
            </a:r>
          </a:p>
          <a:p>
            <a:pPr marL="0" indent="0" algn="just">
              <a:buNone/>
            </a:pPr>
            <a:r>
              <a:rPr lang="it-IT" sz="2400" dirty="0" smtClean="0"/>
              <a:t>Git </a:t>
            </a:r>
            <a:r>
              <a:rPr lang="it-IT" sz="2400" dirty="0" err="1" smtClean="0"/>
              <a:t>push</a:t>
            </a:r>
            <a:r>
              <a:rPr lang="it-IT" sz="2400" dirty="0" smtClean="0"/>
              <a:t> </a:t>
            </a:r>
            <a:r>
              <a:rPr lang="it-IT" sz="2400" dirty="0" err="1" smtClean="0"/>
              <a:t>origin</a:t>
            </a:r>
            <a:r>
              <a:rPr lang="it-IT" sz="2400" dirty="0" smtClean="0"/>
              <a:t> master: permette di inviare i dati alla repository di GitHub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 INIT AND GIT ADD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Mediante il terminale posso anche creare una repository e aggiungere un file, tutto questo mediante due comandi:</a:t>
            </a:r>
          </a:p>
          <a:p>
            <a:pPr marL="717550" indent="-358775" algn="just"/>
            <a:r>
              <a:rPr lang="it-IT" sz="2400" dirty="0" smtClean="0"/>
              <a:t>Git </a:t>
            </a:r>
            <a:r>
              <a:rPr lang="it-IT" sz="2400" dirty="0" err="1" smtClean="0"/>
              <a:t>init</a:t>
            </a:r>
            <a:r>
              <a:rPr lang="it-IT" sz="2400" dirty="0" smtClean="0"/>
              <a:t>: creo la repository</a:t>
            </a:r>
          </a:p>
          <a:p>
            <a:pPr marL="717550" indent="-358775" algn="just"/>
            <a:r>
              <a:rPr lang="it-IT" sz="2400" dirty="0" smtClean="0"/>
              <a:t>Git </a:t>
            </a:r>
            <a:r>
              <a:rPr lang="it-IT" sz="2400" dirty="0" err="1" smtClean="0"/>
              <a:t>add</a:t>
            </a:r>
            <a:r>
              <a:rPr lang="it-IT" sz="2400" dirty="0" smtClean="0"/>
              <a:t> file: aggiungo un file alla directory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 PAGES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Un’altra funzionalità di GitHub è </a:t>
            </a:r>
            <a:r>
              <a:rPr lang="it-IT" sz="2400" dirty="0" smtClean="0"/>
              <a:t>che può </a:t>
            </a:r>
            <a:r>
              <a:rPr lang="it-IT" sz="2400" dirty="0" smtClean="0"/>
              <a:t>essere usato anche per la creazione di pagine Web ed è possibile gestirle direttamente da GitHub tramite piccoli passaggi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Per creare </a:t>
            </a:r>
            <a:r>
              <a:rPr lang="it-IT" sz="2400" dirty="0" smtClean="0"/>
              <a:t>delle </a:t>
            </a:r>
            <a:r>
              <a:rPr lang="it-IT" sz="2400" dirty="0" smtClean="0"/>
              <a:t>pagine web tramite GitHub bisognerà creare un altro branch </a:t>
            </a:r>
            <a:r>
              <a:rPr lang="it-IT" sz="2400" dirty="0" smtClean="0"/>
              <a:t>chiamato gh-nomepagine </a:t>
            </a:r>
            <a:r>
              <a:rPr lang="it-IT" sz="2400" dirty="0" smtClean="0"/>
              <a:t>poi </a:t>
            </a:r>
            <a:r>
              <a:rPr lang="it-IT" sz="2400" dirty="0" smtClean="0"/>
              <a:t>su </a:t>
            </a:r>
            <a:r>
              <a:rPr lang="it-IT" sz="2400" dirty="0" err="1" smtClean="0"/>
              <a:t>settings</a:t>
            </a:r>
            <a:r>
              <a:rPr lang="it-IT" sz="2400" dirty="0" smtClean="0"/>
              <a:t> </a:t>
            </a:r>
            <a:r>
              <a:rPr lang="it-IT" sz="2400" dirty="0" smtClean="0"/>
              <a:t>dovremo selezionare branches </a:t>
            </a:r>
            <a:r>
              <a:rPr lang="it-IT" sz="2400" dirty="0" smtClean="0"/>
              <a:t>e selezionare che il branch predefinito deve essere </a:t>
            </a:r>
            <a:r>
              <a:rPr lang="it-IT" sz="2400" dirty="0" smtClean="0"/>
              <a:t>gh-nomepagina </a:t>
            </a:r>
            <a:r>
              <a:rPr lang="it-IT" sz="2400" dirty="0" smtClean="0"/>
              <a:t>e cliccare update.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RESOLVING MERGE CONFLICTS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Spesso ci potrebbe essere un conflitto tra due o più utenti, GitHub, per risolvere il conflitto, ci da la possibilità di visionare tutti i file in conflitto rielaborarli un altro modo per risolvere il problema.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Una volta rielaborata bisognerà cliccare su “</a:t>
            </a:r>
            <a:r>
              <a:rPr lang="it-IT" sz="2400" dirty="0" err="1" smtClean="0"/>
              <a:t>mark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resolved</a:t>
            </a:r>
            <a:r>
              <a:rPr lang="it-IT" sz="2400" dirty="0" smtClean="0"/>
              <a:t>” e successivamente “commit merge”,infine dovremmo andare nella nostra repository e riprendere merge pull request.</a:t>
            </a:r>
          </a:p>
          <a:p>
            <a:pPr algn="just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GIT REMOTES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 smtClean="0"/>
              <a:t>git</a:t>
            </a:r>
            <a:r>
              <a:rPr lang="it-IT" sz="2400" dirty="0" smtClean="0"/>
              <a:t> </a:t>
            </a:r>
            <a:r>
              <a:rPr lang="it-IT" sz="2400" dirty="0" smtClean="0"/>
              <a:t>remote -</a:t>
            </a:r>
            <a:r>
              <a:rPr lang="it-IT" sz="2400" dirty="0" smtClean="0"/>
              <a:t>v :indica se </a:t>
            </a:r>
            <a:r>
              <a:rPr lang="it-IT" sz="2400" dirty="0" smtClean="0"/>
              <a:t>ho un comando </a:t>
            </a:r>
            <a:r>
              <a:rPr lang="it-IT" sz="2400" dirty="0" err="1" smtClean="0"/>
              <a:t>origin</a:t>
            </a:r>
            <a:r>
              <a:rPr lang="it-IT" sz="2400" dirty="0" smtClean="0"/>
              <a:t> </a:t>
            </a:r>
            <a:r>
              <a:rPr lang="it-IT" sz="2400" dirty="0" smtClean="0"/>
              <a:t>legato </a:t>
            </a:r>
            <a:r>
              <a:rPr lang="it-IT" sz="2400" dirty="0" smtClean="0"/>
              <a:t>ad un URL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git</a:t>
            </a:r>
            <a:r>
              <a:rPr lang="it-IT" sz="2400" dirty="0" smtClean="0"/>
              <a:t> remote </a:t>
            </a:r>
            <a:r>
              <a:rPr lang="it-IT" sz="2400" dirty="0" err="1" smtClean="0"/>
              <a:t>remove</a:t>
            </a:r>
            <a:r>
              <a:rPr lang="it-IT" sz="2400" dirty="0" smtClean="0"/>
              <a:t> </a:t>
            </a:r>
            <a:r>
              <a:rPr lang="it-IT" sz="2400" dirty="0" err="1" smtClean="0"/>
              <a:t>origin</a:t>
            </a:r>
            <a:r>
              <a:rPr lang="it-IT" sz="2400" dirty="0" smtClean="0"/>
              <a:t>: elimina </a:t>
            </a:r>
            <a:r>
              <a:rPr lang="it-IT" sz="2400" dirty="0" smtClean="0"/>
              <a:t>questo url </a:t>
            </a: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git</a:t>
            </a:r>
            <a:r>
              <a:rPr lang="it-IT" sz="2400" dirty="0" smtClean="0"/>
              <a:t> </a:t>
            </a:r>
            <a:r>
              <a:rPr lang="it-IT" sz="2400" dirty="0" smtClean="0"/>
              <a:t>remote </a:t>
            </a:r>
            <a:r>
              <a:rPr lang="it-IT" sz="2400" dirty="0" err="1" smtClean="0"/>
              <a:t>add</a:t>
            </a:r>
            <a:r>
              <a:rPr lang="it-IT" sz="2400" dirty="0" smtClean="0"/>
              <a:t> nome + link</a:t>
            </a:r>
            <a:r>
              <a:rPr lang="it-IT" sz="2400" dirty="0" smtClean="0"/>
              <a:t>”:Mette un nuovo url</a:t>
            </a:r>
            <a:endParaRPr lang="it-IT" sz="2400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PAGES FOR HOSTING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Per </a:t>
            </a:r>
            <a:r>
              <a:rPr lang="it-IT" sz="2400" dirty="0" smtClean="0"/>
              <a:t>creare una pagina per hosting bisognerà creare la propria repository </a:t>
            </a:r>
            <a:r>
              <a:rPr lang="it-IT" sz="2400" dirty="0" smtClean="0"/>
              <a:t>nominarla come :</a:t>
            </a:r>
            <a:r>
              <a:rPr lang="it-IT" sz="2400" dirty="0" err="1" smtClean="0"/>
              <a:t>nome.stetch</a:t>
            </a:r>
            <a:r>
              <a:rPr lang="it-IT" sz="2400" dirty="0" smtClean="0"/>
              <a:t>, creare una pagina gh-nomepagina e metterla come </a:t>
            </a:r>
            <a:r>
              <a:rPr lang="it-IT" sz="2400" dirty="0" err="1" smtClean="0"/>
              <a:t>brenches</a:t>
            </a:r>
            <a:r>
              <a:rPr lang="it-IT" sz="2400" dirty="0" smtClean="0"/>
              <a:t> principale.</a:t>
            </a:r>
          </a:p>
          <a:p>
            <a:pPr marL="0" indent="0">
              <a:buNone/>
            </a:pPr>
            <a:r>
              <a:rPr lang="it-IT" sz="2400" dirty="0" smtClean="0"/>
              <a:t>La pagina che verrà visualizzata sarà sempre composta da </a:t>
            </a:r>
            <a:r>
              <a:rPr lang="it-IT" sz="2400" dirty="0" smtClean="0"/>
              <a:t>:nome utente+github.io/</a:t>
            </a:r>
            <a:r>
              <a:rPr lang="it-IT" sz="2400" dirty="0" err="1" smtClean="0"/>
              <a:t>nomerepository</a:t>
            </a:r>
            <a:r>
              <a:rPr lang="it-IT" sz="2400" dirty="0" smtClean="0"/>
              <a:t>: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Per aiutare la collaborazione tra sviluppatori sono nate piattaforme web come GitHub che non solo permette di collaborare ma permette anche di fare domande,  commentare o spiegazioni. GitHub è utile sia per programmi open source sia per progetti che tu vuoi che siano privati infatti si possono creare delle repositori privati ma devi pagare.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it-IT" sz="7200" dirty="0" smtClean="0"/>
              <a:t>FINE</a:t>
            </a:r>
            <a:endParaRPr lang="it-IT" sz="7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Un “avversario” di GitHub è </a:t>
            </a:r>
            <a:r>
              <a:rPr lang="it-IT" sz="2400" dirty="0" err="1" smtClean="0"/>
              <a:t>BitBucket</a:t>
            </a:r>
            <a:r>
              <a:rPr lang="it-IT" sz="2400" dirty="0" smtClean="0"/>
              <a:t> è un'altra piattaforma web che ti permette di repositori private, in questa piattaforma non hai limite sulle repositori ma hai un limite sul numero di collaboratori per ogni progetto(5)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 È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sz="2400" dirty="0" smtClean="0"/>
              <a:t>GitHub è una piattaforma che aiuta a risolvere problemi, grazie a GitHub si può collaborare anche da diverse parti del mondo, non bisogna necessariamente essere nella stessa stanza tutti insieme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Nelle </a:t>
            </a:r>
            <a:r>
              <a:rPr lang="it-IT" sz="2400" dirty="0" err="1" smtClean="0"/>
              <a:t>Issue</a:t>
            </a:r>
            <a:r>
              <a:rPr lang="it-IT" sz="2400" dirty="0" smtClean="0"/>
              <a:t> di GitHub una persona può aprire un problema e le altre persone possono iniziare una discussione in cui si segnalano errori si richiedono funzionalità e si pongono domande. Grazie a GitHub si possono creare copie del lavoro corrente adatte alla sperimentazione e alla verifica delle modifiche, quindi non finiscono direttamente sul codice reale.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Quando faccio una modifica o scrivo una nuova funzione prima di implementarla posso condividerla al mio team per esaminarla e discuterla, in questo modo i miei compagni possono aiutarmi a risolvere degli ostacoli che ho incontrato e anche loro possono creare una copia della mia modifica per migliorarla ancora di più, quando il team sarà soddisfatto della modifica si aggiornerà il codice vero e proprio includendo la nuova funzione o la nuovo modifica, in modo tale che essa sia disponibile a tutti e in tutte le parti del mondo 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 smtClean="0"/>
              <a:t>Quando si lavora su codici, immagini, disegni o testi spesso si creano più versioni uno con specifiche diverse e/o migliori, GIT di norma tiene traccia di tutta la cronologia del tuo lavoro consentendo a più persone di collaborare al progetto contemporaneamente infatti un altro punto di forza di GIT è la collaborazione, infatti ha molti strumenti sofisticati per la collaborazione, in particolare non ha problemi quando 2 persone lavorano contemporaneamente sullo stesso file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 smtClean="0"/>
              <a:t>Differenze tra GIT e GITHUB</a:t>
            </a:r>
          </a:p>
          <a:p>
            <a:pPr marL="0" indent="0" algn="just">
              <a:buNone/>
            </a:pPr>
            <a:r>
              <a:rPr lang="it-IT" sz="2400" dirty="0" smtClean="0"/>
              <a:t>GIT è un sistema di gestione del controllo, inventata dall’inventore di LINUX</a:t>
            </a:r>
          </a:p>
          <a:p>
            <a:pPr marL="0" indent="0" algn="just">
              <a:buNone/>
            </a:pPr>
            <a:r>
              <a:rPr lang="it-IT" sz="2400" dirty="0" smtClean="0"/>
              <a:t>GITHUB è un servizio web, dove è possibile gestire un account e fai le cose con GIT ma su un sito web, è detto molto semplicemente un social coding un social network di progetti gestito con GIT </a:t>
            </a:r>
          </a:p>
          <a:p>
            <a:pPr>
              <a:buNone/>
            </a:pPr>
            <a:endParaRPr lang="it-IT" dirty="0" smtClean="0"/>
          </a:p>
          <a:p>
            <a:pPr algn="just">
              <a:buNone/>
            </a:pP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89</TotalTime>
  <Words>1470</Words>
  <Application>Microsoft Office PowerPoint</Application>
  <PresentationFormat>Presentazione su schermo (4:3)</PresentationFormat>
  <Paragraphs>67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Tecnologia</vt:lpstr>
      <vt:lpstr>GIT/GITHUB</vt:lpstr>
      <vt:lpstr>SPIEGAZIONE</vt:lpstr>
      <vt:lpstr>Diapositiva 3</vt:lpstr>
      <vt:lpstr>Diapositiva 4</vt:lpstr>
      <vt:lpstr>COS È</vt:lpstr>
      <vt:lpstr>Diapositiva 6</vt:lpstr>
      <vt:lpstr>Diapositiva 7</vt:lpstr>
      <vt:lpstr>INTRODUZIONE</vt:lpstr>
      <vt:lpstr>Diapositiva 9</vt:lpstr>
      <vt:lpstr>Diapositiva 10</vt:lpstr>
      <vt:lpstr>BRANCH</vt:lpstr>
      <vt:lpstr>Diapositiva 12</vt:lpstr>
      <vt:lpstr>Diapositiva 13</vt:lpstr>
      <vt:lpstr>FORK AND PULL REQUEST</vt:lpstr>
      <vt:lpstr>Diapositiva 15</vt:lpstr>
      <vt:lpstr>ISSUES</vt:lpstr>
      <vt:lpstr>Diapositiva 17</vt:lpstr>
      <vt:lpstr>COMMAND LINE</vt:lpstr>
      <vt:lpstr>Diapositiva 19</vt:lpstr>
      <vt:lpstr>CLONING REPO AND PUSH/PULL</vt:lpstr>
      <vt:lpstr>Diapositiva 21</vt:lpstr>
      <vt:lpstr>Diapositiva 22</vt:lpstr>
      <vt:lpstr>GIT INIT AND GIT ADD</vt:lpstr>
      <vt:lpstr>GIT PAGES</vt:lpstr>
      <vt:lpstr>Diapositiva 25</vt:lpstr>
      <vt:lpstr>RESOLVING MERGE CONFLICTS</vt:lpstr>
      <vt:lpstr>Diapositiva 27</vt:lpstr>
      <vt:lpstr>GIT REMOTES</vt:lpstr>
      <vt:lpstr>PAGES FOR HOSTING </vt:lpstr>
      <vt:lpstr>FINE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</dc:title>
  <dc:creator>Jacopo Piccoli</dc:creator>
  <cp:lastModifiedBy>Jacopo Piccoli</cp:lastModifiedBy>
  <cp:revision>1</cp:revision>
  <dcterms:created xsi:type="dcterms:W3CDTF">2020-05-11T13:53:33Z</dcterms:created>
  <dcterms:modified xsi:type="dcterms:W3CDTF">2020-05-11T15:23:24Z</dcterms:modified>
</cp:coreProperties>
</file>