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F85D34-76A9-40EE-A21F-E01E33F813F3}">
  <a:tblStyle styleId="{66F85D34-76A9-40EE-A21F-E01E33F813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d13835e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d13835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b="1" sz="18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383525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123920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828600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872525" y="2782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0" y="872525"/>
            <a:ext cx="30447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Totale output dust generati: 2 893 877;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350" y="1750675"/>
            <a:ext cx="3990498" cy="3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4294967295"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872513" y="848950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{66F85D34-76A9-40EE-A21F-E01E33F813F3}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idx="4294967295"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002" y="1632050"/>
            <a:ext cx="4742346" cy="33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0" y="872513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166 906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0" y="2164950"/>
            <a:ext cx="24243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50], anche se non possono esistere transazioni con 1 indirizzo.  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883650" y="9828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69474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934509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1333397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1614167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2676070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291583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3314726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3595496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4657392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4897160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296048" y="42261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576818" y="41090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265475" y="1817450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656074" y="3032797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722704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962472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1361359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1642129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rot="3914124">
            <a:off x="661646" y="2619932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2785091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863170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3102938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3501826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3782596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4878587" y="3032797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4945217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/>
          <p:nvPr/>
        </p:nvSpPr>
        <p:spPr>
          <a:xfrm>
            <a:off x="5184985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5583873" y="3722914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864643" y="3605813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204910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/>
          <p:nvPr/>
        </p:nvSpPr>
        <p:spPr>
          <a:xfrm>
            <a:off x="4160350" y="3150561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6317425" y="3032800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4630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872525" y="386825"/>
            <a:ext cx="5324100" cy="4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Conclusioni e Sviluppi futuri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0" y="1151125"/>
            <a:ext cx="71091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Conclusioni: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È stata mostrata la de-anonimizzazione causata dal dust;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Sono stati individuati due pattern di possibili Dust Attack.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●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Sviluppi futuri: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Aggiornamento dataset;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Analisi approfondita dei pattern individuati;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○"/>
            </a:pPr>
            <a:r>
              <a:rPr lang="en"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Confronto con altri attacchi.</a:t>
            </a:r>
            <a:endParaRPr sz="18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5401400" y="3162750"/>
            <a:ext cx="327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Ricci,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Prof. Di Francesco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Dott. Loporchio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33250" y="997475"/>
            <a:ext cx="70326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Spam;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Stress Test;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4630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