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Karl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9A6283-7BA0-4B32-841D-BF81B238D31B}">
  <a:tblStyle styleId="{4C9A6283-7BA0-4B32-841D-BF81B238D3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11" Type="http://schemas.openxmlformats.org/officeDocument/2006/relationships/slide" Target="slides/slide6.xml"/><Relationship Id="rId33" Type="http://schemas.openxmlformats.org/officeDocument/2006/relationships/font" Target="fonts/Karla-boldItalic.fntdata"/><Relationship Id="rId10" Type="http://schemas.openxmlformats.org/officeDocument/2006/relationships/slide" Target="slides/slide5.xml"/><Relationship Id="rId32" Type="http://schemas.openxmlformats.org/officeDocument/2006/relationships/font" Target="fonts/Karl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d13835e5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d13835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Candidato:</a:t>
            </a:r>
            <a:r>
              <a:rPr lang="en" sz="18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Relatori/Relatrici: </a:t>
            </a:r>
            <a:endParaRPr b="1" sz="18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383525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08230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1239200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872525" y="278213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0" y="872525"/>
            <a:ext cx="3044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Filtrati gli output con script OP_RETURN;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Totale output dust generati: 2 893 877;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350" y="1750675"/>
            <a:ext cx="3990498" cy="32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25" y="1587850"/>
            <a:ext cx="6974050" cy="35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872513" y="848950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72525" y="231513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872525" y="910275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Queste transazioni sono divise in tre categorie: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25" name="Google Shape;225;p27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{4C9A6283-7BA0-4B32-841D-BF81B238D31B}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2+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002" y="1632050"/>
            <a:ext cx="4742346" cy="33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1350350" y="75320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0" y="872513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166 906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99.9 %;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0.1 %.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0" y="2164950"/>
            <a:ext cx="24243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50], anche se non possono esistere transazioni con 1 indirizzo.  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872525" y="951925"/>
            <a:ext cx="6489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Output dust generati: 2 893 877;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indirizzi destinatari sono 1 059 836: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312 114 indirizzi (29 % dei destinatari) hanno speso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259 252 indirizzi (83 % di chi ha speso il dust) lo hanno speso nella categoria “2+ Indirizzi”.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872525" y="3331750"/>
            <a:ext cx="6659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ransazioni che generano almeno un dust della categoria “Successo” sono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98 198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58 146 transazioni (59 %) non presentano indirizzi nuovi tra gli output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83650" y="98288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/>
          <p:nvPr/>
        </p:nvSpPr>
        <p:spPr>
          <a:xfrm>
            <a:off x="237500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324275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628099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694742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934509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1333397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1614167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218340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 rot="3914124">
            <a:off x="633671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328583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414496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524739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6106522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 rot="3914124">
            <a:off x="257957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 rot="3914124">
            <a:off x="454113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2609428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2676070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2915838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3314726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3595496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4590762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4657392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4897160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5296048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5576818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6989350" y="2432657"/>
            <a:ext cx="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.  .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627775" y="1206450"/>
            <a:ext cx="659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1DiRy9Giiq1GCkAD7VMSrXoKVe2dimnovm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;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Finanziatore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1Nj3AsYfhHC4zVv1HHH4FzsYWeZSeVC8vj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/>
          <p:nvPr/>
        </p:nvSpPr>
        <p:spPr>
          <a:xfrm>
            <a:off x="265475" y="1817450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656074" y="3032797"/>
            <a:ext cx="1157100" cy="466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722704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962472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1361359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1642129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 rot="3914124">
            <a:off x="661646" y="2619932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785091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2863170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3102938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3501826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3782596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4878587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4945217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5184985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5583873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5864643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204910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416035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6317425" y="303280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   . 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965075" y="13557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1JYvvL67LrSGCG77cy4rmpUXCFfSub4JkG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872525" y="386825"/>
            <a:ext cx="53241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Conclusioni e Sviluppi futuri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32"/>
          <p:cNvSpPr txBox="1"/>
          <p:nvPr>
            <p:ph idx="1" type="body"/>
          </p:nvPr>
        </p:nvSpPr>
        <p:spPr>
          <a:xfrm>
            <a:off x="0" y="1151125"/>
            <a:ext cx="71091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Conclusioni: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È stata mostrata la de-anonimizzazione causata dal dust;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Sono stati individuati due pattern di possibili Dust Attack.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Sviluppi futuri: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Aggiornamento dataset;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Analisi approfondita dei pattern individuati;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Confronto con altri attacchi.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463013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ctrTitle"/>
          </p:nvPr>
        </p:nvSpPr>
        <p:spPr>
          <a:xfrm>
            <a:off x="499325" y="19807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Grazie a tutti per l’attenzione.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 txBox="1"/>
          <p:nvPr/>
        </p:nvSpPr>
        <p:spPr>
          <a:xfrm>
            <a:off x="5401400" y="3162750"/>
            <a:ext cx="327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Ringrazio inoltre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 Prof.ssa Ricci,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Prof. Di Francesco 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Dott. Loporchio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per tutta la disponibilità che hanno avuto nei miei confronti.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3711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33250" y="997475"/>
            <a:ext cx="7032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Spam;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Stress Test;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