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547317-D1A8-469E-B1AD-AD07B8021AFD}">
  <a:tblStyle styleId="{AE547317-D1A8-469E-B1AD-AD07B8021A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Karla-italic.fntdata"/><Relationship Id="rId10" Type="http://schemas.openxmlformats.org/officeDocument/2006/relationships/slide" Target="slides/slide5.xml"/><Relationship Id="rId32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78019844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a780198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Candidato: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Relatori/Relatrici:</a:t>
            </a:r>
            <a:r>
              <a:rPr b="1" lang="en" sz="1800">
                <a:solidFill>
                  <a:srgbClr val="1C4587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1" sz="1800">
              <a:solidFill>
                <a:srgbClr val="1C4587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383525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08230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1239200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Distribuzione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" y="1567500"/>
            <a:ext cx="6968825" cy="3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067975" y="828600"/>
            <a:ext cx="44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title"/>
          </p:nvPr>
        </p:nvSpPr>
        <p:spPr>
          <a:xfrm>
            <a:off x="872525" y="278213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57675" y="1033775"/>
            <a:ext cx="3044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Filtrati gli output con script OP_RETURN;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Totale output dust generati: 2 893 877.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175" y="1226225"/>
            <a:ext cx="4023998" cy="28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7675" y="2915050"/>
            <a:ext cx="4663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Fenomeno “Enjoy Sochi”: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2014: 48 750 output;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2015: 17 250 output;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2017: 189 495 output.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1Enjoy1C4bYBr3tN4sM KxvvJDqG8NkdR4Z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1SochiWwFFySPjQoi2biVftXn8NRPCSQC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.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4294967295"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25" y="1587850"/>
            <a:ext cx="6974050" cy="35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872513" y="848950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72525" y="231513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872525" y="910275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Queste transazioni sono divise in tre categorie: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4" name="Google Shape;234;p28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{AE547317-D1A8-469E-B1AD-AD07B8021AFD}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1 indirizzo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29"/>
          <p:cNvGraphicFramePr/>
          <p:nvPr/>
        </p:nvGraphicFramePr>
        <p:xfrm>
          <a:off x="3726850" y="1169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{AE547317-D1A8-469E-B1AD-AD07B8021AFD}</a:tableStyleId>
              </a:tblPr>
              <a:tblGrid>
                <a:gridCol w="1112425"/>
                <a:gridCol w="1112425"/>
                <a:gridCol w="1112425"/>
              </a:tblGrid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NOD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92 712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95,5 %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4 328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/>
        </p:nvSpPr>
        <p:spPr>
          <a:xfrm>
            <a:off x="166825" y="1004275"/>
            <a:ext cx="4094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97 040;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Le transazioni sono divise in: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Not Only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Only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166825" y="2924600"/>
            <a:ext cx="6652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Categoria OD: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1JwSSubhmg6iPtRjtyqhUYYH7bZg3Lfy1T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  		(1 569 transazioni);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1PEDJAibfNetJzM289oXsW1qLAgjYDjLgN 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(1 835 transazioni).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2+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500" y="1825300"/>
            <a:ext cx="4451398" cy="31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1350350" y="75320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0" y="1383963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166 906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99.9 %;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0.1 %.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0" y="3060300"/>
            <a:ext cx="286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Media indirizzi diversi in una singola transazione: 13.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872525" y="951925"/>
            <a:ext cx="6489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Output dust generati: 2 893 877;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indirizzi destinatari sono 1 059 836: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312 114 indirizzi (29 % dei destinatari) hanno speso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259 252 indirizzi (83 % di chi ha speso il dust) lo hanno speso nella categoria “2+ Indirizzi”.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872525" y="3331750"/>
            <a:ext cx="6659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ransazioni che generano almeno un dust della categoria “Successo” sono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98 198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58 146 transazioni (59 %) non presentano indirizzi nuovi tra gli output.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883650" y="98288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/>
          <p:nvPr/>
        </p:nvSpPr>
        <p:spPr>
          <a:xfrm>
            <a:off x="237500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324275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628099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43879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883647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1282534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1563304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18340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 rot="3914124">
            <a:off x="633671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328583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414496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524739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106522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 rot="3914124">
            <a:off x="257957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 rot="3914124">
            <a:off x="454113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609428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62520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2864975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3263863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544633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4590762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4606542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4846310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5245198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52596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6989350" y="2432657"/>
            <a:ext cx="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.  .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27775" y="1206450"/>
            <a:ext cx="659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1DiRy9Giiq1GCkAD7VMSrXoKVe2dimnovm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;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Finanziatore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1Nj3AsYfhHC4zVv1HHH4FzsYWeZSeVC8vj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463013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163675" y="16081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554274" y="2823522"/>
            <a:ext cx="1157100" cy="466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20904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860672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1259559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1540329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rot="3914124">
            <a:off x="559846" y="24106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683291" y="28235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2761370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3001138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3400026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3680796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4776787" y="28235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843417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5083185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482073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5762843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1891212" y="294128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4132387" y="294128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6215625" y="2823525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   . 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965075" y="13557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1JYvvL67LrSGCG77cy4rmpUXCFfSub4JkG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ctrTitle"/>
          </p:nvPr>
        </p:nvSpPr>
        <p:spPr>
          <a:xfrm>
            <a:off x="499325" y="19807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Grazie a tutti per l’attenzione.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5401400" y="3162750"/>
            <a:ext cx="327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Ringrazio inoltre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 Prof.ssa Ricci,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Prof Di Francesco 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Dott. Loporchio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per tutta la disponibilità che hanno avuto nei miei confronti.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3711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33250" y="997475"/>
            <a:ext cx="7032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Spam;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Stress Test;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