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Karl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EB81B5-F392-481A-AD76-91E92EB1663D}">
  <a:tblStyle styleId="{2CEB81B5-F392-481A-AD76-91E92EB16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Karla-bold.fntdata"/><Relationship Id="rId10" Type="http://schemas.openxmlformats.org/officeDocument/2006/relationships/slide" Target="slides/slide5.xml"/><Relationship Id="rId32" Type="http://schemas.openxmlformats.org/officeDocument/2006/relationships/font" Target="fonts/Karla-regular.fntdata"/><Relationship Id="rId13" Type="http://schemas.openxmlformats.org/officeDocument/2006/relationships/slide" Target="slides/slide8.xml"/><Relationship Id="rId35" Type="http://schemas.openxmlformats.org/officeDocument/2006/relationships/font" Target="fonts/Karla-boldItalic.fntdata"/><Relationship Id="rId12" Type="http://schemas.openxmlformats.org/officeDocument/2006/relationships/slide" Target="slides/slide7.xml"/><Relationship Id="rId34" Type="http://schemas.openxmlformats.org/officeDocument/2006/relationships/font" Target="fonts/Karl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a7801984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9a780198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Candidato: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13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32995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89275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2825"/>
            <a:ext cx="7092226" cy="341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384275" y="872525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120975" y="278225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920325"/>
            <a:ext cx="7043473" cy="314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872525" y="934850"/>
            <a:ext cx="534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Filtrati gli output dust con script OP_RETURN;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09975"/>
            <a:ext cx="7124900" cy="32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872525" y="872525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72525" y="463025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872525" y="1107050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{2CEB81B5-F392-481A-AD76-91E92EB1663D}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TITOLO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TITOLO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TITOLO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TITOLO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25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72525" y="74650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286450" y="23670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RINGRAZIAMENTI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0633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72525" y="1031400"/>
            <a:ext cx="60150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