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20B3-D269-2149-A11F-4B8E5CDEB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CNN </a:t>
            </a:r>
            <a:r>
              <a:rPr lang="it-IT" b="1" dirty="0" err="1"/>
              <a:t>Aided</a:t>
            </a:r>
            <a:r>
              <a:rPr lang="it-IT" b="1" dirty="0"/>
              <a:t> </a:t>
            </a:r>
            <a:r>
              <a:rPr lang="it-IT" b="1" dirty="0" err="1"/>
              <a:t>Diagnosis</a:t>
            </a:r>
            <a:r>
              <a:rPr lang="it-IT" b="1" dirty="0"/>
              <a:t> </a:t>
            </a:r>
            <a:r>
              <a:rPr lang="it-IT" b="1" dirty="0" err="1"/>
              <a:t>Tool</a:t>
            </a:r>
            <a:br>
              <a:rPr lang="it-IT" dirty="0"/>
            </a:br>
            <a:r>
              <a:rPr lang="it-IT" sz="4000" i="1" dirty="0"/>
              <a:t>Project #7.4</a:t>
            </a:r>
            <a:endParaRPr lang="it-IT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E9081-FC11-6A4E-ABF0-6794CCEE5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Jacopo Maggio - Jacopo Nasi - </a:t>
            </a:r>
            <a:r>
              <a:rPr lang="it-IT" dirty="0" err="1"/>
              <a:t>Soﬁa</a:t>
            </a:r>
            <a:r>
              <a:rPr lang="it-IT" dirty="0"/>
              <a:t> </a:t>
            </a:r>
            <a:r>
              <a:rPr lang="it-IT" dirty="0" err="1"/>
              <a:t>Ostellino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2505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</TotalTime>
  <Words>12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CNN Aided Diagnosis Tool Project #7.4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Jacopo Nasi</dc:creator>
  <cp:lastModifiedBy>Jacopo Nasi</cp:lastModifiedBy>
  <cp:revision>2</cp:revision>
  <dcterms:created xsi:type="dcterms:W3CDTF">2019-06-03T15:46:43Z</dcterms:created>
  <dcterms:modified xsi:type="dcterms:W3CDTF">2019-06-03T15:48:43Z</dcterms:modified>
</cp:coreProperties>
</file>