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61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673"/>
  </p:normalViewPr>
  <p:slideViewPr>
    <p:cSldViewPr snapToGrid="0" snapToObjects="1">
      <p:cViewPr varScale="1">
        <p:scale>
          <a:sx n="145" d="100"/>
          <a:sy n="14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29/12/17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 smtClean="0"/>
              <a:t>OMA Assignment 2017-2018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/>
              <a:t>Examination Time Tabling : </a:t>
            </a:r>
            <a:r>
              <a:rPr lang="en-US" sz="2400" b="1" dirty="0"/>
              <a:t>Group </a:t>
            </a:r>
            <a:r>
              <a:rPr lang="en-US" sz="2400" b="1" dirty="0" smtClean="0"/>
              <a:t>03</a:t>
            </a:r>
          </a:p>
          <a:p>
            <a:r>
              <a:rPr lang="en-US" sz="1600" i="1" dirty="0" smtClean="0"/>
              <a:t>Jacopo Maggio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Stefano </a:t>
            </a:r>
            <a:r>
              <a:rPr lang="en-US" sz="1600" i="1" dirty="0" err="1" smtClean="0"/>
              <a:t>Munna</a:t>
            </a:r>
            <a:r>
              <a:rPr lang="en-US" sz="1600" i="1" dirty="0" smtClean="0"/>
              <a:t>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Jacopo Nasi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Andrea </a:t>
            </a:r>
            <a:r>
              <a:rPr lang="en-US" sz="1600" i="1" dirty="0" err="1" smtClean="0"/>
              <a:t>Santu</a:t>
            </a:r>
            <a:r>
              <a:rPr lang="en-US" sz="1600" i="1" dirty="0" smtClean="0"/>
              <a:t>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Marco </a:t>
            </a:r>
            <a:r>
              <a:rPr lang="en-US" sz="1600" i="1" dirty="0" err="1" smtClean="0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techniques tried but not used in the final version...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by selecting a random timeslot and then adding one at the time the best one by checking the benchmark of that temporary solution.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 smtClean="0"/>
              <a:t>Avoid ”local minimum” problem</a:t>
            </a:r>
          </a:p>
          <a:p>
            <a:pPr lvl="1"/>
            <a:r>
              <a:rPr lang="en-US" dirty="0" smtClean="0"/>
              <a:t>Fast and easy to be implemented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DRAWBACKS:</a:t>
            </a:r>
          </a:p>
          <a:p>
            <a:pPr lvl="1"/>
            <a:r>
              <a:rPr lang="en-US" dirty="0" smtClean="0"/>
              <a:t>Too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</a:t>
            </a:r>
            <a:r>
              <a:rPr lang="en-US" dirty="0" smtClean="0"/>
              <a:t>solution due to its randomness.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Not too easy</a:t>
            </a:r>
          </a:p>
          <a:p>
            <a:pPr lvl="1"/>
            <a:r>
              <a:rPr lang="en-US" dirty="0" smtClean="0"/>
              <a:t>Lot of unfeasible solution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 smtClean="0"/>
              <a:t>The whole project with code, math model, instances, presentation and </a:t>
            </a:r>
            <a:r>
              <a:rPr lang="en-US" dirty="0" smtClean="0"/>
              <a:t>benchmark results are </a:t>
            </a:r>
            <a:r>
              <a:rPr lang="en-US" dirty="0" smtClean="0"/>
              <a:t>available </a:t>
            </a:r>
            <a:r>
              <a:rPr lang="en-US" dirty="0" smtClean="0"/>
              <a:t>on a </a:t>
            </a:r>
            <a:r>
              <a:rPr lang="en-US" b="1" dirty="0" smtClean="0"/>
              <a:t>GitHub </a:t>
            </a:r>
            <a:r>
              <a:rPr lang="en-US" dirty="0" smtClean="0"/>
              <a:t>public </a:t>
            </a:r>
            <a:r>
              <a:rPr lang="en-US" dirty="0"/>
              <a:t>repository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 smtClean="0"/>
              <a:t>Thanks for the attention!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 smtClean="0"/>
              <a:t>Solving a time scheduling problem trying to minimize the penalties of exam proximities.</a:t>
            </a:r>
          </a:p>
          <a:p>
            <a:r>
              <a:rPr lang="en-US" dirty="0" smtClean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Read &amp; Store data input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Improving </a:t>
            </a:r>
            <a:r>
              <a:rPr lang="en-US" dirty="0" smtClean="0"/>
              <a:t>founded </a:t>
            </a:r>
            <a:r>
              <a:rPr lang="en-US" dirty="0" smtClean="0"/>
              <a:t>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written in </a:t>
            </a:r>
            <a:r>
              <a:rPr lang="en-US" b="1" dirty="0" smtClean="0"/>
              <a:t>C</a:t>
            </a:r>
            <a:r>
              <a:rPr lang="en-US" dirty="0" smtClean="0"/>
              <a:t> due to its high performance.</a:t>
            </a:r>
          </a:p>
          <a:p>
            <a:r>
              <a:rPr lang="en-US" dirty="0" smtClean="0"/>
              <a:t>The main structure is a </a:t>
            </a:r>
            <a:r>
              <a:rPr lang="en-US" b="1" dirty="0" smtClean="0"/>
              <a:t>GRAPH</a:t>
            </a:r>
            <a:r>
              <a:rPr lang="en-US" dirty="0" smtClean="0"/>
              <a:t> built on a adjacency matrix.</a:t>
            </a:r>
          </a:p>
          <a:p>
            <a:r>
              <a:rPr lang="en-US" dirty="0" smtClean="0"/>
              <a:t>When two exams CAN’T be </a:t>
            </a:r>
            <a:r>
              <a:rPr lang="en-US" dirty="0" smtClean="0"/>
              <a:t>sustained</a:t>
            </a:r>
            <a:r>
              <a:rPr lang="en-US" dirty="0" smtClean="0"/>
              <a:t> </a:t>
            </a:r>
            <a:r>
              <a:rPr lang="en-US" dirty="0" smtClean="0"/>
              <a:t>in the same time slot </a:t>
            </a:r>
            <a:r>
              <a:rPr lang="en-US" dirty="0" err="1" smtClean="0"/>
              <a:t>adjM</a:t>
            </a:r>
            <a:r>
              <a:rPr lang="en-US" dirty="0" smtClean="0"/>
              <a:t>[e1][e2] = 1, otherwise -1.</a:t>
            </a:r>
          </a:p>
          <a:p>
            <a:r>
              <a:rPr lang="en-US" dirty="0" smtClean="0"/>
              <a:t>The TABU is of 1000 moves with 7 iterations.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 smtClean="0"/>
              <a:t>Feasible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Feasible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idea was to implement a </a:t>
            </a:r>
            <a:r>
              <a:rPr lang="en-US" b="1" dirty="0" smtClean="0"/>
              <a:t>TABU</a:t>
            </a:r>
            <a:r>
              <a:rPr lang="en-US" dirty="0" smtClean="0"/>
              <a:t> SEARCH over the data. This was a little bit slow in case of high number of exams.</a:t>
            </a:r>
          </a:p>
          <a:p>
            <a:r>
              <a:rPr lang="en-US" dirty="0" smtClean="0"/>
              <a:t>The final version use a </a:t>
            </a:r>
            <a:r>
              <a:rPr lang="en-US" b="1" dirty="0" smtClean="0"/>
              <a:t>GREEDY</a:t>
            </a:r>
            <a:r>
              <a:rPr lang="en-US" dirty="0" smtClean="0"/>
              <a:t> algorithm to reduce the complexity and than it pass this partial solution to the </a:t>
            </a:r>
            <a:r>
              <a:rPr lang="en-US" b="1" dirty="0" smtClean="0"/>
              <a:t>TABU</a:t>
            </a:r>
            <a:r>
              <a:rPr lang="en-US" dirty="0" smtClean="0"/>
              <a:t> implementation.</a:t>
            </a:r>
          </a:p>
          <a:p>
            <a:r>
              <a:rPr lang="en-US" u="sng" dirty="0" smtClean="0"/>
              <a:t>From</a:t>
            </a:r>
            <a:r>
              <a:rPr lang="en-US" dirty="0" smtClean="0"/>
              <a:t> ~3 minutes </a:t>
            </a:r>
            <a:r>
              <a:rPr lang="en-US" u="sng" dirty="0" smtClean="0"/>
              <a:t>to</a:t>
            </a:r>
            <a:r>
              <a:rPr lang="en-US" dirty="0" smtClean="0"/>
              <a:t> ~10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</a:t>
            </a:r>
            <a:r>
              <a:rPr lang="en-US" b="1" dirty="0" smtClean="0"/>
              <a:t>reduce</a:t>
            </a:r>
            <a:r>
              <a:rPr lang="en-US" dirty="0" smtClean="0"/>
              <a:t> ”the complexity” of the problem.</a:t>
            </a:r>
          </a:p>
          <a:p>
            <a:r>
              <a:rPr lang="en-US" dirty="0" smtClean="0"/>
              <a:t>Initial data is sorted from the exam with more collision to the the fewer ones.</a:t>
            </a:r>
          </a:p>
          <a:p>
            <a:r>
              <a:rPr lang="en-US" b="1" dirty="0" smtClean="0"/>
              <a:t>Workflow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the FIRST available (no collision) time slot for each exam.</a:t>
            </a:r>
          </a:p>
          <a:p>
            <a:pPr lvl="1"/>
            <a:r>
              <a:rPr lang="en-US" dirty="0" smtClean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u="sng" dirty="0" smtClean="0"/>
              <a:t>added timeslots will be removed</a:t>
            </a:r>
            <a:r>
              <a:rPr lang="en-US" dirty="0" smtClean="0"/>
              <a:t> with the next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reduces the number of added (by the greedy) time slot till the correct number.</a:t>
            </a:r>
          </a:p>
          <a:p>
            <a:r>
              <a:rPr lang="en-US" dirty="0" smtClean="0"/>
              <a:t>TO DO...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148</TotalTime>
  <Words>430</Words>
  <Application>Microsoft Macintosh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Search</vt:lpstr>
      <vt:lpstr>Local Swap</vt:lpstr>
      <vt:lpstr>Simulated Annealing</vt:lpstr>
      <vt:lpstr>Improve</vt:lpstr>
      <vt:lpstr>Benchmark Insertion</vt:lpstr>
      <vt:lpstr>Genetic</vt:lpstr>
      <vt:lpstr>Performance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36</cp:revision>
  <dcterms:created xsi:type="dcterms:W3CDTF">2017-12-27T15:49:57Z</dcterms:created>
  <dcterms:modified xsi:type="dcterms:W3CDTF">2017-12-29T14:28:29Z</dcterms:modified>
</cp:coreProperties>
</file>