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4" r:id="rId5"/>
    <p:sldId id="258" r:id="rId6"/>
    <p:sldId id="260" r:id="rId7"/>
    <p:sldId id="263" r:id="rId8"/>
    <p:sldId id="266" r:id="rId9"/>
    <p:sldId id="268" r:id="rId10"/>
    <p:sldId id="269" r:id="rId11"/>
    <p:sldId id="270" r:id="rId12"/>
    <p:sldId id="267" r:id="rId13"/>
    <p:sldId id="271" r:id="rId14"/>
    <p:sldId id="272" r:id="rId15"/>
    <p:sldId id="261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FB7A-17CF-8C44-8080-93AF7347A24D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F356D-41A4-0342-8E44-94109B99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FA7CFB6-B003-BC42-88FE-B4FAC05D1CE1}" type="datetime1">
              <a:rPr lang="it-IT" smtClean="0"/>
              <a:t>27/12/17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836-4E15-444F-900D-C97D09E99EE9}" type="datetime1">
              <a:rPr lang="it-IT" smtClean="0"/>
              <a:t>27/12/17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9D95B6-7928-474A-BABD-3DBC5F85F7BD}" type="datetime1">
              <a:rPr lang="it-IT" smtClean="0"/>
              <a:t>27/12/17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C7D2-4DED-174D-9310-BDD2301FDAC5}" type="datetime1">
              <a:rPr lang="it-IT" smtClean="0"/>
              <a:t>27/12/17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104F8D-FD8A-E849-A431-D3B9642506D8}" type="datetime1">
              <a:rPr lang="it-IT" smtClean="0"/>
              <a:t>27/12/17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EB9A5F-66FB-6A4C-9E40-84592031B7EA}" type="datetime1">
              <a:rPr lang="it-IT" smtClean="0"/>
              <a:t>27/12/17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D024BA-DF5C-1049-A52F-B8178A2FE085}" type="datetime1">
              <a:rPr lang="it-IT" smtClean="0"/>
              <a:t>27/12/17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C44-3C47-E94A-8DA3-119261B04D9E}" type="datetime1">
              <a:rPr lang="it-IT" smtClean="0"/>
              <a:t>27/12/17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35315A-E8CC-4949-ABED-8487AE126D46}" type="datetime1">
              <a:rPr lang="it-IT" smtClean="0"/>
              <a:t>27/12/17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5142-48B6-4F4A-940E-67B32832C9FE}" type="datetime1">
              <a:rPr lang="it-IT" smtClean="0"/>
              <a:t>27/12/17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51D804C-9192-1442-8FC2-D1409F16AFE8}" type="datetime1">
              <a:rPr lang="it-IT" smtClean="0"/>
              <a:t>27/12/17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02B9-E8CC-854C-A8E1-90183018B3BF}" type="datetime1">
              <a:rPr lang="it-IT" smtClean="0"/>
              <a:t>27/12/17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copx/OMA_ExamTimeTable" TargetMode="Externa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102702"/>
          </a:xfrm>
        </p:spPr>
        <p:txBody>
          <a:bodyPr>
            <a:normAutofit/>
          </a:bodyPr>
          <a:lstStyle/>
          <a:p>
            <a:r>
              <a:rPr lang="en-US" dirty="0" smtClean="0"/>
              <a:t>OMA Assignment 2017-2018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/>
              <a:t>Examination Time Tabling : </a:t>
            </a:r>
            <a:r>
              <a:rPr lang="en-US" sz="2400" b="1" dirty="0"/>
              <a:t>Group </a:t>
            </a:r>
            <a:r>
              <a:rPr lang="en-US" sz="2400" b="1" dirty="0" smtClean="0"/>
              <a:t>03</a:t>
            </a:r>
          </a:p>
          <a:p>
            <a:r>
              <a:rPr lang="en-US" sz="1600" i="1" dirty="0" smtClean="0"/>
              <a:t>Jacopo Maggio </a:t>
            </a:r>
            <a:r>
              <a:rPr lang="mr-IN" sz="1600" i="1" dirty="0" smtClean="0"/>
              <a:t>–</a:t>
            </a:r>
            <a:r>
              <a:rPr lang="en-US" sz="1600" i="1" dirty="0" smtClean="0"/>
              <a:t> Stefano </a:t>
            </a:r>
            <a:r>
              <a:rPr lang="en-US" sz="1600" i="1" dirty="0" err="1" smtClean="0"/>
              <a:t>Munna</a:t>
            </a:r>
            <a:r>
              <a:rPr lang="en-US" sz="1600" i="1" dirty="0" smtClean="0"/>
              <a:t> </a:t>
            </a:r>
            <a:r>
              <a:rPr lang="mr-IN" sz="1600" i="1" dirty="0" smtClean="0"/>
              <a:t>–</a:t>
            </a:r>
            <a:r>
              <a:rPr lang="en-US" sz="1600" i="1" dirty="0" smtClean="0"/>
              <a:t> Jacopo Nasi </a:t>
            </a:r>
            <a:r>
              <a:rPr lang="mr-IN" sz="1600" i="1" dirty="0" smtClean="0"/>
              <a:t>–</a:t>
            </a:r>
            <a:r>
              <a:rPr lang="en-US" sz="1600" i="1" dirty="0" smtClean="0"/>
              <a:t> Andrea </a:t>
            </a:r>
            <a:r>
              <a:rPr lang="en-US" sz="1600" i="1" dirty="0" err="1" smtClean="0"/>
              <a:t>Santu</a:t>
            </a:r>
            <a:r>
              <a:rPr lang="en-US" sz="1600" i="1" dirty="0" smtClean="0"/>
              <a:t> </a:t>
            </a:r>
            <a:r>
              <a:rPr lang="mr-IN" sz="1600" i="1" dirty="0" smtClean="0"/>
              <a:t>–</a:t>
            </a:r>
            <a:r>
              <a:rPr lang="en-US" sz="1600" i="1" dirty="0" smtClean="0"/>
              <a:t> Marco </a:t>
            </a:r>
            <a:r>
              <a:rPr lang="en-US" sz="1600" i="1" dirty="0" err="1" smtClean="0"/>
              <a:t>Torlaschi</a:t>
            </a: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techniques tried but not used in the final version...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by selecting a random timeslot and then adding one at the time the best one by checking the benchmark of that temporary solution.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US" dirty="0" smtClean="0"/>
              <a:t>Avoid ”local minimum” problem</a:t>
            </a:r>
          </a:p>
          <a:p>
            <a:pPr lvl="1"/>
            <a:r>
              <a:rPr lang="en-US" dirty="0" smtClean="0"/>
              <a:t>Fast and easy to be implemented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DRAWBACKS:</a:t>
            </a:r>
          </a:p>
          <a:p>
            <a:pPr lvl="1"/>
            <a:r>
              <a:rPr lang="en-US" dirty="0" smtClean="0"/>
              <a:t>Too 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two or more parents it performs a cross-over between them and occasionally a mutating.</a:t>
            </a:r>
          </a:p>
          <a:p>
            <a:r>
              <a:rPr lang="en-US" dirty="0"/>
              <a:t>This algorithm not fit very well this problem because it could generate a lot of unfeasible </a:t>
            </a:r>
            <a:r>
              <a:rPr lang="en-US" dirty="0" smtClean="0"/>
              <a:t>solution due to its randomness.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DRAWBACKS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Not too easy</a:t>
            </a:r>
          </a:p>
          <a:p>
            <a:pPr lvl="1"/>
            <a:r>
              <a:rPr lang="en-US" dirty="0" smtClean="0"/>
              <a:t>Lot of unfeasible solution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sz="6600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177" y="1202681"/>
            <a:ext cx="6281873" cy="1345210"/>
          </a:xfrm>
        </p:spPr>
        <p:txBody>
          <a:bodyPr>
            <a:normAutofit/>
          </a:bodyPr>
          <a:lstStyle/>
          <a:p>
            <a:r>
              <a:rPr lang="en-US" dirty="0" smtClean="0"/>
              <a:t>The whole project with code, math model, instances, presentation and benchmark is available in the </a:t>
            </a:r>
            <a:r>
              <a:rPr lang="en-US" b="1" dirty="0"/>
              <a:t>GitHub</a:t>
            </a:r>
            <a:r>
              <a:rPr lang="en-US" dirty="0"/>
              <a:t> repository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11746" y="4958856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hlinkClick r:id="rId2"/>
              </a:rPr>
              <a:t>https://github.com/Jacopx/OMA_ExamTimeTable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3" y="2645545"/>
            <a:ext cx="6240948" cy="23133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162321"/>
          </a:xfrm>
        </p:spPr>
        <p:txBody>
          <a:bodyPr anchor="ctr"/>
          <a:lstStyle/>
          <a:p>
            <a:r>
              <a:rPr lang="en-US" dirty="0" smtClean="0"/>
              <a:t>Thanks for the attention!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32667"/>
            <a:ext cx="6281873" cy="2277365"/>
          </a:xfrm>
        </p:spPr>
        <p:txBody>
          <a:bodyPr/>
          <a:lstStyle/>
          <a:p>
            <a:r>
              <a:rPr lang="en-US" dirty="0" smtClean="0"/>
              <a:t>Solving a time scheduling problem trying to minimize the penalties of exam proximities.</a:t>
            </a:r>
          </a:p>
          <a:p>
            <a:r>
              <a:rPr lang="en-US" dirty="0" smtClean="0"/>
              <a:t>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Read &amp; Store data input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Finding a feasible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Improving </a:t>
            </a:r>
            <a:r>
              <a:rPr lang="en-US" dirty="0" err="1" smtClean="0"/>
              <a:t>finded</a:t>
            </a:r>
            <a:r>
              <a:rPr lang="en-US" dirty="0" smtClean="0"/>
              <a:t> feasible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2610032"/>
            <a:ext cx="5977999" cy="38012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written in </a:t>
            </a:r>
            <a:r>
              <a:rPr lang="en-US" b="1" dirty="0" smtClean="0"/>
              <a:t>C</a:t>
            </a:r>
            <a:r>
              <a:rPr lang="en-US" dirty="0" smtClean="0"/>
              <a:t> due to its high performance.</a:t>
            </a:r>
          </a:p>
          <a:p>
            <a:r>
              <a:rPr lang="en-US" dirty="0" smtClean="0"/>
              <a:t>The main structure is a </a:t>
            </a:r>
            <a:r>
              <a:rPr lang="en-US" b="1" dirty="0" smtClean="0"/>
              <a:t>GRAPH</a:t>
            </a:r>
            <a:r>
              <a:rPr lang="en-US" dirty="0" smtClean="0"/>
              <a:t> built on a adjacency matrix.</a:t>
            </a:r>
          </a:p>
          <a:p>
            <a:r>
              <a:rPr lang="en-US" dirty="0" smtClean="0"/>
              <a:t>When two exams CAN’T be </a:t>
            </a:r>
            <a:r>
              <a:rPr lang="en-US" dirty="0" err="1" smtClean="0"/>
              <a:t>helded</a:t>
            </a:r>
            <a:r>
              <a:rPr lang="en-US" dirty="0" smtClean="0"/>
              <a:t> in the same time slot </a:t>
            </a:r>
            <a:r>
              <a:rPr lang="en-US" dirty="0" err="1" smtClean="0"/>
              <a:t>adjM</a:t>
            </a:r>
            <a:r>
              <a:rPr lang="en-US" dirty="0" smtClean="0"/>
              <a:t>[e1][e2] = 1, otherwise -1.</a:t>
            </a:r>
          </a:p>
          <a:p>
            <a:r>
              <a:rPr lang="en-US" dirty="0" smtClean="0"/>
              <a:t>The TABU is of 1000 moves with 7 iterations.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145340"/>
          </a:xfrm>
        </p:spPr>
        <p:txBody>
          <a:bodyPr anchor="ctr">
            <a:normAutofit/>
          </a:bodyPr>
          <a:lstStyle/>
          <a:p>
            <a:r>
              <a:rPr lang="en-US" sz="8000" dirty="0" smtClean="0"/>
              <a:t>Feasible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Feasible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initial idea was to implement a </a:t>
            </a:r>
            <a:r>
              <a:rPr lang="en-US" b="1" dirty="0" smtClean="0"/>
              <a:t>TABU</a:t>
            </a:r>
            <a:r>
              <a:rPr lang="en-US" dirty="0" smtClean="0"/>
              <a:t> SEARCH over the data. This was a little bit slow in case of high number of exams.</a:t>
            </a:r>
          </a:p>
          <a:p>
            <a:r>
              <a:rPr lang="en-US" dirty="0" smtClean="0"/>
              <a:t>The final version use a </a:t>
            </a:r>
            <a:r>
              <a:rPr lang="en-US" b="1" dirty="0" smtClean="0"/>
              <a:t>GREEDY</a:t>
            </a:r>
            <a:r>
              <a:rPr lang="en-US" dirty="0" smtClean="0"/>
              <a:t> algorithm to reduce the complexity and than it pass this partial solution to the </a:t>
            </a:r>
            <a:r>
              <a:rPr lang="en-US" b="1" dirty="0" smtClean="0"/>
              <a:t>TABU</a:t>
            </a:r>
            <a:r>
              <a:rPr lang="en-US" dirty="0" smtClean="0"/>
              <a:t> implementation.</a:t>
            </a:r>
          </a:p>
          <a:p>
            <a:r>
              <a:rPr lang="en-US" u="sng" dirty="0" smtClean="0"/>
              <a:t>From</a:t>
            </a:r>
            <a:r>
              <a:rPr lang="en-US" dirty="0" smtClean="0"/>
              <a:t> ~3 minutes </a:t>
            </a:r>
            <a:r>
              <a:rPr lang="en-US" u="sng" dirty="0" smtClean="0"/>
              <a:t>to</a:t>
            </a:r>
            <a:r>
              <a:rPr lang="en-US" dirty="0" smtClean="0"/>
              <a:t> ~10 seconds.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</a:t>
            </a:r>
            <a:r>
              <a:rPr lang="en-US" b="1" dirty="0" smtClean="0"/>
              <a:t>reduce</a:t>
            </a:r>
            <a:r>
              <a:rPr lang="en-US" dirty="0" smtClean="0"/>
              <a:t> ”the complexity” of the problem.</a:t>
            </a:r>
          </a:p>
          <a:p>
            <a:r>
              <a:rPr lang="en-US" dirty="0" smtClean="0"/>
              <a:t>Initial data is sorted from the exam with more collision to the the fewer ones.</a:t>
            </a:r>
          </a:p>
          <a:p>
            <a:r>
              <a:rPr lang="en-US" b="1" dirty="0" smtClean="0"/>
              <a:t>Workflow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the FIRST available (no collision) time slot for each exam.</a:t>
            </a:r>
          </a:p>
          <a:p>
            <a:pPr lvl="1"/>
            <a:r>
              <a:rPr lang="en-US" dirty="0" smtClean="0"/>
              <a:t>If there aren’t enough timeslots with this configuration it adds more timeslots.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u="sng" dirty="0" smtClean="0"/>
              <a:t>added timeslots will be removed</a:t>
            </a:r>
            <a:r>
              <a:rPr lang="en-US" dirty="0" smtClean="0"/>
              <a:t> with the next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Tabu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reduces the number of added (by the greedy) time slot till the correct number.</a:t>
            </a:r>
          </a:p>
          <a:p>
            <a:r>
              <a:rPr lang="en-US" dirty="0" smtClean="0"/>
              <a:t>TO DO...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145</TotalTime>
  <Words>428</Words>
  <Application>Microsoft Macintosh PowerPoint</Application>
  <PresentationFormat>Widescreen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Rockwell</vt:lpstr>
      <vt:lpstr>Wingdings</vt:lpstr>
      <vt:lpstr>Atlas</vt:lpstr>
      <vt:lpstr>OMA Assignment 2017-2018</vt:lpstr>
      <vt:lpstr>The Problem</vt:lpstr>
      <vt:lpstr>Data Structure</vt:lpstr>
      <vt:lpstr>Feasible</vt:lpstr>
      <vt:lpstr>Finding Feasible</vt:lpstr>
      <vt:lpstr>Greedy</vt:lpstr>
      <vt:lpstr>Tabu Search</vt:lpstr>
      <vt:lpstr>Improve</vt:lpstr>
      <vt:lpstr>Local Search</vt:lpstr>
      <vt:lpstr>Local Swap</vt:lpstr>
      <vt:lpstr>Simulated Annealing</vt:lpstr>
      <vt:lpstr>Improve</vt:lpstr>
      <vt:lpstr>Benchmark Insertion</vt:lpstr>
      <vt:lpstr>Genetic</vt:lpstr>
      <vt:lpstr>Performance</vt:lpstr>
      <vt:lpstr>Repository</vt:lpstr>
      <vt:lpstr>Thanks for the attention!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2017-2018</dc:title>
  <dc:creator>Jacopo Nasi</dc:creator>
  <cp:lastModifiedBy>Jacopo Nasi</cp:lastModifiedBy>
  <cp:revision>34</cp:revision>
  <dcterms:created xsi:type="dcterms:W3CDTF">2017-12-27T15:49:57Z</dcterms:created>
  <dcterms:modified xsi:type="dcterms:W3CDTF">2017-12-27T18:15:46Z</dcterms:modified>
</cp:coreProperties>
</file>