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651"/>
  </p:normalViewPr>
  <p:slideViewPr>
    <p:cSldViewPr snapToGrid="0" snapToObjects="1">
      <p:cViewPr>
        <p:scale>
          <a:sx n="120" d="100"/>
          <a:sy n="120" d="100"/>
        </p:scale>
        <p:origin x="12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acopx/Development/OMA_ExamTimeTable/PowerPoint/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69.08051453072891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6.333333333333335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49.66666666666664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24.33333333333332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75.3333333333333</c:v>
                </c:pt>
                <c:pt idx="3">
                  <c:v>59.0</c:v>
                </c:pt>
                <c:pt idx="4">
                  <c:v>51.66666666666664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875673760"/>
        <c:axId val="-1875671440"/>
        <c:axId val="-1875669120"/>
      </c:bar3DChart>
      <c:catAx>
        <c:axId val="-187567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75671440"/>
        <c:crosses val="autoZero"/>
        <c:auto val="1"/>
        <c:lblAlgn val="ctr"/>
        <c:lblOffset val="100"/>
        <c:noMultiLvlLbl val="0"/>
      </c:catAx>
      <c:valAx>
        <c:axId val="-187567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5673760"/>
        <c:crosses val="autoZero"/>
        <c:crossBetween val="between"/>
      </c:valAx>
      <c:serAx>
        <c:axId val="-1875669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56714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Execution </a:t>
            </a:r>
            <a:r>
              <a:rPr lang="en-US" dirty="0" smtClean="0"/>
              <a:t>Time during development for each instances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Foglio1!$I$4:$I$10</c:f>
              <c:numCache>
                <c:formatCode>0.000</c:formatCode>
                <c:ptCount val="7"/>
                <c:pt idx="0">
                  <c:v>176.0</c:v>
                </c:pt>
                <c:pt idx="1">
                  <c:v>50.0</c:v>
                </c:pt>
                <c:pt idx="2">
                  <c:v>55.0</c:v>
                </c:pt>
                <c:pt idx="3">
                  <c:v>13.0</c:v>
                </c:pt>
                <c:pt idx="4">
                  <c:v>18.138</c:v>
                </c:pt>
                <c:pt idx="5">
                  <c:v>5.0</c:v>
                </c:pt>
                <c:pt idx="6">
                  <c:v>15.0</c:v>
                </c:pt>
              </c:numCache>
            </c:numRef>
          </c:val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Foglio1!$K$4:$K$10</c:f>
              <c:numCache>
                <c:formatCode>0.000</c:formatCode>
                <c:ptCount val="7"/>
                <c:pt idx="0">
                  <c:v>162.677</c:v>
                </c:pt>
                <c:pt idx="1">
                  <c:v>45.041</c:v>
                </c:pt>
                <c:pt idx="2">
                  <c:v>49.561</c:v>
                </c:pt>
                <c:pt idx="3">
                  <c:v>11.501</c:v>
                </c:pt>
                <c:pt idx="4">
                  <c:v>18.212</c:v>
                </c:pt>
                <c:pt idx="5">
                  <c:v>4.624</c:v>
                </c:pt>
                <c:pt idx="6">
                  <c:v>12.855</c:v>
                </c:pt>
              </c:numCache>
            </c:numRef>
          </c:val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Foglio1!$M$4:$M$10</c:f>
              <c:numCache>
                <c:formatCode>0.000</c:formatCode>
                <c:ptCount val="7"/>
                <c:pt idx="0">
                  <c:v>158.677</c:v>
                </c:pt>
                <c:pt idx="1">
                  <c:v>42.041</c:v>
                </c:pt>
                <c:pt idx="2">
                  <c:v>42.554</c:v>
                </c:pt>
                <c:pt idx="3">
                  <c:v>10.053</c:v>
                </c:pt>
                <c:pt idx="4">
                  <c:v>16.318</c:v>
                </c:pt>
                <c:pt idx="5">
                  <c:v>4.045</c:v>
                </c:pt>
                <c:pt idx="6">
                  <c:v>12.261</c:v>
                </c:pt>
              </c:numCache>
            </c:numRef>
          </c:val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Foglio1!$O$4:$O$10</c:f>
              <c:numCache>
                <c:formatCode>0.000</c:formatCode>
                <c:ptCount val="7"/>
                <c:pt idx="0">
                  <c:v>158.677</c:v>
                </c:pt>
                <c:pt idx="1">
                  <c:v>42.041</c:v>
                </c:pt>
                <c:pt idx="2">
                  <c:v>42.554</c:v>
                </c:pt>
                <c:pt idx="3">
                  <c:v>10.053</c:v>
                </c:pt>
                <c:pt idx="4">
                  <c:v>16.318</c:v>
                </c:pt>
                <c:pt idx="5">
                  <c:v>4.045</c:v>
                </c:pt>
                <c:pt idx="6">
                  <c:v>12.261</c:v>
                </c:pt>
              </c:numCache>
            </c:numRef>
          </c:val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Foglio1!$S$4:$S$10</c:f>
              <c:numCache>
                <c:formatCode>0.000</c:formatCode>
                <c:ptCount val="7"/>
                <c:pt idx="0">
                  <c:v>157.121</c:v>
                </c:pt>
                <c:pt idx="1">
                  <c:v>38.877</c:v>
                </c:pt>
                <c:pt idx="2">
                  <c:v>36.471</c:v>
                </c:pt>
                <c:pt idx="3">
                  <c:v>8.703</c:v>
                </c:pt>
                <c:pt idx="4">
                  <c:v>14.832</c:v>
                </c:pt>
                <c:pt idx="5">
                  <c:v>3.668</c:v>
                </c:pt>
                <c:pt idx="6">
                  <c:v>10.587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835820144"/>
        <c:axId val="-1835817824"/>
      </c:barChart>
      <c:catAx>
        <c:axId val="-18358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817824"/>
        <c:crosses val="autoZero"/>
        <c:auto val="1"/>
        <c:lblAlgn val="ctr"/>
        <c:lblOffset val="100"/>
        <c:noMultiLvlLbl val="0"/>
      </c:catAx>
      <c:valAx>
        <c:axId val="-18358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82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local search to find a minimum.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Slot 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="" xmlns:a16="http://schemas.microsoft.com/office/drawing/2014/main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=""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algorithms is flown over 5 </a:t>
            </a:r>
            <a:r>
              <a:rPr lang="en-US" dirty="0" smtClean="0"/>
              <a:t>different </a:t>
            </a:r>
            <a:r>
              <a:rPr lang="en-US" dirty="0" smtClean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v0.1: </a:t>
            </a:r>
            <a:r>
              <a:rPr lang="en-US" dirty="0" err="1" smtClean="0"/>
              <a:t>Tabu</a:t>
            </a:r>
            <a:r>
              <a:rPr lang="en-US" dirty="0" smtClean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v0.3: Greedy </a:t>
            </a:r>
            <a:r>
              <a:rPr lang="en-US" dirty="0" smtClean="0"/>
              <a:t>Preparation </a:t>
            </a:r>
            <a:r>
              <a:rPr lang="en-US" dirty="0" smtClean="0"/>
              <a:t>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v0.4: </a:t>
            </a:r>
            <a:r>
              <a:rPr lang="en-US" dirty="0" smtClean="0"/>
              <a:t>Adding Simulated Annealing and local search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v0.5: </a:t>
            </a:r>
            <a:r>
              <a:rPr lang="en-US" dirty="0" smtClean="0"/>
              <a:t>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v0.6: Various Tuning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 the next graph is possible to view the benchmark results at each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123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Result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5" y="1596646"/>
            <a:ext cx="2734469" cy="3962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9" y="5593979"/>
            <a:ext cx="102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FOTO TEMPORANEA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1, otherwise -1.</a:t>
            </a:r>
          </a:p>
          <a:p>
            <a:r>
              <a:rPr lang="en-US" dirty="0"/>
              <a:t>The TABU is of 1000 moves with 7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 smtClean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Otherwise: Restart from point 1.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 smtClean="0"/>
              <a:t>Very reliable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Not too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local search implements 3 differen</a:t>
            </a:r>
            <a:r>
              <a:rPr lang="en-US" dirty="0" smtClean="0"/>
              <a:t>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Move Exam</a:t>
            </a:r>
            <a:r>
              <a:rPr lang="en-US" dirty="0" smtClean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Swap Exams</a:t>
            </a:r>
            <a:r>
              <a:rPr lang="en-US" dirty="0" smtClean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Bounded Shift</a:t>
            </a:r>
            <a:r>
              <a:rPr lang="en-US" dirty="0" smtClean="0"/>
              <a:t>: Shift a portion of timeslots.</a:t>
            </a:r>
          </a:p>
          <a:p>
            <a:r>
              <a:rPr lang="en-US" dirty="0" smtClean="0"/>
              <a:t>These 3 (+ the next local swap) procedures are used until the solution is improving.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547</TotalTime>
  <Words>738</Words>
  <Application>Microsoft Macintosh PowerPoint</Application>
  <PresentationFormat>Widescreen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83</cp:revision>
  <cp:lastPrinted>2018-01-05T08:21:11Z</cp:lastPrinted>
  <dcterms:created xsi:type="dcterms:W3CDTF">2017-12-27T15:49:57Z</dcterms:created>
  <dcterms:modified xsi:type="dcterms:W3CDTF">2018-01-08T10:41:20Z</dcterms:modified>
</cp:coreProperties>
</file>