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585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62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12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5029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656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088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516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7372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818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3470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90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688C93-473B-1C4E-B289-3F491B14F9F7}" type="datetimeFigureOut">
              <a:rPr lang="en-IT" smtClean="0"/>
              <a:t>24/03/2020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8593C10-0887-2B46-9096-649C28E381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601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D35D-7C52-D64F-9CA3-F8C01C1D7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1" dirty="0" err="1">
                <a:latin typeface="Helvetica" pitchFamily="2" charset="0"/>
              </a:rPr>
              <a:t>Predizione</a:t>
            </a:r>
            <a:r>
              <a:rPr lang="en-GB" sz="4400" b="1" dirty="0">
                <a:latin typeface="Helvetica" pitchFamily="2" charset="0"/>
              </a:rPr>
              <a:t> di </a:t>
            </a:r>
            <a:r>
              <a:rPr lang="en-GB" sz="4400" b="1" dirty="0" err="1">
                <a:latin typeface="Helvetica" pitchFamily="2" charset="0"/>
              </a:rPr>
              <a:t>difettosità</a:t>
            </a:r>
            <a:r>
              <a:rPr lang="en-GB" sz="4400" b="1" dirty="0">
                <a:latin typeface="Helvetica" pitchFamily="2" charset="0"/>
              </a:rPr>
              <a:t> </a:t>
            </a:r>
            <a:r>
              <a:rPr lang="en-GB" sz="4400" b="1" dirty="0" err="1">
                <a:latin typeface="Helvetica" pitchFamily="2" charset="0"/>
              </a:rPr>
              <a:t>nello</a:t>
            </a:r>
            <a:r>
              <a:rPr lang="en-GB" sz="4400" b="1" dirty="0">
                <a:latin typeface="Helvetica" pitchFamily="2" charset="0"/>
              </a:rPr>
              <a:t> </a:t>
            </a:r>
            <a:r>
              <a:rPr lang="en-GB" sz="4400" b="1" dirty="0" err="1">
                <a:latin typeface="Helvetica" pitchFamily="2" charset="0"/>
              </a:rPr>
              <a:t>sviluppo</a:t>
            </a:r>
            <a:r>
              <a:rPr lang="en-GB" sz="4400" b="1" dirty="0">
                <a:latin typeface="Helvetica" pitchFamily="2" charset="0"/>
              </a:rPr>
              <a:t> software </a:t>
            </a:r>
            <a:r>
              <a:rPr lang="en-GB" sz="4400" b="1" dirty="0" err="1">
                <a:latin typeface="Helvetica" pitchFamily="2" charset="0"/>
              </a:rPr>
              <a:t>attraverso</a:t>
            </a:r>
            <a:r>
              <a:rPr lang="en-GB" sz="4400" b="1" dirty="0">
                <a:latin typeface="Helvetica" pitchFamily="2" charset="0"/>
              </a:rPr>
              <a:t> machine learning</a:t>
            </a:r>
            <a:endParaRPr lang="en-IT" sz="4400" b="1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5D731-7CCD-8048-80A7-9FBF16776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1 Aprile 2020 - Jacopo Nasi</a:t>
            </a:r>
          </a:p>
        </p:txBody>
      </p:sp>
    </p:spTree>
    <p:extLst>
      <p:ext uri="{BB962C8B-B14F-4D97-AF65-F5344CB8AC3E}">
        <p14:creationId xmlns:p14="http://schemas.microsoft.com/office/powerpoint/2010/main" val="380613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7433-40F5-7446-B1C7-7142CACB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Sviluppo</a:t>
            </a:r>
            <a:br>
              <a:rPr lang="en-IT" dirty="0"/>
            </a:br>
            <a:r>
              <a:rPr lang="en-IT" dirty="0"/>
              <a:t>Prodotto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79EBB-B641-2443-808F-B09A03615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FCD9-2F13-1F48-B38C-A0C114442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2542452"/>
          </a:xfrm>
        </p:spPr>
        <p:txBody>
          <a:bodyPr>
            <a:normAutofit lnSpcReduction="10000"/>
          </a:bodyPr>
          <a:lstStyle/>
          <a:p>
            <a:r>
              <a:rPr lang="en-IT" sz="2800" dirty="0"/>
              <a:t>Analisi</a:t>
            </a:r>
          </a:p>
          <a:p>
            <a:r>
              <a:rPr lang="en-IT" sz="2800" dirty="0"/>
              <a:t>Progettazione</a:t>
            </a:r>
          </a:p>
          <a:p>
            <a:r>
              <a:rPr lang="en-IT" sz="2800" dirty="0"/>
              <a:t>Sviluppo</a:t>
            </a:r>
          </a:p>
          <a:p>
            <a:r>
              <a:rPr lang="en-IT" sz="2800" dirty="0"/>
              <a:t>Test</a:t>
            </a:r>
          </a:p>
          <a:p>
            <a:r>
              <a:rPr lang="en-IT" sz="2800" dirty="0"/>
              <a:t>Produzione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800A88-0889-F645-B7B2-69C8DBC04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3D831-817A-FA47-AC01-85B9DCBB7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2542452"/>
          </a:xfrm>
        </p:spPr>
        <p:txBody>
          <a:bodyPr>
            <a:normAutofit lnSpcReduction="10000"/>
          </a:bodyPr>
          <a:lstStyle/>
          <a:p>
            <a:r>
              <a:rPr lang="en-IT" sz="2800" dirty="0"/>
              <a:t>Analisi</a:t>
            </a:r>
          </a:p>
          <a:p>
            <a:r>
              <a:rPr lang="en-IT" sz="2800" dirty="0"/>
              <a:t>Progettazione</a:t>
            </a:r>
          </a:p>
          <a:p>
            <a:r>
              <a:rPr lang="en-IT" sz="2800" dirty="0"/>
              <a:t>Sviluppo</a:t>
            </a:r>
          </a:p>
          <a:p>
            <a:r>
              <a:rPr lang="en-IT" sz="2800" dirty="0"/>
              <a:t>Test</a:t>
            </a:r>
          </a:p>
          <a:p>
            <a:r>
              <a:rPr lang="en-IT" sz="2800" dirty="0"/>
              <a:t>Produzione</a:t>
            </a:r>
          </a:p>
        </p:txBody>
      </p:sp>
    </p:spTree>
    <p:extLst>
      <p:ext uri="{BB962C8B-B14F-4D97-AF65-F5344CB8AC3E}">
        <p14:creationId xmlns:p14="http://schemas.microsoft.com/office/powerpoint/2010/main" val="397313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F7E5-49C3-6C4B-9C8D-3BDB27BC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Sviluppo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1473-B1AB-4B49-A0AF-961E65C2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T" dirty="0"/>
              <a:t>Molti strumenti a supporto dell’ingegneria del software:</a:t>
            </a:r>
          </a:p>
          <a:p>
            <a:r>
              <a:rPr lang="en-IT" dirty="0"/>
              <a:t>Sourcing</a:t>
            </a:r>
          </a:p>
          <a:p>
            <a:r>
              <a:rPr lang="en-IT" dirty="0"/>
              <a:t>Versioning</a:t>
            </a:r>
          </a:p>
          <a:p>
            <a:r>
              <a:rPr lang="en-I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000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73132-BCC0-574B-B890-04D1ACE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seoss33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634A-24C9-AC40-85DD-42D1FEF8B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Raccolta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informazioni</a:t>
            </a:r>
            <a:r>
              <a:rPr lang="en-US" dirty="0">
                <a:solidFill>
                  <a:srgbClr val="FFFFFF"/>
                </a:solidFill>
              </a:rPr>
              <a:t> di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Open Source.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Sviluppato</a:t>
            </a:r>
            <a:r>
              <a:rPr lang="en-US" dirty="0">
                <a:solidFill>
                  <a:srgbClr val="FFFFFF"/>
                </a:solidFill>
              </a:rPr>
              <a:t> da: ...</a:t>
            </a:r>
          </a:p>
          <a:p>
            <a:r>
              <a:rPr lang="en-US" b="1" dirty="0">
                <a:solidFill>
                  <a:srgbClr val="FFFFFF"/>
                </a:solidFill>
              </a:rPr>
              <a:t>33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progetti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informatici</a:t>
            </a:r>
            <a:r>
              <a:rPr lang="en-US" dirty="0">
                <a:solidFill>
                  <a:srgbClr val="FFFFFF"/>
                </a:solidFill>
              </a:rPr>
              <a:t> open source</a:t>
            </a:r>
          </a:p>
          <a:p>
            <a:r>
              <a:rPr lang="en-US" dirty="0">
                <a:solidFill>
                  <a:srgbClr val="FFFFFF"/>
                </a:solidFill>
              </a:rPr>
              <a:t>Issue, </a:t>
            </a:r>
            <a:r>
              <a:rPr lang="en-US" dirty="0" err="1">
                <a:solidFill>
                  <a:srgbClr val="FFFFFF"/>
                </a:solidFill>
              </a:rPr>
              <a:t>commenti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sviluppatori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versioni</a:t>
            </a:r>
            <a:r>
              <a:rPr lang="en-US" dirty="0">
                <a:solidFill>
                  <a:srgbClr val="FFFFFF"/>
                </a:solidFill>
              </a:rPr>
              <a:t> e tanto </a:t>
            </a:r>
            <a:r>
              <a:rPr lang="en-US" dirty="0" err="1">
                <a:solidFill>
                  <a:srgbClr val="FFFFFF"/>
                </a:solidFill>
              </a:rPr>
              <a:t>altro</a:t>
            </a:r>
            <a:r>
              <a:rPr lang="en-US" dirty="0">
                <a:solidFill>
                  <a:srgbClr val="FFFFFF"/>
                </a:solidFill>
              </a:rPr>
              <a:t>...</a:t>
            </a: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9E5DC4B-732A-A54C-8514-5F9CB9EC22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" r="-5" b="-2"/>
          <a:stretch/>
        </p:blipFill>
        <p:spPr>
          <a:xfrm>
            <a:off x="5137463" y="759599"/>
            <a:ext cx="6193767" cy="53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86C-CEB9-FD4A-89DE-595E4BC7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Estrazione</a:t>
            </a:r>
            <a:br>
              <a:rPr lang="en-IT" dirty="0"/>
            </a:br>
            <a:r>
              <a:rPr lang="en-IT" dirty="0"/>
              <a:t>informazioni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2E03-266D-7E44-A997-FB206BC5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Severity</a:t>
            </a:r>
          </a:p>
          <a:p>
            <a:r>
              <a:rPr lang="en-IT" dirty="0"/>
              <a:t>Bag of Word</a:t>
            </a:r>
          </a:p>
          <a:p>
            <a:r>
              <a:rPr lang="en-IT" dirty="0"/>
              <a:t>Seniority</a:t>
            </a:r>
          </a:p>
          <a:p>
            <a:r>
              <a:rPr lang="en-IT" dirty="0"/>
              <a:t>Versioni</a:t>
            </a:r>
          </a:p>
          <a:p>
            <a:endParaRPr lang="en-IT" dirty="0"/>
          </a:p>
          <a:p>
            <a:r>
              <a:rPr lang="en-IT" dirty="0"/>
              <a:t>Progetti selezionati: Hadoop, Cassandra, hbase, hive, Maven </a:t>
            </a:r>
          </a:p>
        </p:txBody>
      </p:sp>
    </p:spTree>
    <p:extLst>
      <p:ext uri="{BB962C8B-B14F-4D97-AF65-F5344CB8AC3E}">
        <p14:creationId xmlns:p14="http://schemas.microsoft.com/office/powerpoint/2010/main" val="268146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A3158-BC9D-624A-88BB-44C7AF68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IT" dirty="0"/>
              <a:t>Severity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7A162A38-7BED-4920-AF55-CB74450D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FFFFFF"/>
                </a:solidFill>
              </a:rPr>
              <a:t>Basato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su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b="1" i="1" dirty="0">
                <a:solidFill>
                  <a:srgbClr val="FFFFFF"/>
                </a:solidFill>
              </a:rPr>
              <a:t>priority</a:t>
            </a:r>
            <a:r>
              <a:rPr lang="en-US" sz="1600" dirty="0">
                <a:solidFill>
                  <a:srgbClr val="FFFFFF"/>
                </a:solidFill>
              </a:rPr>
              <a:t>:</a:t>
            </a:r>
            <a:endParaRPr lang="en-US" sz="1400" dirty="0">
              <a:solidFill>
                <a:srgbClr val="FFFFFF"/>
              </a:solidFill>
            </a:endParaRPr>
          </a:p>
          <a:p>
            <a:r>
              <a:rPr lang="en-US" sz="1400" dirty="0">
                <a:solidFill>
                  <a:srgbClr val="FFFFFF"/>
                </a:solidFill>
              </a:rPr>
              <a:t>Blocker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Critical</a:t>
            </a:r>
          </a:p>
          <a:p>
            <a:r>
              <a:rPr lang="en-US" sz="1400" dirty="0">
                <a:solidFill>
                  <a:srgbClr val="FFFFFF"/>
                </a:solidFill>
              </a:rPr>
              <a:t>Major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Minor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Trivial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Etichetta</a:t>
            </a:r>
            <a:r>
              <a:rPr lang="en-US" sz="1800" dirty="0">
                <a:solidFill>
                  <a:srgbClr val="FFFFFF"/>
                </a:solidFill>
              </a:rPr>
              <a:t> di </a:t>
            </a:r>
            <a:r>
              <a:rPr lang="en-US" sz="1800" dirty="0" err="1">
                <a:solidFill>
                  <a:srgbClr val="FFFFFF"/>
                </a:solidFill>
              </a:rPr>
              <a:t>priorità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della</a:t>
            </a:r>
            <a:r>
              <a:rPr lang="en-US" sz="1800" dirty="0">
                <a:solidFill>
                  <a:srgbClr val="FFFFFF"/>
                </a:solidFill>
              </a:rPr>
              <a:t> issue </a:t>
            </a:r>
            <a:r>
              <a:rPr lang="en-US" sz="1800" dirty="0" err="1">
                <a:solidFill>
                  <a:srgbClr val="FFFFFF"/>
                </a:solidFill>
              </a:rPr>
              <a:t>riportata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AA6533-90E4-7443-890D-61954DCE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1182472"/>
            <a:ext cx="7491363" cy="44760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39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3158-BC9D-624A-88BB-44C7AF68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IT" dirty="0"/>
              <a:t>Severity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7A162A38-7BED-4920-AF55-CB74450D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Rapporto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</a:t>
            </a:r>
            <a:r>
              <a:rPr lang="en-US" dirty="0">
                <a:solidFill>
                  <a:srgbClr val="FFFFFF"/>
                </a:solidFill>
              </a:rPr>
              <a:t> valor medio </a:t>
            </a:r>
            <a:r>
              <a:rPr lang="en-US" dirty="0" err="1">
                <a:solidFill>
                  <a:srgbClr val="FFFFFF"/>
                </a:solidFill>
              </a:rPr>
              <a:t>delle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differenti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distribuzioni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sulla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priorità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A6533-90E4-7443-890D-61954DCE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07106" y="251588"/>
            <a:ext cx="5127812" cy="63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532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Corbel</vt:lpstr>
      <vt:lpstr>Helvetica</vt:lpstr>
      <vt:lpstr>Wingdings 2</vt:lpstr>
      <vt:lpstr>Frame</vt:lpstr>
      <vt:lpstr>Predizione di difettosità nello sviluppo software attraverso machine learning</vt:lpstr>
      <vt:lpstr>Sviluppo Prodotto</vt:lpstr>
      <vt:lpstr>Sviluppo SOFTWARE</vt:lpstr>
      <vt:lpstr>seoss33</vt:lpstr>
      <vt:lpstr>Estrazione informazioni</vt:lpstr>
      <vt:lpstr>Severity</vt:lpstr>
      <vt:lpstr>Severity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Predizione di difettosità nello sviluppo software attraverso machine learning</dc:title>
  <dc:creator>Jacopo Nasi</dc:creator>
  <cp:lastModifiedBy>Jacopo Nasi</cp:lastModifiedBy>
  <cp:revision>1</cp:revision>
  <dcterms:created xsi:type="dcterms:W3CDTF">2020-03-24T13:39:56Z</dcterms:created>
  <dcterms:modified xsi:type="dcterms:W3CDTF">2020-03-24T13:46:03Z</dcterms:modified>
</cp:coreProperties>
</file>