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D19D62-D475-42B5-BA01-6DB12734A42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D824A1FF-6DDF-4433-8216-20C996A40E7A}">
      <dgm:prSet phldrT="[Text]"/>
      <dgm:spPr/>
      <dgm:t>
        <a:bodyPr/>
        <a:lstStyle/>
        <a:p>
          <a:r>
            <a:rPr lang="en-ZA" dirty="0"/>
            <a:t>Receiving</a:t>
          </a:r>
        </a:p>
      </dgm:t>
    </dgm:pt>
    <dgm:pt modelId="{B94812E4-FB1D-4125-88DE-9808A7D82A70}" type="parTrans" cxnId="{AD05DA89-8694-484E-A2C0-4B3C7E259616}">
      <dgm:prSet/>
      <dgm:spPr/>
      <dgm:t>
        <a:bodyPr/>
        <a:lstStyle/>
        <a:p>
          <a:endParaRPr lang="en-ZA"/>
        </a:p>
      </dgm:t>
    </dgm:pt>
    <dgm:pt modelId="{2EF780D1-8555-418B-B03F-E84BC08940B8}" type="sibTrans" cxnId="{AD05DA89-8694-484E-A2C0-4B3C7E259616}">
      <dgm:prSet/>
      <dgm:spPr/>
      <dgm:t>
        <a:bodyPr/>
        <a:lstStyle/>
        <a:p>
          <a:endParaRPr lang="en-ZA"/>
        </a:p>
      </dgm:t>
    </dgm:pt>
    <dgm:pt modelId="{AA1A2A3C-D376-4F91-A2DF-47E4B604BB79}">
      <dgm:prSet phldrT="[Text]"/>
      <dgm:spPr/>
      <dgm:t>
        <a:bodyPr/>
        <a:lstStyle/>
        <a:p>
          <a:r>
            <a:rPr lang="en-ZA" dirty="0"/>
            <a:t>Binning</a:t>
          </a:r>
        </a:p>
      </dgm:t>
    </dgm:pt>
    <dgm:pt modelId="{D7166CBF-69EE-4978-885E-8BE2172B77A3}" type="parTrans" cxnId="{85F33903-C262-4E3C-8A5A-6E111E819E11}">
      <dgm:prSet/>
      <dgm:spPr/>
      <dgm:t>
        <a:bodyPr/>
        <a:lstStyle/>
        <a:p>
          <a:endParaRPr lang="en-ZA"/>
        </a:p>
      </dgm:t>
    </dgm:pt>
    <dgm:pt modelId="{FDBDCD65-FAB6-4DE1-84F7-C0128EAD89B6}" type="sibTrans" cxnId="{85F33903-C262-4E3C-8A5A-6E111E819E11}">
      <dgm:prSet/>
      <dgm:spPr/>
      <dgm:t>
        <a:bodyPr/>
        <a:lstStyle/>
        <a:p>
          <a:endParaRPr lang="en-ZA"/>
        </a:p>
      </dgm:t>
    </dgm:pt>
    <dgm:pt modelId="{79637380-B28C-49EE-8963-02036C4E3F85}">
      <dgm:prSet phldrT="[Text]"/>
      <dgm:spPr/>
      <dgm:t>
        <a:bodyPr/>
        <a:lstStyle/>
        <a:p>
          <a:r>
            <a:rPr lang="en-ZA" dirty="0"/>
            <a:t>Cycle Counting</a:t>
          </a:r>
        </a:p>
      </dgm:t>
    </dgm:pt>
    <dgm:pt modelId="{33027127-4381-410D-ABD2-739BA23A47DA}" type="parTrans" cxnId="{DE0766D3-7E6F-43A8-9289-143548D941C5}">
      <dgm:prSet/>
      <dgm:spPr/>
      <dgm:t>
        <a:bodyPr/>
        <a:lstStyle/>
        <a:p>
          <a:endParaRPr lang="en-ZA"/>
        </a:p>
      </dgm:t>
    </dgm:pt>
    <dgm:pt modelId="{21D34BA0-4706-423F-AFBF-9BB9CCBAA14C}" type="sibTrans" cxnId="{DE0766D3-7E6F-43A8-9289-143548D941C5}">
      <dgm:prSet/>
      <dgm:spPr/>
      <dgm:t>
        <a:bodyPr/>
        <a:lstStyle/>
        <a:p>
          <a:endParaRPr lang="en-ZA"/>
        </a:p>
      </dgm:t>
    </dgm:pt>
    <dgm:pt modelId="{8DA2EC10-B58F-466E-A21C-D7EB3BC0F194}">
      <dgm:prSet phldrT="[Text]"/>
      <dgm:spPr/>
      <dgm:t>
        <a:bodyPr/>
        <a:lstStyle/>
        <a:p>
          <a:r>
            <a:rPr lang="en-ZA" dirty="0"/>
            <a:t>Picking</a:t>
          </a:r>
        </a:p>
      </dgm:t>
    </dgm:pt>
    <dgm:pt modelId="{E2FDE4D6-AC75-4B35-B242-B3986BD0A384}" type="parTrans" cxnId="{FC27B767-1F40-4D37-9E86-594BC41988CD}">
      <dgm:prSet/>
      <dgm:spPr/>
      <dgm:t>
        <a:bodyPr/>
        <a:lstStyle/>
        <a:p>
          <a:endParaRPr lang="en-ZA"/>
        </a:p>
      </dgm:t>
    </dgm:pt>
    <dgm:pt modelId="{9F7CD2EF-7EC7-4CE8-AE65-E156055172A4}" type="sibTrans" cxnId="{FC27B767-1F40-4D37-9E86-594BC41988CD}">
      <dgm:prSet/>
      <dgm:spPr/>
      <dgm:t>
        <a:bodyPr/>
        <a:lstStyle/>
        <a:p>
          <a:endParaRPr lang="en-ZA"/>
        </a:p>
      </dgm:t>
    </dgm:pt>
    <dgm:pt modelId="{49DF3C5E-2B36-4ACA-B249-8DC3E60724CA}">
      <dgm:prSet phldrT="[Text]"/>
      <dgm:spPr/>
      <dgm:t>
        <a:bodyPr/>
        <a:lstStyle/>
        <a:p>
          <a:r>
            <a:rPr lang="en-ZA" dirty="0"/>
            <a:t>Customer Returns</a:t>
          </a:r>
        </a:p>
      </dgm:t>
    </dgm:pt>
    <dgm:pt modelId="{C811C5B0-6104-4190-91DE-A3A0A54E2270}" type="parTrans" cxnId="{F11175A4-6678-4B74-B20F-B11D8FF3F3A3}">
      <dgm:prSet/>
      <dgm:spPr/>
      <dgm:t>
        <a:bodyPr/>
        <a:lstStyle/>
        <a:p>
          <a:endParaRPr lang="en-ZA"/>
        </a:p>
      </dgm:t>
    </dgm:pt>
    <dgm:pt modelId="{03F9EA67-EE24-4BDA-B8E0-9E1C0AFE5C8A}" type="sibTrans" cxnId="{F11175A4-6678-4B74-B20F-B11D8FF3F3A3}">
      <dgm:prSet/>
      <dgm:spPr/>
      <dgm:t>
        <a:bodyPr/>
        <a:lstStyle/>
        <a:p>
          <a:endParaRPr lang="en-ZA"/>
        </a:p>
      </dgm:t>
    </dgm:pt>
    <dgm:pt modelId="{454BE9D8-C86A-4E10-A514-D871C6143385}" type="pres">
      <dgm:prSet presAssocID="{EED19D62-D475-42B5-BA01-6DB12734A42C}" presName="cycle" presStyleCnt="0">
        <dgm:presLayoutVars>
          <dgm:dir/>
          <dgm:resizeHandles val="exact"/>
        </dgm:presLayoutVars>
      </dgm:prSet>
      <dgm:spPr/>
    </dgm:pt>
    <dgm:pt modelId="{95D80ED1-98FC-4779-8C4C-86B719A66C91}" type="pres">
      <dgm:prSet presAssocID="{D824A1FF-6DDF-4433-8216-20C996A40E7A}" presName="node" presStyleLbl="node1" presStyleIdx="0" presStyleCnt="5">
        <dgm:presLayoutVars>
          <dgm:bulletEnabled val="1"/>
        </dgm:presLayoutVars>
      </dgm:prSet>
      <dgm:spPr/>
    </dgm:pt>
    <dgm:pt modelId="{D7B97E92-C020-4E71-B7D1-DF796C2B1F2D}" type="pres">
      <dgm:prSet presAssocID="{D824A1FF-6DDF-4433-8216-20C996A40E7A}" presName="spNode" presStyleCnt="0"/>
      <dgm:spPr/>
    </dgm:pt>
    <dgm:pt modelId="{A8B948F7-F714-4002-80BD-A2749CBA1947}" type="pres">
      <dgm:prSet presAssocID="{2EF780D1-8555-418B-B03F-E84BC08940B8}" presName="sibTrans" presStyleLbl="sibTrans1D1" presStyleIdx="0" presStyleCnt="5"/>
      <dgm:spPr/>
    </dgm:pt>
    <dgm:pt modelId="{923563B8-D2F4-4C92-AB8D-5A6830EE0424}" type="pres">
      <dgm:prSet presAssocID="{AA1A2A3C-D376-4F91-A2DF-47E4B604BB79}" presName="node" presStyleLbl="node1" presStyleIdx="1" presStyleCnt="5">
        <dgm:presLayoutVars>
          <dgm:bulletEnabled val="1"/>
        </dgm:presLayoutVars>
      </dgm:prSet>
      <dgm:spPr/>
    </dgm:pt>
    <dgm:pt modelId="{53A42EFF-7C72-4768-BE2B-3E6980997D54}" type="pres">
      <dgm:prSet presAssocID="{AA1A2A3C-D376-4F91-A2DF-47E4B604BB79}" presName="spNode" presStyleCnt="0"/>
      <dgm:spPr/>
    </dgm:pt>
    <dgm:pt modelId="{F673B0DA-D99A-4C75-91C0-F028C38C0CBF}" type="pres">
      <dgm:prSet presAssocID="{FDBDCD65-FAB6-4DE1-84F7-C0128EAD89B6}" presName="sibTrans" presStyleLbl="sibTrans1D1" presStyleIdx="1" presStyleCnt="5"/>
      <dgm:spPr/>
    </dgm:pt>
    <dgm:pt modelId="{88D3A24A-1782-4055-A275-D3FA4697D777}" type="pres">
      <dgm:prSet presAssocID="{79637380-B28C-49EE-8963-02036C4E3F85}" presName="node" presStyleLbl="node1" presStyleIdx="2" presStyleCnt="5">
        <dgm:presLayoutVars>
          <dgm:bulletEnabled val="1"/>
        </dgm:presLayoutVars>
      </dgm:prSet>
      <dgm:spPr/>
    </dgm:pt>
    <dgm:pt modelId="{683FFAB2-C085-409C-AFA2-A5DE24402467}" type="pres">
      <dgm:prSet presAssocID="{79637380-B28C-49EE-8963-02036C4E3F85}" presName="spNode" presStyleCnt="0"/>
      <dgm:spPr/>
    </dgm:pt>
    <dgm:pt modelId="{2B2E35F3-2670-41C8-BC92-40B11A6E14CC}" type="pres">
      <dgm:prSet presAssocID="{21D34BA0-4706-423F-AFBF-9BB9CCBAA14C}" presName="sibTrans" presStyleLbl="sibTrans1D1" presStyleIdx="2" presStyleCnt="5"/>
      <dgm:spPr/>
    </dgm:pt>
    <dgm:pt modelId="{18B181CD-3E01-4147-9593-36CA6864FC60}" type="pres">
      <dgm:prSet presAssocID="{8DA2EC10-B58F-466E-A21C-D7EB3BC0F194}" presName="node" presStyleLbl="node1" presStyleIdx="3" presStyleCnt="5">
        <dgm:presLayoutVars>
          <dgm:bulletEnabled val="1"/>
        </dgm:presLayoutVars>
      </dgm:prSet>
      <dgm:spPr/>
    </dgm:pt>
    <dgm:pt modelId="{1AEB254A-4125-4019-8516-C06197B9AB00}" type="pres">
      <dgm:prSet presAssocID="{8DA2EC10-B58F-466E-A21C-D7EB3BC0F194}" presName="spNode" presStyleCnt="0"/>
      <dgm:spPr/>
    </dgm:pt>
    <dgm:pt modelId="{C320CF15-5161-4848-A1BF-AD753B2BE860}" type="pres">
      <dgm:prSet presAssocID="{9F7CD2EF-7EC7-4CE8-AE65-E156055172A4}" presName="sibTrans" presStyleLbl="sibTrans1D1" presStyleIdx="3" presStyleCnt="5"/>
      <dgm:spPr/>
    </dgm:pt>
    <dgm:pt modelId="{B46EA8EB-499F-44CD-853B-40490F3C0B04}" type="pres">
      <dgm:prSet presAssocID="{49DF3C5E-2B36-4ACA-B249-8DC3E60724CA}" presName="node" presStyleLbl="node1" presStyleIdx="4" presStyleCnt="5">
        <dgm:presLayoutVars>
          <dgm:bulletEnabled val="1"/>
        </dgm:presLayoutVars>
      </dgm:prSet>
      <dgm:spPr/>
    </dgm:pt>
    <dgm:pt modelId="{2D40FEFB-2F82-4820-A650-EBBEFF2BD5A8}" type="pres">
      <dgm:prSet presAssocID="{49DF3C5E-2B36-4ACA-B249-8DC3E60724CA}" presName="spNode" presStyleCnt="0"/>
      <dgm:spPr/>
    </dgm:pt>
    <dgm:pt modelId="{95023209-93F2-4235-B021-52131501ECCC}" type="pres">
      <dgm:prSet presAssocID="{03F9EA67-EE24-4BDA-B8E0-9E1C0AFE5C8A}" presName="sibTrans" presStyleLbl="sibTrans1D1" presStyleIdx="4" presStyleCnt="5"/>
      <dgm:spPr/>
    </dgm:pt>
  </dgm:ptLst>
  <dgm:cxnLst>
    <dgm:cxn modelId="{C299B100-324A-4E3D-8C28-FD1AA28CF4FE}" type="presOf" srcId="{FDBDCD65-FAB6-4DE1-84F7-C0128EAD89B6}" destId="{F673B0DA-D99A-4C75-91C0-F028C38C0CBF}" srcOrd="0" destOrd="0" presId="urn:microsoft.com/office/officeart/2005/8/layout/cycle5"/>
    <dgm:cxn modelId="{85F33903-C262-4E3C-8A5A-6E111E819E11}" srcId="{EED19D62-D475-42B5-BA01-6DB12734A42C}" destId="{AA1A2A3C-D376-4F91-A2DF-47E4B604BB79}" srcOrd="1" destOrd="0" parTransId="{D7166CBF-69EE-4978-885E-8BE2172B77A3}" sibTransId="{FDBDCD65-FAB6-4DE1-84F7-C0128EAD89B6}"/>
    <dgm:cxn modelId="{2E39E218-CDC1-4652-B803-8FC8F1759AB0}" type="presOf" srcId="{AA1A2A3C-D376-4F91-A2DF-47E4B604BB79}" destId="{923563B8-D2F4-4C92-AB8D-5A6830EE0424}" srcOrd="0" destOrd="0" presId="urn:microsoft.com/office/officeart/2005/8/layout/cycle5"/>
    <dgm:cxn modelId="{FC27B767-1F40-4D37-9E86-594BC41988CD}" srcId="{EED19D62-D475-42B5-BA01-6DB12734A42C}" destId="{8DA2EC10-B58F-466E-A21C-D7EB3BC0F194}" srcOrd="3" destOrd="0" parTransId="{E2FDE4D6-AC75-4B35-B242-B3986BD0A384}" sibTransId="{9F7CD2EF-7EC7-4CE8-AE65-E156055172A4}"/>
    <dgm:cxn modelId="{149DD949-03C7-4E6F-9343-01C1518B7A96}" type="presOf" srcId="{9F7CD2EF-7EC7-4CE8-AE65-E156055172A4}" destId="{C320CF15-5161-4848-A1BF-AD753B2BE860}" srcOrd="0" destOrd="0" presId="urn:microsoft.com/office/officeart/2005/8/layout/cycle5"/>
    <dgm:cxn modelId="{79847A70-1F11-4166-97ED-68D13D8856A6}" type="presOf" srcId="{EED19D62-D475-42B5-BA01-6DB12734A42C}" destId="{454BE9D8-C86A-4E10-A514-D871C6143385}" srcOrd="0" destOrd="0" presId="urn:microsoft.com/office/officeart/2005/8/layout/cycle5"/>
    <dgm:cxn modelId="{BDE60E88-00A1-4748-B9C4-3EB5C2421259}" type="presOf" srcId="{21D34BA0-4706-423F-AFBF-9BB9CCBAA14C}" destId="{2B2E35F3-2670-41C8-BC92-40B11A6E14CC}" srcOrd="0" destOrd="0" presId="urn:microsoft.com/office/officeart/2005/8/layout/cycle5"/>
    <dgm:cxn modelId="{AD05DA89-8694-484E-A2C0-4B3C7E259616}" srcId="{EED19D62-D475-42B5-BA01-6DB12734A42C}" destId="{D824A1FF-6DDF-4433-8216-20C996A40E7A}" srcOrd="0" destOrd="0" parTransId="{B94812E4-FB1D-4125-88DE-9808A7D82A70}" sibTransId="{2EF780D1-8555-418B-B03F-E84BC08940B8}"/>
    <dgm:cxn modelId="{F11175A4-6678-4B74-B20F-B11D8FF3F3A3}" srcId="{EED19D62-D475-42B5-BA01-6DB12734A42C}" destId="{49DF3C5E-2B36-4ACA-B249-8DC3E60724CA}" srcOrd="4" destOrd="0" parTransId="{C811C5B0-6104-4190-91DE-A3A0A54E2270}" sibTransId="{03F9EA67-EE24-4BDA-B8E0-9E1C0AFE5C8A}"/>
    <dgm:cxn modelId="{1BC7C2A8-8D07-4214-B543-FC39E5D159A8}" type="presOf" srcId="{2EF780D1-8555-418B-B03F-E84BC08940B8}" destId="{A8B948F7-F714-4002-80BD-A2749CBA1947}" srcOrd="0" destOrd="0" presId="urn:microsoft.com/office/officeart/2005/8/layout/cycle5"/>
    <dgm:cxn modelId="{EB8EC4A9-1E0F-461C-AE3E-23FF6655F361}" type="presOf" srcId="{49DF3C5E-2B36-4ACA-B249-8DC3E60724CA}" destId="{B46EA8EB-499F-44CD-853B-40490F3C0B04}" srcOrd="0" destOrd="0" presId="urn:microsoft.com/office/officeart/2005/8/layout/cycle5"/>
    <dgm:cxn modelId="{40189EC7-5394-499F-B13C-FC988837E516}" type="presOf" srcId="{79637380-B28C-49EE-8963-02036C4E3F85}" destId="{88D3A24A-1782-4055-A275-D3FA4697D777}" srcOrd="0" destOrd="0" presId="urn:microsoft.com/office/officeart/2005/8/layout/cycle5"/>
    <dgm:cxn modelId="{F01CB9D1-CD50-4C22-96AA-3FB774D6E555}" type="presOf" srcId="{8DA2EC10-B58F-466E-A21C-D7EB3BC0F194}" destId="{18B181CD-3E01-4147-9593-36CA6864FC60}" srcOrd="0" destOrd="0" presId="urn:microsoft.com/office/officeart/2005/8/layout/cycle5"/>
    <dgm:cxn modelId="{DE0766D3-7E6F-43A8-9289-143548D941C5}" srcId="{EED19D62-D475-42B5-BA01-6DB12734A42C}" destId="{79637380-B28C-49EE-8963-02036C4E3F85}" srcOrd="2" destOrd="0" parTransId="{33027127-4381-410D-ABD2-739BA23A47DA}" sibTransId="{21D34BA0-4706-423F-AFBF-9BB9CCBAA14C}"/>
    <dgm:cxn modelId="{89A24AD8-765E-4B28-8BDD-0EEE5887ACD3}" type="presOf" srcId="{03F9EA67-EE24-4BDA-B8E0-9E1C0AFE5C8A}" destId="{95023209-93F2-4235-B021-52131501ECCC}" srcOrd="0" destOrd="0" presId="urn:microsoft.com/office/officeart/2005/8/layout/cycle5"/>
    <dgm:cxn modelId="{7DF601FE-704A-4D87-947F-9CAF50854829}" type="presOf" srcId="{D824A1FF-6DDF-4433-8216-20C996A40E7A}" destId="{95D80ED1-98FC-4779-8C4C-86B719A66C91}" srcOrd="0" destOrd="0" presId="urn:microsoft.com/office/officeart/2005/8/layout/cycle5"/>
    <dgm:cxn modelId="{050FEE9C-F24A-4958-8E69-B2298E705209}" type="presParOf" srcId="{454BE9D8-C86A-4E10-A514-D871C6143385}" destId="{95D80ED1-98FC-4779-8C4C-86B719A66C91}" srcOrd="0" destOrd="0" presId="urn:microsoft.com/office/officeart/2005/8/layout/cycle5"/>
    <dgm:cxn modelId="{E64BD324-AFB3-4B74-900F-5F75BD877E2E}" type="presParOf" srcId="{454BE9D8-C86A-4E10-A514-D871C6143385}" destId="{D7B97E92-C020-4E71-B7D1-DF796C2B1F2D}" srcOrd="1" destOrd="0" presId="urn:microsoft.com/office/officeart/2005/8/layout/cycle5"/>
    <dgm:cxn modelId="{55A1DA62-9D5C-497D-8F76-EA6C4E6A3B42}" type="presParOf" srcId="{454BE9D8-C86A-4E10-A514-D871C6143385}" destId="{A8B948F7-F714-4002-80BD-A2749CBA1947}" srcOrd="2" destOrd="0" presId="urn:microsoft.com/office/officeart/2005/8/layout/cycle5"/>
    <dgm:cxn modelId="{514BF7D3-17C1-4BE9-AD39-5E0F55E6F211}" type="presParOf" srcId="{454BE9D8-C86A-4E10-A514-D871C6143385}" destId="{923563B8-D2F4-4C92-AB8D-5A6830EE0424}" srcOrd="3" destOrd="0" presId="urn:microsoft.com/office/officeart/2005/8/layout/cycle5"/>
    <dgm:cxn modelId="{44E4FE2F-0EC1-47DC-AD5F-126D52A6F1F0}" type="presParOf" srcId="{454BE9D8-C86A-4E10-A514-D871C6143385}" destId="{53A42EFF-7C72-4768-BE2B-3E6980997D54}" srcOrd="4" destOrd="0" presId="urn:microsoft.com/office/officeart/2005/8/layout/cycle5"/>
    <dgm:cxn modelId="{FF959F9D-57AD-44C2-AEB7-9A5F4B7A6F2D}" type="presParOf" srcId="{454BE9D8-C86A-4E10-A514-D871C6143385}" destId="{F673B0DA-D99A-4C75-91C0-F028C38C0CBF}" srcOrd="5" destOrd="0" presId="urn:microsoft.com/office/officeart/2005/8/layout/cycle5"/>
    <dgm:cxn modelId="{26479E9C-55EC-45CA-8F5C-24EB479A68AF}" type="presParOf" srcId="{454BE9D8-C86A-4E10-A514-D871C6143385}" destId="{88D3A24A-1782-4055-A275-D3FA4697D777}" srcOrd="6" destOrd="0" presId="urn:microsoft.com/office/officeart/2005/8/layout/cycle5"/>
    <dgm:cxn modelId="{429E5438-3A88-4C7D-A7E0-45F2AEDFC8CD}" type="presParOf" srcId="{454BE9D8-C86A-4E10-A514-D871C6143385}" destId="{683FFAB2-C085-409C-AFA2-A5DE24402467}" srcOrd="7" destOrd="0" presId="urn:microsoft.com/office/officeart/2005/8/layout/cycle5"/>
    <dgm:cxn modelId="{3936F8A0-1533-41FE-AC08-C089BA9928B3}" type="presParOf" srcId="{454BE9D8-C86A-4E10-A514-D871C6143385}" destId="{2B2E35F3-2670-41C8-BC92-40B11A6E14CC}" srcOrd="8" destOrd="0" presId="urn:microsoft.com/office/officeart/2005/8/layout/cycle5"/>
    <dgm:cxn modelId="{A8DF3169-8FBB-43E9-B073-83A2AEB8425B}" type="presParOf" srcId="{454BE9D8-C86A-4E10-A514-D871C6143385}" destId="{18B181CD-3E01-4147-9593-36CA6864FC60}" srcOrd="9" destOrd="0" presId="urn:microsoft.com/office/officeart/2005/8/layout/cycle5"/>
    <dgm:cxn modelId="{94FEF912-4A79-4893-BC9A-E6B22188AA12}" type="presParOf" srcId="{454BE9D8-C86A-4E10-A514-D871C6143385}" destId="{1AEB254A-4125-4019-8516-C06197B9AB00}" srcOrd="10" destOrd="0" presId="urn:microsoft.com/office/officeart/2005/8/layout/cycle5"/>
    <dgm:cxn modelId="{05AA124C-3D16-4BC4-A02B-38D53D796754}" type="presParOf" srcId="{454BE9D8-C86A-4E10-A514-D871C6143385}" destId="{C320CF15-5161-4848-A1BF-AD753B2BE860}" srcOrd="11" destOrd="0" presId="urn:microsoft.com/office/officeart/2005/8/layout/cycle5"/>
    <dgm:cxn modelId="{E28F48EC-E947-4EA0-8C4E-240E7C6422BA}" type="presParOf" srcId="{454BE9D8-C86A-4E10-A514-D871C6143385}" destId="{B46EA8EB-499F-44CD-853B-40490F3C0B04}" srcOrd="12" destOrd="0" presId="urn:microsoft.com/office/officeart/2005/8/layout/cycle5"/>
    <dgm:cxn modelId="{C90E03C0-8BEC-4CB6-A613-3CA6DBD2596E}" type="presParOf" srcId="{454BE9D8-C86A-4E10-A514-D871C6143385}" destId="{2D40FEFB-2F82-4820-A650-EBBEFF2BD5A8}" srcOrd="13" destOrd="0" presId="urn:microsoft.com/office/officeart/2005/8/layout/cycle5"/>
    <dgm:cxn modelId="{4B7E12E0-85AC-4176-93E5-8186EBEB3BE4}" type="presParOf" srcId="{454BE9D8-C86A-4E10-A514-D871C6143385}" destId="{95023209-93F2-4235-B021-52131501ECC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80ED1-98FC-4779-8C4C-86B719A66C91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 dirty="0"/>
            <a:t>Receiving</a:t>
          </a:r>
        </a:p>
      </dsp:txBody>
      <dsp:txXfrm>
        <a:off x="3230487" y="59640"/>
        <a:ext cx="1667024" cy="1044029"/>
      </dsp:txXfrm>
    </dsp:sp>
    <dsp:sp modelId="{A8B948F7-F714-4002-80BD-A2749CBA1947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438230" y="294173"/>
              </a:moveTo>
              <a:arcTo wR="2310126" hR="2310126" stAng="17953853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563B8-D2F4-4C92-AB8D-5A6830EE0424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 dirty="0"/>
            <a:t>Binning</a:t>
          </a:r>
        </a:p>
      </dsp:txBody>
      <dsp:txXfrm>
        <a:off x="5427548" y="1655898"/>
        <a:ext cx="1667024" cy="1044029"/>
      </dsp:txXfrm>
    </dsp:sp>
    <dsp:sp modelId="{F673B0DA-D99A-4C75-91C0-F028C38C0CBF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4700" y="2470186"/>
              </a:moveTo>
              <a:arcTo wR="2310126" hR="2310126" stAng="21838381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3A24A-1782-4055-A275-D3FA4697D777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 dirty="0"/>
            <a:t>Cycle Counting</a:t>
          </a:r>
        </a:p>
      </dsp:txBody>
      <dsp:txXfrm>
        <a:off x="4588345" y="4238698"/>
        <a:ext cx="1667024" cy="1044029"/>
      </dsp:txXfrm>
    </dsp:sp>
    <dsp:sp modelId="{2B2E35F3-2670-41C8-BC92-40B11A6E14CC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593389" y="4602819"/>
              </a:moveTo>
              <a:arcTo wR="2310126" hR="2310126" stAng="4977406" swAng="8451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181CD-3E01-4147-9593-36CA6864FC60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 dirty="0"/>
            <a:t>Picking</a:t>
          </a:r>
        </a:p>
      </dsp:txBody>
      <dsp:txXfrm>
        <a:off x="1872629" y="4238698"/>
        <a:ext cx="1667024" cy="1044029"/>
      </dsp:txXfrm>
    </dsp:sp>
    <dsp:sp modelId="{C320CF15-5161-4848-A1BF-AD753B2BE860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44996" y="3345463"/>
              </a:moveTo>
              <a:arcTo wR="2310126" hR="2310126" stAng="9202406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EA8EB-499F-44CD-853B-40490F3C0B04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 dirty="0"/>
            <a:t>Customer Returns</a:t>
          </a:r>
        </a:p>
      </dsp:txBody>
      <dsp:txXfrm>
        <a:off x="1033427" y="1655898"/>
        <a:ext cx="1667024" cy="1044029"/>
      </dsp:txXfrm>
    </dsp:sp>
    <dsp:sp modelId="{95023209-93F2-4235-B021-52131501ECCC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555794" y="807127"/>
              </a:moveTo>
              <a:arcTo wR="2310126" hR="2310126" stAng="13235271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5F40-D13C-4B4C-AC10-7BD437588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5CB2E-063E-4FDC-8CF7-D5BD6AD09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CDFC5-421B-4A43-851E-7B8D4F00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2FC2-BB70-4E71-8F3D-F2996748CBF7}" type="datetimeFigureOut">
              <a:rPr lang="en-ZA" smtClean="0"/>
              <a:t>2018/06/27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42EE3-8E4F-48BB-BE1E-36AE17FF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A8A4-6B76-4BAD-891D-467BE687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6F2E-BF47-4CA2-B15D-CE2F8841B7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511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038B-EAB1-4C3B-9AF6-28E6369D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25470-28A6-407F-83DB-FF7988478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A007-8780-4FF0-B6DE-3D124F56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2FC2-BB70-4E71-8F3D-F2996748CBF7}" type="datetimeFigureOut">
              <a:rPr lang="en-ZA" smtClean="0"/>
              <a:t>2018/06/27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BB18-3658-4B41-B896-E4D9A2BF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0702D-10B5-4D1B-A5AE-66DA25B3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6F2E-BF47-4CA2-B15D-CE2F8841B7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987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3D000-B605-495B-9DC6-F952D4F2A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A0981-644B-43EA-94EC-33D10711E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2EB7-845A-4198-BB94-D9BD3F3E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2FC2-BB70-4E71-8F3D-F2996748CBF7}" type="datetimeFigureOut">
              <a:rPr lang="en-ZA" smtClean="0"/>
              <a:t>2018/06/27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16149-696F-4C73-B06D-FF7C20CC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0603-6429-4FF7-8A81-8BD914C1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6F2E-BF47-4CA2-B15D-CE2F8841B7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989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0925-6CE6-429D-A42B-7DAC008D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1EB15-11A6-46B3-8DE7-1BA56676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C4A22-C1DA-458C-B8D1-A19C8A6A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2FC2-BB70-4E71-8F3D-F2996748CBF7}" type="datetimeFigureOut">
              <a:rPr lang="en-ZA" smtClean="0"/>
              <a:t>2018/06/27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CFBE-09F4-4082-9BD6-781D0159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725DC-2BA3-4F41-B055-34CC1EAA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6F2E-BF47-4CA2-B15D-CE2F8841B7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107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FC0F-D7AB-4B57-AA78-38880D19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4AFCD-2D62-4728-9F7B-132569E3A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3F469-4052-45B8-AF25-3E5A6FAE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2FC2-BB70-4E71-8F3D-F2996748CBF7}" type="datetimeFigureOut">
              <a:rPr lang="en-ZA" smtClean="0"/>
              <a:t>2018/06/27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D5BDE-3E57-4A4E-B18C-C787E483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B71C8-D7FB-42E3-9767-646BB4D8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6F2E-BF47-4CA2-B15D-CE2F8841B7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704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6AFD-EC0D-4ABE-8D9A-47790216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6EF6-A61A-4F1F-A895-ED70537CC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16F0D-4B76-4A87-BF95-97FCEFE87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BFFA8-C888-47BE-8124-E0088C20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2FC2-BB70-4E71-8F3D-F2996748CBF7}" type="datetimeFigureOut">
              <a:rPr lang="en-ZA" smtClean="0"/>
              <a:t>2018/06/27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BFDD-B3B7-45AC-AC61-4D814C2B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FD6F9-456E-424A-96F9-8D0FA536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6F2E-BF47-4CA2-B15D-CE2F8841B7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280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3847-5639-48E8-ABEC-BDA1FFD2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1A196-C6E4-4A2B-B6B8-A330F43F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8429E-C763-4D7D-BCD6-C4F1C9487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E64D9-150E-456E-A0DA-5F72C6AE5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F87B7-9888-4B30-A962-83B0B6429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6A573-EE1C-47AF-8C52-20D74121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2FC2-BB70-4E71-8F3D-F2996748CBF7}" type="datetimeFigureOut">
              <a:rPr lang="en-ZA" smtClean="0"/>
              <a:t>2018/06/27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35E3A-B398-47DA-AF6D-318E5460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89D09-C5E1-497A-9BD3-61EE6B2C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6F2E-BF47-4CA2-B15D-CE2F8841B7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797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8596-0AB0-4698-9598-45F54792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6CA24-27AF-4B36-8A71-700B3E5A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2FC2-BB70-4E71-8F3D-F2996748CBF7}" type="datetimeFigureOut">
              <a:rPr lang="en-ZA" smtClean="0"/>
              <a:t>2018/06/27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6687C-76FE-44FE-ACA8-5A632175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02309-8C01-4E03-96E5-FD0CA2D0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6F2E-BF47-4CA2-B15D-CE2F8841B7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604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D571F-8F93-46E9-A15E-C4079218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2FC2-BB70-4E71-8F3D-F2996748CBF7}" type="datetimeFigureOut">
              <a:rPr lang="en-ZA" smtClean="0"/>
              <a:t>2018/06/27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829B1-BC3E-4FD2-A566-58CB7722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D0B4B-22DC-4D84-B02F-D21A8B23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6F2E-BF47-4CA2-B15D-CE2F8841B7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419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4D4C-5A4F-4E79-8772-A5521548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71FA-99BE-43C7-A1D9-0062477A5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D2966-AD62-49D2-A849-49E745DDB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D0645-283A-4295-8D1A-27FB6A72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2FC2-BB70-4E71-8F3D-F2996748CBF7}" type="datetimeFigureOut">
              <a:rPr lang="en-ZA" smtClean="0"/>
              <a:t>2018/06/27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D79D-5D89-4FAE-9F33-1E06820E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EECB7-BF74-40F3-BBAC-20142A06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6F2E-BF47-4CA2-B15D-CE2F8841B7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790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E3D9-3363-475F-A692-D52390D1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5A19D-D5C4-4FDF-94CE-4D7ECF707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A674A-3673-40BA-B1EB-16737CC0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E5036-3A55-49BA-A0F1-27C9003B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2FC2-BB70-4E71-8F3D-F2996748CBF7}" type="datetimeFigureOut">
              <a:rPr lang="en-ZA" smtClean="0"/>
              <a:t>2018/06/27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9286E-068E-4464-BAEB-18B0DFC8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5849F-64E5-4FB9-A49A-1A10EED8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6F2E-BF47-4CA2-B15D-CE2F8841B7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387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34D68-2F1F-426A-8F88-96EE2541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84F1B-2480-4AAD-A15A-0A8C8B2CC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FCC59-1BC8-42A1-B252-70410CBE0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22FC2-BB70-4E71-8F3D-F2996748CBF7}" type="datetimeFigureOut">
              <a:rPr lang="en-ZA" smtClean="0"/>
              <a:t>2018/06/27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B31BC-5DF8-4B1C-988A-4ADC13CE7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A863A-559F-4ABC-B952-F3C6B3136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6F2E-BF47-4CA2-B15D-CE2F8841B7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784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38740BA-3E98-4C9F-B7D9-6C55EF50E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7420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27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Smith</dc:creator>
  <cp:lastModifiedBy>Graham Smith</cp:lastModifiedBy>
  <cp:revision>4</cp:revision>
  <dcterms:created xsi:type="dcterms:W3CDTF">2018-06-27T11:02:20Z</dcterms:created>
  <dcterms:modified xsi:type="dcterms:W3CDTF">2018-06-29T06:14:08Z</dcterms:modified>
</cp:coreProperties>
</file>