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E8988-79E2-4C60-B325-32F8199B8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24271B-EF68-406B-B6EA-1B846C885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70DB17-9174-43E2-953A-26E82323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1E74DC-6AED-471A-91FF-A2ADA4D8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43FDD5-85AC-4CFB-9860-8DEBBEBD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6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5B08B5-35CE-4CB7-8032-000E9517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57BBBB-99E0-48D7-8465-520418FC6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16D965-2728-4EAE-8C98-79089533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68B937-821B-4DD1-A208-2266D5F8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40590C-1AEA-40AB-B65A-CEDD437A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6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D6281E0-4DB3-4A6A-9B7C-B12A2A624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2A7AF6-3407-494B-B7FB-2EB011389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652454-26F1-4D12-8B76-5445313E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E76F7-5BAE-4723-90E6-BF025DB4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836631-582B-4B16-B6E9-43472032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D3EE5-1370-40E5-A763-3618BE2E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4FF2C1-A02A-4480-B488-F63A515FE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C8BDDE-8C59-4FB6-A9E4-2D87EFEA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1889B7-2D8C-4552-9E65-295ADE89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9DF887-B8F7-48DA-98E7-DDFBAC8F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0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1D70A-2AEA-45F6-85EF-50D93157A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A2B4D8-51AA-4D6C-A7E2-1D6F5F233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5DC623-E3DA-421E-A7A4-C117C3E88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57BB79-9CF2-4E05-848A-40DF084D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F8D315-A841-4675-9855-49B0BF36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2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1C650D-B012-40B7-A200-681E4674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E941F4-02E6-4540-9707-D364BEF27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D3FAEC-60D3-4C8D-AB1F-B16B99FBF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DF6E61-5561-4570-BED6-209982C1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C4AB6C-8C81-4EBD-91F8-C1D245D7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D7F461-FB69-49AD-B2C8-EF823FDC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9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B5C0F-FC72-4685-8C04-57D6461E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31D239-2380-48B0-8766-222EE9681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52EFA5-87B1-4F7F-96BF-138E016D0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816D11D-6C8C-47EA-B3A9-4750D68AD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9A79E7-DA5E-46E6-9A96-8BF6F9079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C1C8430-44CC-4D3C-8078-030A41BB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10FD45F-5E7C-4C70-ABF3-171ACE3D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90B4C8C-CF37-4E7B-B2D3-0626EDEF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3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934EA-646A-45B2-A36D-24153A12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274983D-AD16-4451-8D45-B53C6423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A0F55B-2643-474C-A93D-5FE6D7B1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D85679-8DCD-4E5B-A6B8-180D86CA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8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FBB693F-6B34-4785-A6C3-16C55B23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3A42A3-10D9-402E-924A-4B45FBA25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86F210-5A0F-4077-8BA5-0EF7F886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0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50EB2-64F1-4CC3-8996-A3AED265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A90F54-320F-459F-B061-CE7F9A445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13C35D-745A-4F06-AC83-F99E18EC4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1172BB-BCAB-4186-BECA-42E9B889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8DAABF-C673-4CF9-827A-6FEBA630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3DE75D-DA08-49FA-B05A-89B2824D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3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9A7C55-716C-4FFC-BD8B-AF0CCA7B3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D99D4CD-339E-4F52-AFE7-64051AB7B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B2AB3E-0A4B-4B41-8D3F-756293412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E81E49-EEB0-4F1C-925A-7413827E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615DE0-E04D-4DF2-9764-AE4299EC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5515DE-430C-48F7-8E70-4885FA21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3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E7577D5-9C01-478E-A302-D865DDA6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D028C7-9783-48C7-AEDA-96F319DAD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7DA596-6BCC-4524-AB0D-B693BE696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F760F1-FECA-4C4D-B27B-BBF70DC96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C5631D-4E51-47A2-A617-C2CB29E1E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7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4C2C8D-29FD-4074-A384-242DB4D96F8D}"/>
              </a:ext>
            </a:extLst>
          </p:cNvPr>
          <p:cNvSpPr/>
          <p:nvPr/>
        </p:nvSpPr>
        <p:spPr>
          <a:xfrm>
            <a:off x="4511039" y="3166400"/>
            <a:ext cx="1992924" cy="5205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HSI </a:t>
            </a:r>
            <a:r>
              <a:rPr lang="en-US" b="1" dirty="0"/>
              <a:t>VISUALIZATION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7214AF-CAFF-4F2D-92AE-401FCDCEBC68}"/>
              </a:ext>
            </a:extLst>
          </p:cNvPr>
          <p:cNvSpPr/>
          <p:nvPr/>
        </p:nvSpPr>
        <p:spPr>
          <a:xfrm>
            <a:off x="4511039" y="419685"/>
            <a:ext cx="1992924" cy="5205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HSI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A48995-569A-4C53-B8AD-35CD4AB79853}"/>
              </a:ext>
            </a:extLst>
          </p:cNvPr>
          <p:cNvSpPr/>
          <p:nvPr/>
        </p:nvSpPr>
        <p:spPr>
          <a:xfrm>
            <a:off x="4511039" y="1792458"/>
            <a:ext cx="1992924" cy="5205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FUSION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7F11FB-BF9C-4383-A4AE-29C1C28FDD0F}"/>
              </a:ext>
            </a:extLst>
          </p:cNvPr>
          <p:cNvSpPr/>
          <p:nvPr/>
        </p:nvSpPr>
        <p:spPr>
          <a:xfrm>
            <a:off x="7434775" y="419685"/>
            <a:ext cx="1992924" cy="52050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SIGNAL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44A7A1-FA40-4F0D-823D-4655702D847E}"/>
              </a:ext>
            </a:extLst>
          </p:cNvPr>
          <p:cNvSpPr/>
          <p:nvPr/>
        </p:nvSpPr>
        <p:spPr>
          <a:xfrm>
            <a:off x="1767839" y="419684"/>
            <a:ext cx="1992924" cy="52050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HSI</a:t>
            </a:r>
            <a:endParaRPr lang="en-US" b="1" dirty="0"/>
          </a:p>
        </p:txBody>
      </p:sp>
      <p:sp>
        <p:nvSpPr>
          <p:cNvPr id="9" name="Parenthèses 8">
            <a:extLst>
              <a:ext uri="{FF2B5EF4-FFF2-40B4-BE49-F238E27FC236}">
                <a16:creationId xmlns:a16="http://schemas.microsoft.com/office/drawing/2014/main" id="{38862331-41CC-4CF2-A2B6-A9BB8F38401C}"/>
              </a:ext>
            </a:extLst>
          </p:cNvPr>
          <p:cNvSpPr/>
          <p:nvPr/>
        </p:nvSpPr>
        <p:spPr>
          <a:xfrm>
            <a:off x="4304714" y="1729152"/>
            <a:ext cx="2419644" cy="648286"/>
          </a:xfrm>
          <a:prstGeom prst="bracketPair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1F2BD43-5AE7-4C15-8D48-FF463EA4DC36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764301" y="940189"/>
            <a:ext cx="2743200" cy="85226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0C76727-8C04-476B-ADD1-7058C182657E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5507501" y="940190"/>
            <a:ext cx="2923736" cy="85226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F0BEFED-CFF8-4608-855B-95AA403D564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507501" y="940190"/>
            <a:ext cx="0" cy="85226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7C0F7FD4-F53F-4E9B-869C-6D2F5A97B288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5507501" y="2312963"/>
            <a:ext cx="0" cy="85343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700D554-A946-4B66-9A5C-67D0FC9D20FF}"/>
              </a:ext>
            </a:extLst>
          </p:cNvPr>
          <p:cNvSpPr/>
          <p:nvPr/>
        </p:nvSpPr>
        <p:spPr>
          <a:xfrm>
            <a:off x="3118338" y="4475867"/>
            <a:ext cx="1992924" cy="52050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PLS REGRESSION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1955E0-2176-4DAC-B487-69E7C2109714}"/>
              </a:ext>
            </a:extLst>
          </p:cNvPr>
          <p:cNvSpPr/>
          <p:nvPr/>
        </p:nvSpPr>
        <p:spPr>
          <a:xfrm>
            <a:off x="6018628" y="4475866"/>
            <a:ext cx="1992924" cy="52050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REGRESSIONS</a:t>
            </a:r>
            <a:endParaRPr lang="en-US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F8C5E9-7623-4022-ABD7-709394BC031E}"/>
              </a:ext>
            </a:extLst>
          </p:cNvPr>
          <p:cNvSpPr/>
          <p:nvPr/>
        </p:nvSpPr>
        <p:spPr>
          <a:xfrm>
            <a:off x="218048" y="4475865"/>
            <a:ext cx="1992924" cy="520505"/>
          </a:xfrm>
          <a:prstGeom prst="rect">
            <a:avLst/>
          </a:prstGeom>
          <a:gradFill>
            <a:gsLst>
              <a:gs pos="0">
                <a:srgbClr val="00B050"/>
              </a:gs>
              <a:gs pos="40000">
                <a:srgbClr val="FF0000"/>
              </a:gs>
              <a:gs pos="71000">
                <a:schemeClr val="accent2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INDICES</a:t>
            </a:r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FD806E-450D-45FD-9964-627EF18F655B}"/>
              </a:ext>
            </a:extLst>
          </p:cNvPr>
          <p:cNvSpPr/>
          <p:nvPr/>
        </p:nvSpPr>
        <p:spPr>
          <a:xfrm>
            <a:off x="8918918" y="4475864"/>
            <a:ext cx="1992924" cy="5205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DISCRIMINATIONS</a:t>
            </a:r>
            <a:endParaRPr lang="en-US" b="1" dirty="0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48679AAD-EB42-4D80-BEE4-6517BE535ADC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1214510" y="3686905"/>
            <a:ext cx="4292991" cy="78896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9481A319-D997-4C38-9885-C3458D6F2AE5}"/>
              </a:ext>
            </a:extLst>
          </p:cNvPr>
          <p:cNvCxnSpPr>
            <a:cxnSpLocks/>
            <a:stCxn id="4" idx="2"/>
            <a:endCxn id="23" idx="0"/>
          </p:cNvCxnSpPr>
          <p:nvPr/>
        </p:nvCxnSpPr>
        <p:spPr>
          <a:xfrm flipH="1">
            <a:off x="4114800" y="3686905"/>
            <a:ext cx="1392701" cy="78896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D4321215-4E05-436F-AAE6-D7AE8697BC0D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>
            <a:off x="5507501" y="3686905"/>
            <a:ext cx="1507589" cy="78896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3F16A369-95D1-49C1-9B1E-D935D1E1EA5C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>
            <a:off x="5507501" y="3686905"/>
            <a:ext cx="4407879" cy="78895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79CDAB8-7BF0-47B1-A6E5-834D3ED3D437}"/>
              </a:ext>
            </a:extLst>
          </p:cNvPr>
          <p:cNvSpPr/>
          <p:nvPr/>
        </p:nvSpPr>
        <p:spPr>
          <a:xfrm>
            <a:off x="4511039" y="5788255"/>
            <a:ext cx="1992924" cy="52050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IMAGE PROCESSING</a:t>
            </a:r>
            <a:endParaRPr lang="en-US" b="1" dirty="0"/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1E9F7E29-2D03-4CAE-A684-F96E71B14EC1}"/>
              </a:ext>
            </a:extLst>
          </p:cNvPr>
          <p:cNvCxnSpPr>
            <a:cxnSpLocks/>
            <a:stCxn id="25" idx="2"/>
            <a:endCxn id="39" idx="0"/>
          </p:cNvCxnSpPr>
          <p:nvPr/>
        </p:nvCxnSpPr>
        <p:spPr>
          <a:xfrm>
            <a:off x="1214510" y="4996370"/>
            <a:ext cx="4292991" cy="79188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570EEBD3-F814-4214-A2D1-928FD33D6AC0}"/>
              </a:ext>
            </a:extLst>
          </p:cNvPr>
          <p:cNvCxnSpPr>
            <a:cxnSpLocks/>
            <a:stCxn id="23" idx="2"/>
            <a:endCxn id="39" idx="0"/>
          </p:cNvCxnSpPr>
          <p:nvPr/>
        </p:nvCxnSpPr>
        <p:spPr>
          <a:xfrm>
            <a:off x="4114800" y="4996372"/>
            <a:ext cx="1392701" cy="7918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F3A4A6B3-57B2-470B-84F6-DCC324E15563}"/>
              </a:ext>
            </a:extLst>
          </p:cNvPr>
          <p:cNvCxnSpPr>
            <a:cxnSpLocks/>
            <a:stCxn id="24" idx="2"/>
            <a:endCxn id="39" idx="0"/>
          </p:cNvCxnSpPr>
          <p:nvPr/>
        </p:nvCxnSpPr>
        <p:spPr>
          <a:xfrm flipH="1">
            <a:off x="5507501" y="4996371"/>
            <a:ext cx="1507589" cy="79188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CA45EAA-F4F4-4583-A83B-23FE6C22CC13}"/>
              </a:ext>
            </a:extLst>
          </p:cNvPr>
          <p:cNvCxnSpPr>
            <a:cxnSpLocks/>
            <a:stCxn id="26" idx="2"/>
            <a:endCxn id="39" idx="0"/>
          </p:cNvCxnSpPr>
          <p:nvPr/>
        </p:nvCxnSpPr>
        <p:spPr>
          <a:xfrm flipH="1">
            <a:off x="5507501" y="4996369"/>
            <a:ext cx="4407879" cy="79188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C7D1CBB-7A30-4C70-A1D9-D284D201FCDD}"/>
              </a:ext>
            </a:extLst>
          </p:cNvPr>
          <p:cNvSpPr/>
          <p:nvPr/>
        </p:nvSpPr>
        <p:spPr>
          <a:xfrm>
            <a:off x="11819208" y="4475864"/>
            <a:ext cx="1992924" cy="520505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CLUSTERING</a:t>
            </a:r>
            <a:endParaRPr lang="en-US" b="1" dirty="0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4288235-6875-4622-ABE3-93DF75D4BB5E}"/>
              </a:ext>
            </a:extLst>
          </p:cNvPr>
          <p:cNvCxnSpPr>
            <a:cxnSpLocks/>
            <a:stCxn id="28" idx="2"/>
            <a:endCxn id="39" idx="0"/>
          </p:cNvCxnSpPr>
          <p:nvPr/>
        </p:nvCxnSpPr>
        <p:spPr>
          <a:xfrm flipH="1">
            <a:off x="5507501" y="4996369"/>
            <a:ext cx="7308169" cy="79188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3083357F-058B-4882-A156-CD2544ADC802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>
            <a:off x="5507501" y="3686905"/>
            <a:ext cx="7308169" cy="78895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887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Jacq Kévin</dc:creator>
  <cp:lastModifiedBy>Jacq Kévin</cp:lastModifiedBy>
  <cp:revision>5</cp:revision>
  <dcterms:created xsi:type="dcterms:W3CDTF">2020-05-09T14:02:45Z</dcterms:created>
  <dcterms:modified xsi:type="dcterms:W3CDTF">2020-05-09T14:23:53Z</dcterms:modified>
</cp:coreProperties>
</file>