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0E8988-79E2-4C60-B325-32F8199B8F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524271B-EF68-406B-B6EA-1B846C8857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470DB17-9174-43E2-953A-26E82323D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E2BB1-80CD-43AE-9D07-507E9FFF429C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01E74DC-6AED-471A-91FF-A2ADA4D85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D43FDD5-85AC-4CFB-9860-8DEBBEBDF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A8D26-240C-4811-B623-2CF5BF2B783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568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5B08B5-35CE-4CB7-8032-000E9517B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557BBBB-99E0-48D7-8465-520418FC6A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516D965-2728-4EAE-8C98-790895337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E2BB1-80CD-43AE-9D07-507E9FFF429C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268B937-821B-4DD1-A208-2266D5F8D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F40590C-1AEA-40AB-B65A-CEDD437A8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A8D26-240C-4811-B623-2CF5BF2B783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666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FD6281E0-4DB3-4A6A-9B7C-B12A2A6246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72A7AF6-3407-494B-B7FB-2EB011389E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1652454-26F1-4D12-8B76-5445313E7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E2BB1-80CD-43AE-9D07-507E9FFF429C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EAE76F7-5BAE-4723-90E6-BF025DB45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8836631-582B-4B16-B6E9-434720320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A8D26-240C-4811-B623-2CF5BF2B783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94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1D3EE5-1370-40E5-A763-3618BE2E5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34FF2C1-A02A-4480-B488-F63A515FEE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AC8BDDE-8C59-4FB6-A9E4-2D87EFEAF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E2BB1-80CD-43AE-9D07-507E9FFF429C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51889B7-2D8C-4552-9E65-295ADE897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49DF887-B8F7-48DA-98E7-DDFBAC8F7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A8D26-240C-4811-B623-2CF5BF2B783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100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21D70A-2AEA-45F6-85EF-50D93157A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EA2B4D8-51AA-4D6C-A7E2-1D6F5F2330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25DC623-E3DA-421E-A7A4-C117C3E88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E2BB1-80CD-43AE-9D07-507E9FFF429C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057BB79-9CF2-4E05-848A-40DF084D4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9F8D315-A841-4675-9855-49B0BF367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A8D26-240C-4811-B623-2CF5BF2B783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423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1C650D-B012-40B7-A200-681E46744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7E941F4-02E6-4540-9707-D364BEF273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FD3FAEC-60D3-4C8D-AB1F-B16B99FBF5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EDF6E61-5561-4570-BED6-209982C19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E2BB1-80CD-43AE-9D07-507E9FFF429C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DC4AB6C-8C81-4EBD-91F8-C1D245D70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1D7F461-FB69-49AD-B2C8-EF823FDC0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A8D26-240C-4811-B623-2CF5BF2B783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495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BB5C0F-FC72-4685-8C04-57D6461E9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531D239-2380-48B0-8766-222EE9681F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952EFA5-87B1-4F7F-96BF-138E016D0D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816D11D-6C8C-47EA-B3A9-4750D68ADB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99A79E7-DA5E-46E6-9A96-8BF6F90795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C1C8430-44CC-4D3C-8078-030A41BBF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E2BB1-80CD-43AE-9D07-507E9FFF429C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B10FD45F-5E7C-4C70-ABF3-171ACE3DC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90B4C8C-CF37-4E7B-B2D3-0626EDEFD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A8D26-240C-4811-B623-2CF5BF2B783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836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B934EA-646A-45B2-A36D-24153A124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274983D-AD16-4451-8D45-B53C64232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E2BB1-80CD-43AE-9D07-507E9FFF429C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3A0F55B-2643-474C-A93D-5FE6D7B16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7D85679-8DCD-4E5B-A6B8-180D86CA6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A8D26-240C-4811-B623-2CF5BF2B783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086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FBB693F-6B34-4785-A6C3-16C55B232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E2BB1-80CD-43AE-9D07-507E9FFF429C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73A42A3-10D9-402E-924A-4B45FBA25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486F210-5A0F-4077-8BA5-0EF7F886F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A8D26-240C-4811-B623-2CF5BF2B783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300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2050EB2-64F1-4CC3-8996-A3AED2653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CA90F54-320F-459F-B061-CE7F9A445C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D13C35D-745A-4F06-AC83-F99E18EC41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21172BB-BCAB-4186-BECA-42E9B8892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E2BB1-80CD-43AE-9D07-507E9FFF429C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78DAABF-C673-4CF9-827A-6FEBA630E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B3DE75D-DA08-49FA-B05A-89B2824D5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A8D26-240C-4811-B623-2CF5BF2B783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137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9A7C55-716C-4FFC-BD8B-AF0CCA7B3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D99D4CD-339E-4F52-AFE7-64051AB7B7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5B2AB3E-0A4B-4B41-8D3F-756293412A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0E81E49-EEB0-4F1C-925A-7413827ED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E2BB1-80CD-43AE-9D07-507E9FFF429C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2615DE0-E04D-4DF2-9764-AE4299EC8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D5515DE-430C-48F7-8E70-4885FA21A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A8D26-240C-4811-B623-2CF5BF2B783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638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E7577D5-9C01-478E-A302-D865DDA69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1D028C7-9783-48C7-AEDA-96F319DAD1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B7DA596-6BCC-4524-AB0D-B693BE6967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6E2BB1-80CD-43AE-9D07-507E9FFF429C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0F760F1-FECA-4C4D-B27B-BBF70DC969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5C5631D-4E51-47A2-A617-C2CB29E1E8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1A8D26-240C-4811-B623-2CF5BF2B783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878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E4C2C8D-29FD-4074-A384-242DB4D96F8D}"/>
              </a:ext>
            </a:extLst>
          </p:cNvPr>
          <p:cNvSpPr/>
          <p:nvPr/>
        </p:nvSpPr>
        <p:spPr>
          <a:xfrm>
            <a:off x="4511039" y="3166400"/>
            <a:ext cx="1992924" cy="52050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HSI </a:t>
            </a:r>
            <a:r>
              <a:rPr lang="en-US" b="1" dirty="0"/>
              <a:t>VISUALIZATION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B7214AF-CAFF-4F2D-92AE-401FCDCEBC68}"/>
              </a:ext>
            </a:extLst>
          </p:cNvPr>
          <p:cNvSpPr/>
          <p:nvPr/>
        </p:nvSpPr>
        <p:spPr>
          <a:xfrm>
            <a:off x="4511039" y="419685"/>
            <a:ext cx="1992924" cy="52050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HSI</a:t>
            </a:r>
            <a:endParaRPr lang="en-US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CA48995-569A-4C53-B8AD-35CD4AB79853}"/>
              </a:ext>
            </a:extLst>
          </p:cNvPr>
          <p:cNvSpPr/>
          <p:nvPr/>
        </p:nvSpPr>
        <p:spPr>
          <a:xfrm>
            <a:off x="4511039" y="1792458"/>
            <a:ext cx="1992924" cy="52050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FUSION</a:t>
            </a:r>
            <a:endParaRPr lang="en-US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E7F11FB-BF9C-4383-A4AE-29C1C28FDD0F}"/>
              </a:ext>
            </a:extLst>
          </p:cNvPr>
          <p:cNvSpPr/>
          <p:nvPr/>
        </p:nvSpPr>
        <p:spPr>
          <a:xfrm>
            <a:off x="7434775" y="419685"/>
            <a:ext cx="1992924" cy="52050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SIGNAL</a:t>
            </a:r>
            <a:endParaRPr lang="en-US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F44A7A1-FA40-4F0D-823D-4655702D847E}"/>
              </a:ext>
            </a:extLst>
          </p:cNvPr>
          <p:cNvSpPr/>
          <p:nvPr/>
        </p:nvSpPr>
        <p:spPr>
          <a:xfrm>
            <a:off x="1767839" y="419684"/>
            <a:ext cx="1992924" cy="52050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HSI</a:t>
            </a:r>
            <a:endParaRPr lang="en-US" b="1" dirty="0"/>
          </a:p>
        </p:txBody>
      </p:sp>
      <p:sp>
        <p:nvSpPr>
          <p:cNvPr id="9" name="Parenthèses 8">
            <a:extLst>
              <a:ext uri="{FF2B5EF4-FFF2-40B4-BE49-F238E27FC236}">
                <a16:creationId xmlns:a16="http://schemas.microsoft.com/office/drawing/2014/main" id="{38862331-41CC-4CF2-A2B6-A9BB8F38401C}"/>
              </a:ext>
            </a:extLst>
          </p:cNvPr>
          <p:cNvSpPr/>
          <p:nvPr/>
        </p:nvSpPr>
        <p:spPr>
          <a:xfrm>
            <a:off x="4304714" y="1729152"/>
            <a:ext cx="2419644" cy="648286"/>
          </a:xfrm>
          <a:prstGeom prst="bracketPair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A1F2BD43-5AE7-4C15-8D48-FF463EA4DC36}"/>
              </a:ext>
            </a:extLst>
          </p:cNvPr>
          <p:cNvCxnSpPr>
            <a:stCxn id="8" idx="2"/>
            <a:endCxn id="6" idx="0"/>
          </p:cNvCxnSpPr>
          <p:nvPr/>
        </p:nvCxnSpPr>
        <p:spPr>
          <a:xfrm>
            <a:off x="2764301" y="940189"/>
            <a:ext cx="2743200" cy="852269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10C76727-8C04-476B-ADD1-7058C182657E}"/>
              </a:ext>
            </a:extLst>
          </p:cNvPr>
          <p:cNvCxnSpPr>
            <a:cxnSpLocks/>
            <a:stCxn id="7" idx="2"/>
            <a:endCxn id="6" idx="0"/>
          </p:cNvCxnSpPr>
          <p:nvPr/>
        </p:nvCxnSpPr>
        <p:spPr>
          <a:xfrm flipH="1">
            <a:off x="5507501" y="940190"/>
            <a:ext cx="2923736" cy="852268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8F0BEFED-CFF8-4608-855B-95AA403D5643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5507501" y="940190"/>
            <a:ext cx="0" cy="852268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7C0F7FD4-F53F-4E9B-869C-6D2F5A97B288}"/>
              </a:ext>
            </a:extLst>
          </p:cNvPr>
          <p:cNvCxnSpPr>
            <a:cxnSpLocks/>
            <a:stCxn id="6" idx="2"/>
            <a:endCxn id="4" idx="0"/>
          </p:cNvCxnSpPr>
          <p:nvPr/>
        </p:nvCxnSpPr>
        <p:spPr>
          <a:xfrm>
            <a:off x="5507501" y="2312963"/>
            <a:ext cx="0" cy="853437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7700D554-A946-4B66-9A5C-67D0FC9D20FF}"/>
              </a:ext>
            </a:extLst>
          </p:cNvPr>
          <p:cNvSpPr/>
          <p:nvPr/>
        </p:nvSpPr>
        <p:spPr>
          <a:xfrm>
            <a:off x="1613093" y="4475867"/>
            <a:ext cx="1992924" cy="520505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PLS REGRESSION</a:t>
            </a:r>
            <a:endParaRPr lang="en-US" b="1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C1955E0-2176-4DAC-B487-69E7C2109714}"/>
              </a:ext>
            </a:extLst>
          </p:cNvPr>
          <p:cNvSpPr/>
          <p:nvPr/>
        </p:nvSpPr>
        <p:spPr>
          <a:xfrm>
            <a:off x="4513383" y="4475866"/>
            <a:ext cx="1992924" cy="52050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REGRESSIONS</a:t>
            </a:r>
            <a:endParaRPr lang="en-US" b="1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7F8C5E9-7623-4022-ABD7-709394BC031E}"/>
              </a:ext>
            </a:extLst>
          </p:cNvPr>
          <p:cNvSpPr/>
          <p:nvPr/>
        </p:nvSpPr>
        <p:spPr>
          <a:xfrm>
            <a:off x="-1287197" y="4475865"/>
            <a:ext cx="1992924" cy="520505"/>
          </a:xfrm>
          <a:prstGeom prst="rect">
            <a:avLst/>
          </a:prstGeom>
          <a:gradFill>
            <a:gsLst>
              <a:gs pos="0">
                <a:srgbClr val="00B050"/>
              </a:gs>
              <a:gs pos="40000">
                <a:srgbClr val="FF0000"/>
              </a:gs>
              <a:gs pos="71000">
                <a:schemeClr val="accent2"/>
              </a:gs>
              <a:gs pos="100000">
                <a:srgbClr val="00B0F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INDICES</a:t>
            </a:r>
            <a:endParaRPr lang="en-US" b="1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AFD806E-450D-45FD-9964-627EF18F655B}"/>
              </a:ext>
            </a:extLst>
          </p:cNvPr>
          <p:cNvSpPr/>
          <p:nvPr/>
        </p:nvSpPr>
        <p:spPr>
          <a:xfrm>
            <a:off x="7413673" y="4475864"/>
            <a:ext cx="1992924" cy="5205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DISCRIMINATIONS</a:t>
            </a:r>
            <a:endParaRPr lang="en-US" b="1" dirty="0"/>
          </a:p>
        </p:txBody>
      </p: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48679AAD-EB42-4D80-BEE4-6517BE535ADC}"/>
              </a:ext>
            </a:extLst>
          </p:cNvPr>
          <p:cNvCxnSpPr>
            <a:cxnSpLocks/>
            <a:stCxn id="4" idx="2"/>
            <a:endCxn id="25" idx="0"/>
          </p:cNvCxnSpPr>
          <p:nvPr/>
        </p:nvCxnSpPr>
        <p:spPr>
          <a:xfrm flipH="1">
            <a:off x="-290735" y="3686905"/>
            <a:ext cx="5798236" cy="78896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9481A319-D997-4C38-9885-C3458D6F2AE5}"/>
              </a:ext>
            </a:extLst>
          </p:cNvPr>
          <p:cNvCxnSpPr>
            <a:cxnSpLocks/>
            <a:stCxn id="4" idx="2"/>
            <a:endCxn id="23" idx="0"/>
          </p:cNvCxnSpPr>
          <p:nvPr/>
        </p:nvCxnSpPr>
        <p:spPr>
          <a:xfrm flipH="1">
            <a:off x="2609555" y="3686905"/>
            <a:ext cx="2897946" cy="788962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D4321215-4E05-436F-AAE6-D7AE8697BC0D}"/>
              </a:ext>
            </a:extLst>
          </p:cNvPr>
          <p:cNvCxnSpPr>
            <a:cxnSpLocks/>
            <a:stCxn id="4" idx="2"/>
            <a:endCxn id="24" idx="0"/>
          </p:cNvCxnSpPr>
          <p:nvPr/>
        </p:nvCxnSpPr>
        <p:spPr>
          <a:xfrm>
            <a:off x="5507501" y="3686905"/>
            <a:ext cx="2344" cy="788961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avec flèche 35">
            <a:extLst>
              <a:ext uri="{FF2B5EF4-FFF2-40B4-BE49-F238E27FC236}">
                <a16:creationId xmlns:a16="http://schemas.microsoft.com/office/drawing/2014/main" id="{3F16A369-95D1-49C1-9B1E-D935D1E1EA5C}"/>
              </a:ext>
            </a:extLst>
          </p:cNvPr>
          <p:cNvCxnSpPr>
            <a:cxnSpLocks/>
            <a:stCxn id="4" idx="2"/>
            <a:endCxn id="26" idx="0"/>
          </p:cNvCxnSpPr>
          <p:nvPr/>
        </p:nvCxnSpPr>
        <p:spPr>
          <a:xfrm>
            <a:off x="5507501" y="3686905"/>
            <a:ext cx="2902634" cy="788959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79CDAB8-7BF0-47B1-A6E5-834D3ED3D437}"/>
              </a:ext>
            </a:extLst>
          </p:cNvPr>
          <p:cNvSpPr/>
          <p:nvPr/>
        </p:nvSpPr>
        <p:spPr>
          <a:xfrm>
            <a:off x="4511039" y="5788255"/>
            <a:ext cx="1992924" cy="520505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IMAGE PROCESSING</a:t>
            </a:r>
            <a:endParaRPr lang="en-US" b="1" dirty="0"/>
          </a:p>
        </p:txBody>
      </p:sp>
      <p:cxnSp>
        <p:nvCxnSpPr>
          <p:cNvPr id="40" name="Connecteur droit avec flèche 39">
            <a:extLst>
              <a:ext uri="{FF2B5EF4-FFF2-40B4-BE49-F238E27FC236}">
                <a16:creationId xmlns:a16="http://schemas.microsoft.com/office/drawing/2014/main" id="{1E9F7E29-2D03-4CAE-A684-F96E71B14EC1}"/>
              </a:ext>
            </a:extLst>
          </p:cNvPr>
          <p:cNvCxnSpPr>
            <a:cxnSpLocks/>
            <a:stCxn id="25" idx="2"/>
            <a:endCxn id="39" idx="0"/>
          </p:cNvCxnSpPr>
          <p:nvPr/>
        </p:nvCxnSpPr>
        <p:spPr>
          <a:xfrm>
            <a:off x="-290735" y="4996370"/>
            <a:ext cx="5798236" cy="791885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avec flèche 42">
            <a:extLst>
              <a:ext uri="{FF2B5EF4-FFF2-40B4-BE49-F238E27FC236}">
                <a16:creationId xmlns:a16="http://schemas.microsoft.com/office/drawing/2014/main" id="{570EEBD3-F814-4214-A2D1-928FD33D6AC0}"/>
              </a:ext>
            </a:extLst>
          </p:cNvPr>
          <p:cNvCxnSpPr>
            <a:cxnSpLocks/>
            <a:stCxn id="23" idx="2"/>
            <a:endCxn id="39" idx="0"/>
          </p:cNvCxnSpPr>
          <p:nvPr/>
        </p:nvCxnSpPr>
        <p:spPr>
          <a:xfrm>
            <a:off x="2609555" y="4996372"/>
            <a:ext cx="2897946" cy="791883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avec flèche 45">
            <a:extLst>
              <a:ext uri="{FF2B5EF4-FFF2-40B4-BE49-F238E27FC236}">
                <a16:creationId xmlns:a16="http://schemas.microsoft.com/office/drawing/2014/main" id="{F3A4A6B3-57B2-470B-84F6-DCC324E15563}"/>
              </a:ext>
            </a:extLst>
          </p:cNvPr>
          <p:cNvCxnSpPr>
            <a:cxnSpLocks/>
            <a:stCxn id="24" idx="2"/>
            <a:endCxn id="39" idx="0"/>
          </p:cNvCxnSpPr>
          <p:nvPr/>
        </p:nvCxnSpPr>
        <p:spPr>
          <a:xfrm flipH="1">
            <a:off x="5507501" y="4996371"/>
            <a:ext cx="2344" cy="791884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avec flèche 48">
            <a:extLst>
              <a:ext uri="{FF2B5EF4-FFF2-40B4-BE49-F238E27FC236}">
                <a16:creationId xmlns:a16="http://schemas.microsoft.com/office/drawing/2014/main" id="{BCA45EAA-F4F4-4583-A83B-23FE6C22CC13}"/>
              </a:ext>
            </a:extLst>
          </p:cNvPr>
          <p:cNvCxnSpPr>
            <a:cxnSpLocks/>
            <a:stCxn id="26" idx="2"/>
            <a:endCxn id="39" idx="0"/>
          </p:cNvCxnSpPr>
          <p:nvPr/>
        </p:nvCxnSpPr>
        <p:spPr>
          <a:xfrm flipH="1">
            <a:off x="5507501" y="4996369"/>
            <a:ext cx="2902634" cy="791886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DC7D1CBB-7A30-4C70-A1D9-D284D201FCDD}"/>
              </a:ext>
            </a:extLst>
          </p:cNvPr>
          <p:cNvSpPr/>
          <p:nvPr/>
        </p:nvSpPr>
        <p:spPr>
          <a:xfrm>
            <a:off x="10313963" y="4475864"/>
            <a:ext cx="1992924" cy="520505"/>
          </a:xfrm>
          <a:prstGeom prst="rect">
            <a:avLst/>
          </a:prstGeom>
          <a:gradFill flip="none" rotWithShape="1">
            <a:gsLst>
              <a:gs pos="0">
                <a:schemeClr val="accent2">
                  <a:tint val="66000"/>
                  <a:satMod val="160000"/>
                </a:schemeClr>
              </a:gs>
              <a:gs pos="50000">
                <a:schemeClr val="accent2">
                  <a:tint val="44500"/>
                  <a:satMod val="160000"/>
                </a:schemeClr>
              </a:gs>
              <a:gs pos="100000">
                <a:schemeClr val="accent2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CLUSTERING</a:t>
            </a:r>
            <a:endParaRPr lang="en-US" b="1" dirty="0"/>
          </a:p>
        </p:txBody>
      </p: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A4288235-6875-4622-ABE3-93DF75D4BB5E}"/>
              </a:ext>
            </a:extLst>
          </p:cNvPr>
          <p:cNvCxnSpPr>
            <a:cxnSpLocks/>
            <a:stCxn id="28" idx="2"/>
            <a:endCxn id="39" idx="0"/>
          </p:cNvCxnSpPr>
          <p:nvPr/>
        </p:nvCxnSpPr>
        <p:spPr>
          <a:xfrm flipH="1">
            <a:off x="5507501" y="4996369"/>
            <a:ext cx="5802924" cy="791886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3083357F-058B-4882-A156-CD2544ADC802}"/>
              </a:ext>
            </a:extLst>
          </p:cNvPr>
          <p:cNvCxnSpPr>
            <a:cxnSpLocks/>
            <a:stCxn id="4" idx="2"/>
            <a:endCxn id="28" idx="0"/>
          </p:cNvCxnSpPr>
          <p:nvPr/>
        </p:nvCxnSpPr>
        <p:spPr>
          <a:xfrm>
            <a:off x="5507501" y="3686905"/>
            <a:ext cx="5802924" cy="788959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08871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14</Words>
  <Application>Microsoft Office PowerPoint</Application>
  <PresentationFormat>Grand écran</PresentationFormat>
  <Paragraphs>11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Jacq Kévin</dc:creator>
  <cp:lastModifiedBy>Jacq Kévin</cp:lastModifiedBy>
  <cp:revision>6</cp:revision>
  <dcterms:created xsi:type="dcterms:W3CDTF">2020-05-09T14:02:45Z</dcterms:created>
  <dcterms:modified xsi:type="dcterms:W3CDTF">2020-05-09T14:27:26Z</dcterms:modified>
</cp:coreProperties>
</file>