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19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5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0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0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11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52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46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11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1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18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9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76446" y="135401"/>
            <a:ext cx="152986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RAW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5958" y="806547"/>
            <a:ext cx="4070838" cy="4572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REFLECTANCE OR PSEUDO-ABSORBANCE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1289" y="2839323"/>
            <a:ext cx="4920176" cy="4572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NORMALIZATION: NONE, CENTER OR AUTOSCALE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81292" y="3510469"/>
            <a:ext cx="4920170" cy="4572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SUBSAMPLING : RANDOM SELECTION OR MEDIAN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477693"/>
            <a:ext cx="233875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DEPTH CALIBRATION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18" y="5509259"/>
            <a:ext cx="2338716" cy="4572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VARIABLE SELECTION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8921" y="2152643"/>
            <a:ext cx="5904908" cy="4572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SPECTRAL PREPROCESSING: NONE OR 13 FOR COMPARISON</a:t>
            </a:r>
          </a:p>
        </p:txBody>
      </p:sp>
      <p:cxnSp>
        <p:nvCxnSpPr>
          <p:cNvPr id="12" name="Connecteur droit avec flèche 11"/>
          <p:cNvCxnSpPr>
            <a:stCxn id="4" idx="2"/>
            <a:endCxn id="5" idx="0"/>
          </p:cNvCxnSpPr>
          <p:nvPr/>
        </p:nvCxnSpPr>
        <p:spPr>
          <a:xfrm>
            <a:off x="5741377" y="592601"/>
            <a:ext cx="0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2"/>
            <a:endCxn id="8" idx="0"/>
          </p:cNvCxnSpPr>
          <p:nvPr/>
        </p:nvCxnSpPr>
        <p:spPr>
          <a:xfrm flipH="1">
            <a:off x="5741376" y="1263747"/>
            <a:ext cx="1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cxnSpLocks/>
            <a:stCxn id="8" idx="2"/>
            <a:endCxn id="10" idx="0"/>
          </p:cNvCxnSpPr>
          <p:nvPr/>
        </p:nvCxnSpPr>
        <p:spPr>
          <a:xfrm flipH="1">
            <a:off x="5741375" y="1934893"/>
            <a:ext cx="1" cy="217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cxnSpLocks/>
            <a:stCxn id="6" idx="2"/>
            <a:endCxn id="7" idx="0"/>
          </p:cNvCxnSpPr>
          <p:nvPr/>
        </p:nvCxnSpPr>
        <p:spPr>
          <a:xfrm>
            <a:off x="5741377" y="3296523"/>
            <a:ext cx="0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/>
            <a:stCxn id="7" idx="2"/>
            <a:endCxn id="20" idx="0"/>
          </p:cNvCxnSpPr>
          <p:nvPr/>
        </p:nvCxnSpPr>
        <p:spPr>
          <a:xfrm flipH="1">
            <a:off x="5741376" y="3967669"/>
            <a:ext cx="1" cy="182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cxnSpLocks/>
            <a:stCxn id="10" idx="2"/>
            <a:endCxn id="6" idx="0"/>
          </p:cNvCxnSpPr>
          <p:nvPr/>
        </p:nvCxnSpPr>
        <p:spPr>
          <a:xfrm>
            <a:off x="5741375" y="2609843"/>
            <a:ext cx="2" cy="229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40941" y="4845144"/>
            <a:ext cx="3400868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COMPLETE MODEL ESTIMATION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A8E49-D2A8-4DC1-9FF7-E8E19C728244}"/>
              </a:ext>
            </a:extLst>
          </p:cNvPr>
          <p:cNvSpPr/>
          <p:nvPr/>
        </p:nvSpPr>
        <p:spPr>
          <a:xfrm>
            <a:off x="4378572" y="4149670"/>
            <a:ext cx="2725608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OPTIMAL PREPROCESSING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7173B15-7A2A-4A2C-991B-4704B1F266F1}"/>
              </a:ext>
            </a:extLst>
          </p:cNvPr>
          <p:cNvCxnSpPr>
            <a:cxnSpLocks/>
            <a:stCxn id="30" idx="2"/>
            <a:endCxn id="9" idx="0"/>
          </p:cNvCxnSpPr>
          <p:nvPr/>
        </p:nvCxnSpPr>
        <p:spPr>
          <a:xfrm>
            <a:off x="5741375" y="5302344"/>
            <a:ext cx="1" cy="206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4F1AD02-A7B1-4F28-A7B0-7CCF8AE303FF}"/>
              </a:ext>
            </a:extLst>
          </p:cNvPr>
          <p:cNvSpPr/>
          <p:nvPr/>
        </p:nvSpPr>
        <p:spPr>
          <a:xfrm>
            <a:off x="4251963" y="6195059"/>
            <a:ext cx="2978826" cy="457200"/>
          </a:xfrm>
          <a:prstGeom prst="rect">
            <a:avLst/>
          </a:prstGeom>
          <a:solidFill>
            <a:srgbClr val="7030A0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REDUCE MODEL ESTIMATION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2B39D07-5ED9-42BE-8E31-4CBF5AB40FA6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741376" y="5981113"/>
            <a:ext cx="2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B49CDDB-1828-44BF-9963-5ACC1935A370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flipH="1">
            <a:off x="5741375" y="4606870"/>
            <a:ext cx="1" cy="2382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54D4981C-6CDB-48CD-8468-0D36B242FF81}"/>
              </a:ext>
            </a:extLst>
          </p:cNvPr>
          <p:cNvSpPr txBox="1"/>
          <p:nvPr/>
        </p:nvSpPr>
        <p:spPr>
          <a:xfrm>
            <a:off x="8947051" y="806547"/>
            <a:ext cx="1308295" cy="3693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User </a:t>
            </a:r>
            <a:r>
              <a:rPr lang="fr-FR" b="1" dirty="0" err="1"/>
              <a:t>choice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6583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Jacq Kévin</cp:lastModifiedBy>
  <cp:revision>9</cp:revision>
  <dcterms:created xsi:type="dcterms:W3CDTF">2019-02-11T13:05:43Z</dcterms:created>
  <dcterms:modified xsi:type="dcterms:W3CDTF">2020-05-03T17:23:22Z</dcterms:modified>
</cp:coreProperties>
</file>