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8988-79E2-4C60-B325-32F8199B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4271B-EF68-406B-B6EA-1B846C88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DB17-9174-43E2-953A-26E8232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74DC-6AED-471A-91FF-A2ADA4D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3FDD5-85AC-4CFB-9860-8DEBBEB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08B5-35CE-4CB7-8032-000E951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7BBBB-99E0-48D7-8465-520418FC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D965-2728-4EAE-8C98-7908953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B937-821B-4DD1-A208-2266D5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0590C-1AEA-40AB-B65A-CEDD437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281E0-4DB3-4A6A-9B7C-B12A2A62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A7AF6-3407-494B-B7FB-2EB0113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52454-26F1-4D12-8B76-544531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76F7-5BAE-4723-90E6-BF025DB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6631-582B-4B16-B6E9-4347203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D3EE5-1370-40E5-A763-3618BE2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FF2C1-A02A-4480-B488-F63A515F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8BDDE-8C59-4FB6-A9E4-2D87EFEA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89B7-2D8C-4552-9E65-295ADE8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F887-B8F7-48DA-98E7-DDFBAC8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D70A-2AEA-45F6-85EF-50D9315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2B4D8-51AA-4D6C-A7E2-1D6F5F23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C623-E3DA-421E-A7A4-C117C3E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BB79-9CF2-4E05-848A-40DF084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8D315-A841-4675-9855-49B0BF3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650D-B012-40B7-A200-681E467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41F4-02E6-4540-9707-D364BEF27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3FAEC-60D3-4C8D-AB1F-B16B99FB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F6E61-5561-4570-BED6-209982C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4AB6C-8C81-4EBD-91F8-C1D245D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7F461-FB69-49AD-B2C8-EF823FD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B5C0F-FC72-4685-8C04-57D646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1D239-2380-48B0-8766-222EE968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2EFA5-87B1-4F7F-96BF-138E016D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6D11D-6C8C-47EA-B3A9-4750D68A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A79E7-DA5E-46E6-9A96-8BF6F907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C8430-44CC-4D3C-8078-030A41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FD45F-5E7C-4C70-ABF3-171ACE3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4C8C-CF37-4E7B-B2D3-0626EDE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34EA-646A-45B2-A36D-24153A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4983D-AD16-4451-8D45-B53C642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A0F55B-2643-474C-A93D-5FE6D7B1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85679-8DCD-4E5B-A6B8-180D86C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B693F-6B34-4785-A6C3-16C55B2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3A42A3-10D9-402E-924A-4B45FBA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6F210-5A0F-4077-8BA5-0EF7F88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0EB2-64F1-4CC3-8996-A3AED26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90F54-320F-459F-B061-CE7F9A4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3C35D-745A-4F06-AC83-F99E18EC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172BB-BCAB-4186-BECA-42E9B88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DAABF-C673-4CF9-827A-6FEBA63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DE75D-DA08-49FA-B05A-89B2824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A7C55-716C-4FFC-BD8B-AF0CCA7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9D4CD-339E-4F52-AFE7-64051AB7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2AB3E-0A4B-4B41-8D3F-75629341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81E49-EEB0-4F1C-925A-7413827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15DE0-E04D-4DF2-9764-AE4299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515DE-430C-48F7-8E70-4885FA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577D5-9C01-478E-A302-D865D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028C7-9783-48C7-AEDA-96F319DA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DA596-6BCC-4524-AB0D-B693BE69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2BB1-80CD-43AE-9D07-507E9FFF429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760F1-FECA-4C4D-B27B-BBF70DC9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5631D-4E51-47A2-A617-C2CB29E1E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2C8D-29FD-4074-A384-242DB4D96F8D}"/>
              </a:ext>
            </a:extLst>
          </p:cNvPr>
          <p:cNvSpPr/>
          <p:nvPr/>
        </p:nvSpPr>
        <p:spPr>
          <a:xfrm>
            <a:off x="4511039" y="3166400"/>
            <a:ext cx="1992924" cy="520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 </a:t>
            </a:r>
            <a:r>
              <a:rPr lang="en-US" b="1" dirty="0"/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214AF-CAFF-4F2D-92AE-401FCDCEBC68}"/>
              </a:ext>
            </a:extLst>
          </p:cNvPr>
          <p:cNvSpPr/>
          <p:nvPr/>
        </p:nvSpPr>
        <p:spPr>
          <a:xfrm>
            <a:off x="4511039" y="419685"/>
            <a:ext cx="1992924" cy="520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48995-569A-4C53-B8AD-35CD4AB79853}"/>
              </a:ext>
            </a:extLst>
          </p:cNvPr>
          <p:cNvSpPr/>
          <p:nvPr/>
        </p:nvSpPr>
        <p:spPr>
          <a:xfrm>
            <a:off x="4511039" y="1792458"/>
            <a:ext cx="1992924" cy="5205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FUSION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11FB-BF9C-4383-A4AE-29C1C28FDD0F}"/>
              </a:ext>
            </a:extLst>
          </p:cNvPr>
          <p:cNvSpPr/>
          <p:nvPr/>
        </p:nvSpPr>
        <p:spPr>
          <a:xfrm>
            <a:off x="7434775" y="419685"/>
            <a:ext cx="1992924" cy="520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SIGNAL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4A7A1-FA40-4F0D-823D-4655702D847E}"/>
              </a:ext>
            </a:extLst>
          </p:cNvPr>
          <p:cNvSpPr/>
          <p:nvPr/>
        </p:nvSpPr>
        <p:spPr>
          <a:xfrm>
            <a:off x="1767839" y="419684"/>
            <a:ext cx="1992924" cy="520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38862331-41CC-4CF2-A2B6-A9BB8F38401C}"/>
              </a:ext>
            </a:extLst>
          </p:cNvPr>
          <p:cNvSpPr/>
          <p:nvPr/>
        </p:nvSpPr>
        <p:spPr>
          <a:xfrm>
            <a:off x="4304714" y="1729152"/>
            <a:ext cx="2419644" cy="648286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1F2BD43-5AE7-4C15-8D48-FF463EA4DC36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64301" y="940189"/>
            <a:ext cx="2743200" cy="8522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C76727-8C04-476B-ADD1-7058C182657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07501" y="940190"/>
            <a:ext cx="2923736" cy="852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F0BEFED-CFF8-4608-855B-95AA403D56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7501" y="940190"/>
            <a:ext cx="0" cy="852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0F7FD4-F53F-4E9B-869C-6D2F5A97B28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507501" y="2312963"/>
            <a:ext cx="0" cy="853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955E0-2176-4DAC-B487-69E7C2109714}"/>
              </a:ext>
            </a:extLst>
          </p:cNvPr>
          <p:cNvSpPr/>
          <p:nvPr/>
        </p:nvSpPr>
        <p:spPr>
          <a:xfrm>
            <a:off x="1613412" y="4475869"/>
            <a:ext cx="1992924" cy="52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REGRESSIONS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8C5E9-7623-4022-ABD7-709394BC031E}"/>
              </a:ext>
            </a:extLst>
          </p:cNvPr>
          <p:cNvSpPr/>
          <p:nvPr/>
        </p:nvSpPr>
        <p:spPr>
          <a:xfrm>
            <a:off x="-1286878" y="4475869"/>
            <a:ext cx="1992924" cy="520505"/>
          </a:xfrm>
          <a:prstGeom prst="rect">
            <a:avLst/>
          </a:prstGeom>
          <a:gradFill>
            <a:gsLst>
              <a:gs pos="0">
                <a:srgbClr val="00B050"/>
              </a:gs>
              <a:gs pos="40000">
                <a:srgbClr val="FF0000"/>
              </a:gs>
              <a:gs pos="71000">
                <a:schemeClr val="accent2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INDICES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D806E-450D-45FD-9964-627EF18F655B}"/>
              </a:ext>
            </a:extLst>
          </p:cNvPr>
          <p:cNvSpPr/>
          <p:nvPr/>
        </p:nvSpPr>
        <p:spPr>
          <a:xfrm>
            <a:off x="4513702" y="4475867"/>
            <a:ext cx="1992924" cy="520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DISCRIMINATIONS</a:t>
            </a:r>
            <a:endParaRPr lang="en-US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679AAD-EB42-4D80-BEE4-6517BE535ADC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-290416" y="3686905"/>
            <a:ext cx="5797917" cy="7889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321215-4E05-436F-AAE6-D7AE8697BC0D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2609874" y="3686905"/>
            <a:ext cx="2897627" cy="7889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F16A369-95D1-49C1-9B1E-D935D1E1EA5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507501" y="3686905"/>
            <a:ext cx="2663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CDAB8-7BF0-47B1-A6E5-834D3ED3D437}"/>
              </a:ext>
            </a:extLst>
          </p:cNvPr>
          <p:cNvSpPr/>
          <p:nvPr/>
        </p:nvSpPr>
        <p:spPr>
          <a:xfrm>
            <a:off x="4511039" y="5788255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PROCESSING</a:t>
            </a:r>
            <a:endParaRPr lang="en-US" b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9F7E29-2D03-4CAE-A684-F96E71B14EC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-290416" y="4996374"/>
            <a:ext cx="5797917" cy="79188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A4A6B3-57B2-470B-84F6-DCC324E1556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609874" y="4996374"/>
            <a:ext cx="2897627" cy="79188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CA45EAA-F4F4-4583-A83B-23FE6C22CC1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5507501" y="4996372"/>
            <a:ext cx="2663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D1CBB-7A30-4C70-A1D9-D284D201FCDD}"/>
              </a:ext>
            </a:extLst>
          </p:cNvPr>
          <p:cNvSpPr/>
          <p:nvPr/>
        </p:nvSpPr>
        <p:spPr>
          <a:xfrm>
            <a:off x="7413992" y="4475867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CLUSTERING</a:t>
            </a:r>
            <a:endParaRPr lang="en-US" b="1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4288235-6875-4622-ABE3-93DF75D4BB5E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5507501" y="4996372"/>
            <a:ext cx="2902953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083357F-058B-4882-A156-CD2544ADC802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5507501" y="3686905"/>
            <a:ext cx="2902953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AA771ED-7671-4443-8893-EFA2BC7BF7BB}"/>
              </a:ext>
            </a:extLst>
          </p:cNvPr>
          <p:cNvSpPr/>
          <p:nvPr/>
        </p:nvSpPr>
        <p:spPr>
          <a:xfrm>
            <a:off x="5495278" y="3684233"/>
            <a:ext cx="5823751" cy="2086252"/>
          </a:xfrm>
          <a:custGeom>
            <a:avLst/>
            <a:gdLst>
              <a:gd name="connsiteX0" fmla="*/ 8877 w 5823751"/>
              <a:gd name="connsiteY0" fmla="*/ 0 h 2086252"/>
              <a:gd name="connsiteX1" fmla="*/ 5823751 w 5823751"/>
              <a:gd name="connsiteY1" fmla="*/ 1145219 h 2086252"/>
              <a:gd name="connsiteX2" fmla="*/ 0 w 5823751"/>
              <a:gd name="connsiteY2" fmla="*/ 2086252 h 20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751" h="2086252">
                <a:moveTo>
                  <a:pt x="8877" y="0"/>
                </a:moveTo>
                <a:cubicBezTo>
                  <a:pt x="2917053" y="398755"/>
                  <a:pt x="5825230" y="797510"/>
                  <a:pt x="5823751" y="1145219"/>
                </a:cubicBezTo>
                <a:cubicBezTo>
                  <a:pt x="5822272" y="1492928"/>
                  <a:pt x="2911136" y="1789590"/>
                  <a:pt x="0" y="2086252"/>
                </a:cubicBezTo>
              </a:path>
            </a:pathLst>
          </a:cu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08768AE-ED10-4EB7-99B5-924A27380869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706046" y="4736122"/>
            <a:ext cx="907366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58451A0-395C-4A67-ACA4-0CAF5D11B56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606336" y="4736120"/>
            <a:ext cx="907366" cy="2"/>
          </a:xfrm>
          <a:prstGeom prst="straightConnector1">
            <a:avLst/>
          </a:prstGeom>
          <a:ln w="28575">
            <a:solidFill>
              <a:srgbClr val="0070C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BB346898-5DEE-4B95-BEAE-04D36DFFF26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506626" y="4736120"/>
            <a:ext cx="907366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 Kévin</dc:creator>
  <cp:lastModifiedBy>Jacq Kévin</cp:lastModifiedBy>
  <cp:revision>8</cp:revision>
  <dcterms:created xsi:type="dcterms:W3CDTF">2020-05-09T14:02:45Z</dcterms:created>
  <dcterms:modified xsi:type="dcterms:W3CDTF">2020-06-01T21:02:07Z</dcterms:modified>
</cp:coreProperties>
</file>