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18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ED68-8D20-4886-9D72-19007820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960B7-33E9-4A4C-B03A-7B7D151A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15C7-6D94-4DFB-959C-831028C9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D681-4F35-489E-AFE2-EBC55A80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CD1D-605B-4163-B28B-422A0AF8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CE86-D1D4-48C9-8F71-B9A410E2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35092-9158-459B-9979-3899C3E4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4E1E-349E-4580-8D6E-2FE2ACEB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E7E1-F30A-403C-9B0E-55734CA0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716A-0538-43A2-8D40-334F70AF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0D82D-06C2-43E2-9E10-EE9C59FB1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DA91-B41B-4F7A-9C9D-D076D7F3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61E8-AC23-4CF9-AA7C-606ACEC8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9F0E-02E3-4228-B1AF-B158F331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1241-BC40-4EFE-8BB1-0519E3A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D48D-0FF5-4CCB-A2F0-43275485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687C-6674-49B0-969D-B3DB1CAB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31D5-769A-447D-8EB4-B57332A2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C12B-BE3D-4341-8DA6-2A1C9247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9B34-C118-42CC-B814-C2BCEB29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0C67-CAB5-4B2D-8F62-B984318A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7C38-573F-4D81-A644-96874736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B232-34EA-44B0-955E-37FE65F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D579-3586-410D-9E3D-2410806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1364-2D40-41A6-8BD4-0A9AFB58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3687-AE3D-4336-A673-2B7AA96D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13FD-68AE-45A1-B453-97BEC31E7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0D23-4C97-419C-80C8-6D2E7ADE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BC09-0528-443A-8771-30C118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C83D-ECBA-46B6-B625-843AA1B7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1EA4-4643-47DF-8434-2C3389B0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476-F60E-4F8D-BF05-0BDC38D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53C2-6E5A-4CA3-8785-5E67D462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12A1-C0BB-4FED-952F-75730BDCF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868BE-49C4-4E9C-B689-CC3792B1E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8443-9A1E-4802-94E4-E1DA3D953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B9F1D-4D73-48B2-BD68-0BFB3E16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D6FA-F9E6-43E7-A802-C440995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B2AEA-6720-4EA4-A57B-ADCD30FE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038-D805-4E64-829F-7EF3290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ABCF8-7F6D-493E-8538-F6D7523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F2B0-C1B3-428A-B32F-CE266DC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67B5-A543-4E7F-981F-6CD31FC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7B67-5072-4ABA-AE4F-BF0493C2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713E7-4B3C-4351-A5CF-85D8989B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00E53-82BC-4F91-898B-5407309D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731-2A48-44CD-B18C-C82EA9E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86E9-DD53-47DD-85DE-283A0C17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32D24-324C-4C35-9B9A-B9A4B10D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EDA-861E-4496-A4CC-F1B55063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E8C5-5A36-470B-B9B3-5D98332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8651-B646-421F-9FA9-30385B8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27CA-B2D9-43AF-917F-0A89B23A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567C4-34B2-4531-AE8F-C6B0FF58E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7AC73-7FDC-4AAD-A69C-885F2BEE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3AF39-7664-4964-87F2-9238249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116C-16D8-4100-BCDC-9B43FBBF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7136-85F2-4F6D-8CF0-F9D54DE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BF058-CDCD-4E66-8E36-81B45982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216E-A5DD-4E47-A660-6A1E96F2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8BDC-4FA0-4BC9-AD29-AB35877F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29F3-FD12-4384-B084-24A2EE3AA60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4A06-61A1-4639-8E43-6E18FD8F5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DFCD-92B3-4D61-95A5-5B87C488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21EF2-FA7B-4654-9B2E-0064C2A92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C8887FD-FB89-4E2A-A654-3DEED7BBB2D3}"/>
              </a:ext>
            </a:extLst>
          </p:cNvPr>
          <p:cNvSpPr/>
          <p:nvPr/>
        </p:nvSpPr>
        <p:spPr>
          <a:xfrm>
            <a:off x="4328391" y="2789383"/>
            <a:ext cx="3536373" cy="658084"/>
          </a:xfrm>
          <a:prstGeom prst="parallelogram">
            <a:avLst>
              <a:gd name="adj" fmla="val 1901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172A7-F3D9-4D72-A6E0-4F4BBFA2D542}"/>
              </a:ext>
            </a:extLst>
          </p:cNvPr>
          <p:cNvCxnSpPr>
            <a:cxnSpLocks/>
          </p:cNvCxnSpPr>
          <p:nvPr/>
        </p:nvCxnSpPr>
        <p:spPr>
          <a:xfrm flipV="1">
            <a:off x="4327236" y="2802815"/>
            <a:ext cx="1220375" cy="635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226A1-E6A5-48AD-A54E-67115B6018B2}"/>
              </a:ext>
            </a:extLst>
          </p:cNvPr>
          <p:cNvCxnSpPr>
            <a:cxnSpLocks/>
          </p:cNvCxnSpPr>
          <p:nvPr/>
        </p:nvCxnSpPr>
        <p:spPr>
          <a:xfrm flipV="1">
            <a:off x="4318000" y="3433829"/>
            <a:ext cx="2359891" cy="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94EC-9EF2-45BD-B734-43A260BE78D3}"/>
              </a:ext>
            </a:extLst>
          </p:cNvPr>
          <p:cNvCxnSpPr>
            <a:cxnSpLocks/>
          </p:cNvCxnSpPr>
          <p:nvPr/>
        </p:nvCxnSpPr>
        <p:spPr>
          <a:xfrm flipH="1" flipV="1">
            <a:off x="4318000" y="1967345"/>
            <a:ext cx="9238" cy="147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B47FB-C057-4714-84AC-6B3BD7186FC1}"/>
                  </a:ext>
                </a:extLst>
              </p:cNvPr>
              <p:cNvSpPr txBox="1"/>
              <p:nvPr/>
            </p:nvSpPr>
            <p:spPr>
              <a:xfrm>
                <a:off x="4680526" y="2595483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B47FB-C057-4714-84AC-6B3BD718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26" y="2595483"/>
                <a:ext cx="1099127" cy="369332"/>
              </a:xfrm>
              <a:prstGeom prst="rect">
                <a:avLst/>
              </a:prstGeom>
              <a:blipFill>
                <a:blip r:embed="rId2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9198D-C967-4B14-AD5C-E8AAE60156D5}"/>
                  </a:ext>
                </a:extLst>
              </p:cNvPr>
              <p:cNvSpPr txBox="1"/>
              <p:nvPr/>
            </p:nvSpPr>
            <p:spPr>
              <a:xfrm>
                <a:off x="5892799" y="3438234"/>
                <a:ext cx="109912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9198D-C967-4B14-AD5C-E8AAE601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99" y="3438234"/>
                <a:ext cx="1099127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A78525-FF79-437C-A7C3-AE9575BE0C0C}"/>
                  </a:ext>
                </a:extLst>
              </p:cNvPr>
              <p:cNvSpPr txBox="1"/>
              <p:nvPr/>
            </p:nvSpPr>
            <p:spPr>
              <a:xfrm>
                <a:off x="5491039" y="2780149"/>
                <a:ext cx="1099127" cy="43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A78525-FF79-437C-A7C3-AE9575BE0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39" y="2780149"/>
                <a:ext cx="1099127" cy="432554"/>
              </a:xfrm>
              <a:prstGeom prst="rect">
                <a:avLst/>
              </a:prstGeom>
              <a:blipFill>
                <a:blip r:embed="rId4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1E4A31-3735-4303-970B-A45CD55AA1A1}"/>
                  </a:ext>
                </a:extLst>
              </p:cNvPr>
              <p:cNvSpPr txBox="1"/>
              <p:nvPr/>
            </p:nvSpPr>
            <p:spPr>
              <a:xfrm>
                <a:off x="3360796" y="4269505"/>
                <a:ext cx="109912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1E4A31-3735-4303-970B-A45CD55A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796" y="4269505"/>
                <a:ext cx="1099127" cy="410305"/>
              </a:xfrm>
              <a:prstGeom prst="rect">
                <a:avLst/>
              </a:prstGeom>
              <a:blipFill>
                <a:blip r:embed="rId5"/>
                <a:stretch>
                  <a:fillRect t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1E000D-B7F2-4DFB-A96E-0E74C2985C3D}"/>
              </a:ext>
            </a:extLst>
          </p:cNvPr>
          <p:cNvCxnSpPr>
            <a:cxnSpLocks/>
          </p:cNvCxnSpPr>
          <p:nvPr/>
        </p:nvCxnSpPr>
        <p:spPr>
          <a:xfrm>
            <a:off x="4327238" y="3438234"/>
            <a:ext cx="19625" cy="134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44408-8935-45F5-ACB7-D28C188511C6}"/>
                  </a:ext>
                </a:extLst>
              </p:cNvPr>
              <p:cNvSpPr txBox="1"/>
              <p:nvPr/>
            </p:nvSpPr>
            <p:spPr>
              <a:xfrm>
                <a:off x="3320449" y="2302329"/>
                <a:ext cx="109912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44408-8935-45F5-ACB7-D28C1885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49" y="2302329"/>
                <a:ext cx="1099127" cy="410305"/>
              </a:xfrm>
              <a:prstGeom prst="rect">
                <a:avLst/>
              </a:prstGeom>
              <a:blipFill>
                <a:blip r:embed="rId6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AD5F8-8AE3-41A0-A57F-59218C9AFAE0}"/>
                  </a:ext>
                </a:extLst>
              </p:cNvPr>
              <p:cNvSpPr txBox="1"/>
              <p:nvPr/>
            </p:nvSpPr>
            <p:spPr>
              <a:xfrm>
                <a:off x="3344693" y="1901257"/>
                <a:ext cx="109912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AD5F8-8AE3-41A0-A57F-59218C9A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93" y="1901257"/>
                <a:ext cx="1099127" cy="410305"/>
              </a:xfrm>
              <a:prstGeom prst="rect">
                <a:avLst/>
              </a:prstGeom>
              <a:blipFill>
                <a:blip r:embed="rId7"/>
                <a:stretch>
                  <a:fillRect t="-1044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F26A9C4-3369-403C-98C1-537135EAD551}"/>
              </a:ext>
            </a:extLst>
          </p:cNvPr>
          <p:cNvSpPr/>
          <p:nvPr/>
        </p:nvSpPr>
        <p:spPr>
          <a:xfrm rot="20490789">
            <a:off x="4307704" y="3306033"/>
            <a:ext cx="140295" cy="9803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172A7-F3D9-4D72-A6E0-4F4BBFA2D542}"/>
              </a:ext>
            </a:extLst>
          </p:cNvPr>
          <p:cNvCxnSpPr>
            <a:cxnSpLocks/>
          </p:cNvCxnSpPr>
          <p:nvPr/>
        </p:nvCxnSpPr>
        <p:spPr>
          <a:xfrm flipV="1">
            <a:off x="4327236" y="2848784"/>
            <a:ext cx="1295129" cy="589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226A1-E6A5-48AD-A54E-67115B6018B2}"/>
              </a:ext>
            </a:extLst>
          </p:cNvPr>
          <p:cNvCxnSpPr>
            <a:cxnSpLocks/>
          </p:cNvCxnSpPr>
          <p:nvPr/>
        </p:nvCxnSpPr>
        <p:spPr>
          <a:xfrm flipV="1">
            <a:off x="4369802" y="3218116"/>
            <a:ext cx="2077180" cy="21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94EC-9EF2-45BD-B734-43A260BE78D3}"/>
              </a:ext>
            </a:extLst>
          </p:cNvPr>
          <p:cNvCxnSpPr>
            <a:cxnSpLocks/>
          </p:cNvCxnSpPr>
          <p:nvPr/>
        </p:nvCxnSpPr>
        <p:spPr>
          <a:xfrm flipH="1" flipV="1">
            <a:off x="6628667" y="2836383"/>
            <a:ext cx="24137" cy="3576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9198D-C967-4B14-AD5C-E8AAE60156D5}"/>
                  </a:ext>
                </a:extLst>
              </p:cNvPr>
              <p:cNvSpPr txBox="1"/>
              <p:nvPr/>
            </p:nvSpPr>
            <p:spPr>
              <a:xfrm>
                <a:off x="5776551" y="3229459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9198D-C967-4B14-AD5C-E8AAE601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51" y="3229459"/>
                <a:ext cx="1099127" cy="369332"/>
              </a:xfrm>
              <a:prstGeom prst="rect">
                <a:avLst/>
              </a:prstGeom>
              <a:blipFill>
                <a:blip r:embed="rId2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1E000D-B7F2-4DFB-A96E-0E74C2985C3D}"/>
              </a:ext>
            </a:extLst>
          </p:cNvPr>
          <p:cNvCxnSpPr>
            <a:cxnSpLocks/>
          </p:cNvCxnSpPr>
          <p:nvPr/>
        </p:nvCxnSpPr>
        <p:spPr>
          <a:xfrm flipV="1">
            <a:off x="4327236" y="2824663"/>
            <a:ext cx="2318033" cy="60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44408-8935-45F5-ACB7-D28C188511C6}"/>
                  </a:ext>
                </a:extLst>
              </p:cNvPr>
              <p:cNvSpPr txBox="1"/>
              <p:nvPr/>
            </p:nvSpPr>
            <p:spPr>
              <a:xfrm>
                <a:off x="6242756" y="2512009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44408-8935-45F5-ACB7-D28C1885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56" y="2512009"/>
                <a:ext cx="1099127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CF98DA-6F85-454D-8130-D7A97CB57348}"/>
                  </a:ext>
                </a:extLst>
              </p:cNvPr>
              <p:cNvSpPr txBox="1"/>
              <p:nvPr/>
            </p:nvSpPr>
            <p:spPr>
              <a:xfrm>
                <a:off x="5061990" y="2364490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CF98DA-6F85-454D-8130-D7A97CB5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90" y="2364490"/>
                <a:ext cx="1099127" cy="369332"/>
              </a:xfrm>
              <a:prstGeom prst="rect">
                <a:avLst/>
              </a:prstGeom>
              <a:blipFill>
                <a:blip r:embed="rId4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41B61-D77D-4301-83B5-E7D1B25B8557}"/>
              </a:ext>
            </a:extLst>
          </p:cNvPr>
          <p:cNvCxnSpPr>
            <a:cxnSpLocks/>
          </p:cNvCxnSpPr>
          <p:nvPr/>
        </p:nvCxnSpPr>
        <p:spPr>
          <a:xfrm flipV="1">
            <a:off x="6446982" y="3107058"/>
            <a:ext cx="1207823" cy="1167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3E5E74-BF86-438B-A9BF-551FA5523631}"/>
              </a:ext>
            </a:extLst>
          </p:cNvPr>
          <p:cNvCxnSpPr>
            <a:cxnSpLocks/>
          </p:cNvCxnSpPr>
          <p:nvPr/>
        </p:nvCxnSpPr>
        <p:spPr>
          <a:xfrm flipV="1">
            <a:off x="5485814" y="2834797"/>
            <a:ext cx="1142853" cy="464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3C0878-43B8-42F9-8860-955E1A6F2071}"/>
              </a:ext>
            </a:extLst>
          </p:cNvPr>
          <p:cNvCxnSpPr>
            <a:cxnSpLocks/>
          </p:cNvCxnSpPr>
          <p:nvPr/>
        </p:nvCxnSpPr>
        <p:spPr>
          <a:xfrm flipV="1">
            <a:off x="5336772" y="2833505"/>
            <a:ext cx="1191577" cy="1308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FF76AB-B345-48FC-88C3-8A9C48D0194A}"/>
              </a:ext>
            </a:extLst>
          </p:cNvPr>
          <p:cNvCxnSpPr>
            <a:cxnSpLocks/>
          </p:cNvCxnSpPr>
          <p:nvPr/>
        </p:nvCxnSpPr>
        <p:spPr>
          <a:xfrm flipV="1">
            <a:off x="5612104" y="2335983"/>
            <a:ext cx="1137897" cy="5069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CEFEB3-9AC0-4112-B9F6-D40A6AE9F49E}"/>
              </a:ext>
            </a:extLst>
          </p:cNvPr>
          <p:cNvCxnSpPr>
            <a:cxnSpLocks/>
          </p:cNvCxnSpPr>
          <p:nvPr/>
        </p:nvCxnSpPr>
        <p:spPr>
          <a:xfrm flipH="1" flipV="1">
            <a:off x="6379772" y="2476463"/>
            <a:ext cx="210258" cy="31861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939442-7968-4A1C-B27E-35C946A6C8B7}"/>
                  </a:ext>
                </a:extLst>
              </p:cNvPr>
              <p:cNvSpPr txBox="1"/>
              <p:nvPr/>
            </p:nvSpPr>
            <p:spPr>
              <a:xfrm>
                <a:off x="6057240" y="2166649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939442-7968-4A1C-B27E-35C946A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40" y="2166649"/>
                <a:ext cx="1099127" cy="369332"/>
              </a:xfrm>
              <a:prstGeom prst="rect">
                <a:avLst/>
              </a:prstGeom>
              <a:blipFill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16DD8-6F7E-461E-B323-5AE1921432C9}"/>
                  </a:ext>
                </a:extLst>
              </p:cNvPr>
              <p:cNvSpPr txBox="1"/>
              <p:nvPr/>
            </p:nvSpPr>
            <p:spPr>
              <a:xfrm>
                <a:off x="6555678" y="3218116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aseline="-25000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16DD8-6F7E-461E-B323-5AE19214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78" y="3218116"/>
                <a:ext cx="1099127" cy="369332"/>
              </a:xfrm>
              <a:prstGeom prst="rect">
                <a:avLst/>
              </a:prstGeom>
              <a:blipFill>
                <a:blip r:embed="rId6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BBB368-B53A-4AFD-A737-AFD53EF98066}"/>
                  </a:ext>
                </a:extLst>
              </p:cNvPr>
              <p:cNvSpPr txBox="1"/>
              <p:nvPr/>
            </p:nvSpPr>
            <p:spPr>
              <a:xfrm>
                <a:off x="4950251" y="2677462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BBB368-B53A-4AFD-A737-AFD53EF98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1" y="2677462"/>
                <a:ext cx="1099127" cy="369332"/>
              </a:xfrm>
              <a:prstGeom prst="rect">
                <a:avLst/>
              </a:prstGeom>
              <a:blipFill>
                <a:blip r:embed="rId7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DA2E98-5497-477A-B64C-BDED2AB52BD5}"/>
                  </a:ext>
                </a:extLst>
              </p:cNvPr>
              <p:cNvSpPr txBox="1"/>
              <p:nvPr/>
            </p:nvSpPr>
            <p:spPr>
              <a:xfrm>
                <a:off x="5198128" y="3327722"/>
                <a:ext cx="109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DA2E98-5497-477A-B64C-BDED2AB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28" y="3327722"/>
                <a:ext cx="1099127" cy="369332"/>
              </a:xfrm>
              <a:prstGeom prst="rect">
                <a:avLst/>
              </a:prstGeom>
              <a:blipFill>
                <a:blip r:embed="rId8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E8FA5A-E9AC-4A83-A2B3-89AD6473A667}"/>
              </a:ext>
            </a:extLst>
          </p:cNvPr>
          <p:cNvGrpSpPr/>
          <p:nvPr/>
        </p:nvGrpSpPr>
        <p:grpSpPr>
          <a:xfrm>
            <a:off x="1478698" y="146818"/>
            <a:ext cx="9377715" cy="5526693"/>
            <a:chOff x="1478698" y="146818"/>
            <a:chExt cx="9377715" cy="55266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77367A-1D60-4853-8773-2F3C5A6A06F7}"/>
                </a:ext>
              </a:extLst>
            </p:cNvPr>
            <p:cNvGrpSpPr/>
            <p:nvPr/>
          </p:nvGrpSpPr>
          <p:grpSpPr>
            <a:xfrm>
              <a:off x="5462953" y="146818"/>
              <a:ext cx="1893277" cy="890954"/>
              <a:chOff x="4110947" y="957049"/>
              <a:chExt cx="1893277" cy="8909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E1B94E-5E03-4E69-AB5A-A088EE102520}"/>
                  </a:ext>
                </a:extLst>
              </p:cNvPr>
              <p:cNvSpPr/>
              <p:nvPr/>
            </p:nvSpPr>
            <p:spPr>
              <a:xfrm>
                <a:off x="4110947" y="957049"/>
                <a:ext cx="1893277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360BC-F76D-4BA1-887F-8BEDA73C8EB7}"/>
                  </a:ext>
                </a:extLst>
              </p:cNvPr>
              <p:cNvSpPr txBox="1"/>
              <p:nvPr/>
            </p:nvSpPr>
            <p:spPr>
              <a:xfrm>
                <a:off x="4472534" y="1047769"/>
                <a:ext cx="140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Motion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DF2398-B9E8-464B-B4EB-D3DE79CED1B7}"/>
                </a:ext>
              </a:extLst>
            </p:cNvPr>
            <p:cNvGrpSpPr/>
            <p:nvPr/>
          </p:nvGrpSpPr>
          <p:grpSpPr>
            <a:xfrm>
              <a:off x="4110947" y="1671152"/>
              <a:ext cx="1893277" cy="890954"/>
              <a:chOff x="4110947" y="2167541"/>
              <a:chExt cx="1893277" cy="89095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95283-A9BE-40E0-8E06-660D90B33A7E}"/>
                  </a:ext>
                </a:extLst>
              </p:cNvPr>
              <p:cNvSpPr/>
              <p:nvPr/>
            </p:nvSpPr>
            <p:spPr>
              <a:xfrm>
                <a:off x="4110947" y="2167541"/>
                <a:ext cx="1893277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D28A7E9-8BF3-4DB0-863A-39FCB5712C81}"/>
                      </a:ext>
                    </a:extLst>
                  </p:cNvPr>
                  <p:cNvSpPr txBox="1"/>
                  <p:nvPr/>
                </p:nvSpPr>
                <p:spPr>
                  <a:xfrm>
                    <a:off x="4419056" y="2297946"/>
                    <a:ext cx="1404257" cy="6707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Momentum</a:t>
                    </a:r>
                  </a:p>
                  <a:p>
                    <a:r>
                      <a:rPr lang="en-US" dirty="0"/>
                      <a:t>     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D28A7E9-8BF3-4DB0-863A-39FCB5712C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9056" y="2297946"/>
                    <a:ext cx="1404257" cy="6707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13" t="-5455" b="-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2F1CE-366C-48E1-8F2E-A06BA9DFCA36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5057586" y="1037772"/>
              <a:ext cx="1352006" cy="63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E21F1-065B-4635-BB52-08288F5DB8BD}"/>
                </a:ext>
              </a:extLst>
            </p:cNvPr>
            <p:cNvSpPr txBox="1"/>
            <p:nvPr/>
          </p:nvSpPr>
          <p:spPr>
            <a:xfrm>
              <a:off x="2848336" y="1583068"/>
              <a:ext cx="894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235344-9E7B-4844-A08E-18D902EF187E}"/>
                </a:ext>
              </a:extLst>
            </p:cNvPr>
            <p:cNvGrpSpPr/>
            <p:nvPr/>
          </p:nvGrpSpPr>
          <p:grpSpPr>
            <a:xfrm>
              <a:off x="5035056" y="3138896"/>
              <a:ext cx="2737343" cy="890954"/>
              <a:chOff x="3683050" y="2167541"/>
              <a:chExt cx="2737343" cy="8909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23C71D-EBC7-46D8-A423-0C88D38D9EA5}"/>
                  </a:ext>
                </a:extLst>
              </p:cNvPr>
              <p:cNvSpPr/>
              <p:nvPr/>
            </p:nvSpPr>
            <p:spPr>
              <a:xfrm>
                <a:off x="3765993" y="2167541"/>
                <a:ext cx="2530058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353154B-4457-4F06-A5DB-CE0F26A73AAF}"/>
                      </a:ext>
                    </a:extLst>
                  </p:cNvPr>
                  <p:cNvSpPr txBox="1"/>
                  <p:nvPr/>
                </p:nvSpPr>
                <p:spPr>
                  <a:xfrm>
                    <a:off x="3683050" y="2216906"/>
                    <a:ext cx="2737343" cy="6707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                 Force</a:t>
                    </a:r>
                  </a:p>
                  <a:p>
                    <a:r>
                      <a:rPr lang="en-US" dirty="0"/>
                      <a:t> 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353154B-4457-4F06-A5DB-CE0F26A73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050" y="2216906"/>
                    <a:ext cx="2737343" cy="6707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545" r="-6236"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17F08-6CE8-4324-AF1A-BF66069C3389}"/>
                </a:ext>
              </a:extLst>
            </p:cNvPr>
            <p:cNvSpPr txBox="1"/>
            <p:nvPr/>
          </p:nvSpPr>
          <p:spPr>
            <a:xfrm>
              <a:off x="5580407" y="2543525"/>
              <a:ext cx="153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rate of change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7C9740-2A6E-4667-816F-1383FB2C1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938" y="2575566"/>
              <a:ext cx="1253576" cy="563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A2322B0-E327-47F6-AFF2-59AD99C7C107}"/>
                </a:ext>
              </a:extLst>
            </p:cNvPr>
            <p:cNvGrpSpPr/>
            <p:nvPr/>
          </p:nvGrpSpPr>
          <p:grpSpPr>
            <a:xfrm>
              <a:off x="1478698" y="2304533"/>
              <a:ext cx="1893277" cy="913529"/>
              <a:chOff x="4110947" y="2167541"/>
              <a:chExt cx="1893277" cy="91352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8F5D27-C5D4-45BC-82E6-0B568BE12AD5}"/>
                  </a:ext>
                </a:extLst>
              </p:cNvPr>
              <p:cNvSpPr/>
              <p:nvPr/>
            </p:nvSpPr>
            <p:spPr>
              <a:xfrm>
                <a:off x="4110947" y="2167541"/>
                <a:ext cx="1893277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2372FC-61DB-4D7B-AF5C-1EC250CADC8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9058" y="2366387"/>
                    <a:ext cx="1404257" cy="7146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Impulse</a:t>
                    </a:r>
                  </a:p>
                  <a:p>
                    <a:r>
                      <a:rPr lang="en-US" dirty="0"/>
                      <a:t>  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2372FC-61DB-4D7B-AF5C-1EC250CAD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9058" y="2366387"/>
                    <a:ext cx="1404257" cy="7146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8462" r="-16522" b="-10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086A3-604F-4678-983E-9EA363845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8937" y="3609496"/>
              <a:ext cx="26290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5678E6-9F70-4375-9E27-7D0AD693B187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2488938" y="3218062"/>
              <a:ext cx="0" cy="366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59F866-B824-4FE8-BFDF-A4728915D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36" y="1952400"/>
              <a:ext cx="1685611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1A0625-5360-4915-B1C5-0ABA1507D0CE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2425336" y="1966359"/>
              <a:ext cx="1" cy="338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DB1B6B-EDE5-4AC1-BA7A-4473D728B067}"/>
                </a:ext>
              </a:extLst>
            </p:cNvPr>
            <p:cNvSpPr txBox="1"/>
            <p:nvPr/>
          </p:nvSpPr>
          <p:spPr>
            <a:xfrm>
              <a:off x="6023154" y="1169796"/>
              <a:ext cx="798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BF3CEBC-AD17-4053-8CEA-3CD2040E6C58}"/>
                </a:ext>
              </a:extLst>
            </p:cNvPr>
            <p:cNvGrpSpPr/>
            <p:nvPr/>
          </p:nvGrpSpPr>
          <p:grpSpPr>
            <a:xfrm>
              <a:off x="8963136" y="2301588"/>
              <a:ext cx="1893277" cy="890954"/>
              <a:chOff x="4110947" y="2167541"/>
              <a:chExt cx="1893277" cy="8909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2DCD76B-5A25-47E6-A7EA-82BD694799C7}"/>
                  </a:ext>
                </a:extLst>
              </p:cNvPr>
              <p:cNvSpPr/>
              <p:nvPr/>
            </p:nvSpPr>
            <p:spPr>
              <a:xfrm>
                <a:off x="4110947" y="2167541"/>
                <a:ext cx="1893277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C05F7D7-4985-4262-802B-20A10E0D67C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141" y="2257963"/>
                    <a:ext cx="1665559" cy="689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 Work</a:t>
                    </a:r>
                  </a:p>
                  <a:p>
                    <a:r>
                      <a:rPr lang="en-US" dirty="0"/>
                      <a:t>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C05F7D7-4985-4262-802B-20A10E0D67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141" y="2257963"/>
                    <a:ext cx="1665559" cy="6891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297" t="-39823" r="-4762" b="-1150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A7DAC-8561-4AB0-87D6-DEC595252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6457" y="3634294"/>
              <a:ext cx="2149061" cy="4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167C14-0842-45B7-98BF-9B4D2150A7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9110" y="3192542"/>
              <a:ext cx="6407" cy="472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DA6B5AB-B3C9-4895-9C1C-1CD3E9FFD02A}"/>
                    </a:ext>
                  </a:extLst>
                </p:cNvPr>
                <p:cNvSpPr txBox="1"/>
                <p:nvPr/>
              </p:nvSpPr>
              <p:spPr>
                <a:xfrm>
                  <a:off x="3166422" y="3586915"/>
                  <a:ext cx="1651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Sum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DA6B5AB-B3C9-4895-9C1C-1CD3E9FFD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22" y="3586915"/>
                  <a:ext cx="165135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5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494D7F5-F1E4-4190-ABA3-30F65131732B}"/>
                </a:ext>
              </a:extLst>
            </p:cNvPr>
            <p:cNvGrpSpPr/>
            <p:nvPr/>
          </p:nvGrpSpPr>
          <p:grpSpPr>
            <a:xfrm>
              <a:off x="6701418" y="1652531"/>
              <a:ext cx="1893277" cy="890954"/>
              <a:chOff x="4110947" y="2167541"/>
              <a:chExt cx="1893277" cy="8909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883CB40-7401-4A8D-B3D1-A7F7E9676FF4}"/>
                  </a:ext>
                </a:extLst>
              </p:cNvPr>
              <p:cNvSpPr/>
              <p:nvPr/>
            </p:nvSpPr>
            <p:spPr>
              <a:xfrm>
                <a:off x="4110947" y="2167541"/>
                <a:ext cx="1893277" cy="890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41CC1F-9F8A-4D5A-A0D6-49F99925A4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19056" y="2297946"/>
                    <a:ext cx="1558407" cy="6707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Kinetic Energy</a:t>
                    </a:r>
                  </a:p>
                  <a:p>
                    <a:r>
                      <a:rPr lang="en-US" dirty="0"/>
                      <a:t>     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241CC1F-9F8A-4D5A-A0D6-49F99925A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9056" y="2297946"/>
                    <a:ext cx="1558407" cy="6707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6" t="-4505"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DA561A-787A-4D89-A38A-3312110F10E6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409591" y="1057120"/>
              <a:ext cx="1238466" cy="59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3CAF513-1230-487B-8409-9BB0B13BF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3230" y="2559672"/>
              <a:ext cx="1451190" cy="57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6B30518-3DC2-4A89-9BB1-3386B5E58A58}"/>
                    </a:ext>
                  </a:extLst>
                </p:cNvPr>
                <p:cNvSpPr txBox="1"/>
                <p:nvPr/>
              </p:nvSpPr>
              <p:spPr>
                <a:xfrm>
                  <a:off x="4415872" y="2623596"/>
                  <a:ext cx="108702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6B30518-3DC2-4A89-9BB1-3386B5E58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872" y="2623596"/>
                  <a:ext cx="1087020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DADE22-0AA9-4147-B643-2DADEC373987}"/>
                    </a:ext>
                  </a:extLst>
                </p:cNvPr>
                <p:cNvSpPr txBox="1"/>
                <p:nvPr/>
              </p:nvSpPr>
              <p:spPr>
                <a:xfrm>
                  <a:off x="7281411" y="2559632"/>
                  <a:ext cx="108702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DADE22-0AA9-4147-B643-2DADEC373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411" y="2559632"/>
                  <a:ext cx="1087020" cy="6347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5DA29A-353E-4F74-B4F1-63ED65A4AD3B}"/>
                </a:ext>
              </a:extLst>
            </p:cNvPr>
            <p:cNvCxnSpPr/>
            <p:nvPr/>
          </p:nvCxnSpPr>
          <p:spPr>
            <a:xfrm flipH="1" flipV="1">
              <a:off x="9770181" y="1975094"/>
              <a:ext cx="1" cy="371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CE2AD7-320C-409D-9573-6B096C89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933" y="1966359"/>
              <a:ext cx="1202248" cy="1426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3C631E3-33E4-4B11-BFCC-6D6E786DB967}"/>
                </a:ext>
              </a:extLst>
            </p:cNvPr>
            <p:cNvSpPr txBox="1"/>
            <p:nvPr/>
          </p:nvSpPr>
          <p:spPr>
            <a:xfrm>
              <a:off x="8721972" y="1604157"/>
              <a:ext cx="894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73D1FD2-3193-494F-AA6A-C0A55E51D29B}"/>
                    </a:ext>
                  </a:extLst>
                </p:cNvPr>
                <p:cNvSpPr txBox="1"/>
                <p:nvPr/>
              </p:nvSpPr>
              <p:spPr>
                <a:xfrm>
                  <a:off x="7922539" y="3609496"/>
                  <a:ext cx="1651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Sum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73D1FD2-3193-494F-AA6A-C0A55E51D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539" y="3609496"/>
                  <a:ext cx="1651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321" t="-8197" r="-14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68CE7B4-685C-4DA8-8DA5-04DB753F9DEE}"/>
                    </a:ext>
                  </a:extLst>
                </p:cNvPr>
                <p:cNvSpPr txBox="1"/>
                <p:nvPr/>
              </p:nvSpPr>
              <p:spPr>
                <a:xfrm>
                  <a:off x="3802499" y="4318845"/>
                  <a:ext cx="5181462" cy="135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groupChr>
                          <m:groupChrPr>
                            <m:chr m:val="→"/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𝑔𝑖𝑣𝑒𝑠</m:t>
                            </m:r>
                          </m:e>
                        </m:groupChr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ox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68CE7B4-685C-4DA8-8DA5-04DB753F9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499" y="4318845"/>
                  <a:ext cx="5181462" cy="135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73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114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22</cp:revision>
  <dcterms:created xsi:type="dcterms:W3CDTF">2018-08-10T07:54:24Z</dcterms:created>
  <dcterms:modified xsi:type="dcterms:W3CDTF">2018-08-24T11:54:07Z</dcterms:modified>
</cp:coreProperties>
</file>