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3" r:id="rId4"/>
    <p:sldId id="268" r:id="rId5"/>
    <p:sldId id="264" r:id="rId6"/>
    <p:sldId id="269" r:id="rId7"/>
    <p:sldId id="265" r:id="rId8"/>
    <p:sldId id="270" r:id="rId9"/>
    <p:sldId id="266" r:id="rId10"/>
    <p:sldId id="271" r:id="rId11"/>
    <p:sldId id="272" r:id="rId12"/>
    <p:sldId id="273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3399"/>
    <a:srgbClr val="000066"/>
    <a:srgbClr val="101B2D"/>
    <a:srgbClr val="003399"/>
    <a:srgbClr val="0066FF"/>
    <a:srgbClr val="135D7B"/>
    <a:srgbClr val="ACC5B7"/>
    <a:srgbClr val="F7EDCA"/>
    <a:srgbClr val="142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>
        <p:scale>
          <a:sx n="62" d="100"/>
          <a:sy n="62" d="100"/>
        </p:scale>
        <p:origin x="1882" y="34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422F-FE15-4971-A3EC-8B5700B89A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7D605-94E9-4BF8-8EAF-363E28E46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1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06-3F86-4F79-8696-669A2A0372D0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4E39-4546-405C-B67D-7C679E417034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7B36-A10E-4EA1-8FC3-F95277466A81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E9E7-ACD0-46D2-8027-292453EA00CF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1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552E-6C1C-4CE8-98D6-9D4EC5FC0A4A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8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08D-9AB3-4B40-9A57-D2E3471364BE}" type="datetime1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1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F6A0-F0C0-46E0-9093-D64317FD53F0}" type="datetime1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09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DA8B-65ED-4F3C-83A4-1727E4A27050}" type="datetime1">
              <a:rPr lang="pt-BR" smtClean="0"/>
              <a:t>13/01/2025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7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252-514D-4691-B8BF-648917FABD5B}" type="datetime1">
              <a:rPr lang="pt-BR" smtClean="0"/>
              <a:t>13/01/2025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1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E3E-C344-421C-B77D-E4F79E3FA1E2}" type="datetime1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F4A1-82CF-42D1-8FCD-F56DF063267D}" type="datetime1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1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D3A98-9E90-4227-ADFE-6B442CF37059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EF219-6A5E-4595-A88F-7A5CE5C7A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45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1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VALMAS EM TEMPESTADE: CAMINHO DE CURA E SERENIDADE</a:t>
            </a:r>
          </a:p>
          <a:p>
            <a:pPr algn="ctr"/>
            <a:endParaRPr lang="pt-BR" dirty="0"/>
          </a:p>
        </p:txBody>
      </p:sp>
      <p:pic>
        <p:nvPicPr>
          <p:cNvPr id="1026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368"/>
            <a:ext cx="9601200" cy="9601200"/>
          </a:xfrm>
          <a:prstGeom prst="rect">
            <a:avLst/>
          </a:prstGeom>
          <a:solidFill>
            <a:srgbClr val="06324B"/>
          </a:solidFill>
        </p:spPr>
      </p:pic>
      <p:sp>
        <p:nvSpPr>
          <p:cNvPr id="7" name="CaixaDeTexto 6"/>
          <p:cNvSpPr txBox="1"/>
          <p:nvPr/>
        </p:nvSpPr>
        <p:spPr>
          <a:xfrm>
            <a:off x="5511800" y="5765800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ss</a:t>
            </a:r>
            <a:endParaRPr lang="pt-BR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60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"Alma em Tempestade: Caminhos de Cura e Serenidade"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5800" y="249009"/>
            <a:ext cx="8229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7EDCA"/>
                </a:solidFill>
                <a:latin typeface="Impact" panose="020B0806030902050204" pitchFamily="34" charset="0"/>
              </a:rPr>
              <a:t>ALMA EM TEMPESTADE: </a:t>
            </a:r>
          </a:p>
          <a:p>
            <a:pPr algn="ctr"/>
            <a:r>
              <a:rPr lang="pt-BR" sz="4400" dirty="0">
                <a:solidFill>
                  <a:srgbClr val="F7EDCA"/>
                </a:solidFill>
                <a:latin typeface="Impact" panose="020B0806030902050204" pitchFamily="34" charset="0"/>
              </a:rPr>
              <a:t>Caminhos de </a:t>
            </a:r>
            <a:r>
              <a:rPr lang="pt-BR" sz="4400" dirty="0">
                <a:solidFill>
                  <a:srgbClr val="F7EDCA"/>
                </a:solidFill>
                <a:effectLst>
                  <a:reflection blurRad="6350" stA="60000" endA="900" endPos="58000" dir="5400000" sy="-100000" algn="bl" rotWithShape="0"/>
                </a:effectLst>
                <a:latin typeface="Impact" panose="020B0806030902050204" pitchFamily="34" charset="0"/>
              </a:rPr>
              <a:t>cura</a:t>
            </a:r>
            <a:r>
              <a:rPr lang="pt-BR" sz="4400" dirty="0">
                <a:solidFill>
                  <a:srgbClr val="F7EDCA"/>
                </a:solidFill>
                <a:latin typeface="Impact" panose="020B0806030902050204" pitchFamily="34" charset="0"/>
              </a:rPr>
              <a:t> e serenidade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99893" y="12118736"/>
            <a:ext cx="3507307" cy="584775"/>
          </a:xfrm>
          <a:prstGeom prst="rect">
            <a:avLst/>
          </a:prstGeom>
          <a:solidFill>
            <a:srgbClr val="ACC5B7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JACQUELINE TAVARES</a:t>
            </a:r>
          </a:p>
        </p:txBody>
      </p:sp>
      <p:pic>
        <p:nvPicPr>
          <p:cNvPr id="13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0200"/>
            <a:ext cx="9601200" cy="9601200"/>
          </a:xfrm>
          <a:prstGeom prst="rect">
            <a:avLst/>
          </a:prstGeom>
          <a:solidFill>
            <a:srgbClr val="101B2D"/>
          </a:solidFill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39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2803" y="2314538"/>
            <a:ext cx="874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Transformando a Perspectiva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12803" y="3530482"/>
            <a:ext cx="8575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gratidão é uma prática espiritual com profundo impacto na saúde mental. Mesmo nas fases mais difíceis, encontrar pequenas coisas pelas quais ser grato muda a perspectiva e abre caminho para a esperança.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Diário da Gratidão</a:t>
            </a:r>
            <a:r>
              <a:rPr lang="pt-BR" sz="2400" dirty="0"/>
              <a:t>: Escreva três coisas pelas quais você é grato a cada dia, mesmo que sejam simples, como o calor do sol ou o sorriso de um estranho.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2802" y="817131"/>
            <a:ext cx="857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Gratidão em Meio à Dor</a:t>
            </a:r>
          </a:p>
        </p:txBody>
      </p:sp>
      <p:pic>
        <p:nvPicPr>
          <p:cNvPr id="7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6673" y="8316635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93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2801" y="2012338"/>
            <a:ext cx="8575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jornada espiritual não é uma cura mágica, mas uma caminhada constante em direção à compreensão, aceitação e paz. Ao incorporar esses princípios em sua vida, você pode aprender a navegar pelas tempestades da mente com coragem e serenidade.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Lembre-se: dentro de você há uma luz que nunca se apaga</a:t>
            </a:r>
            <a:r>
              <a:rPr lang="pt-BR" sz="2400" dirty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2802" y="817131"/>
            <a:ext cx="857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CONCLUSÃO</a:t>
            </a:r>
          </a:p>
        </p:txBody>
      </p:sp>
      <p:pic>
        <p:nvPicPr>
          <p:cNvPr id="7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6673" y="8316635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4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2801" y="2012338"/>
            <a:ext cx="8575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e-book foi gerado por IA e diagramado por humano.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2802" y="817131"/>
            <a:ext cx="857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OBRIGADA POR LER ATÉ</a:t>
            </a:r>
          </a:p>
        </p:txBody>
      </p:sp>
      <p:pic>
        <p:nvPicPr>
          <p:cNvPr id="7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6673" y="8316635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0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2803" y="2314538"/>
            <a:ext cx="874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Introdução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12803" y="3530482"/>
            <a:ext cx="85755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Em um mundo cada vez mais acelerado e desconectado, muitos de nós enfrentamos tempestades internas que impactam nossa saúde mental e emocional. A espiritualidade oferece um caminho poderoso para reencontrar serenidade, compreensão e equilíbrio em meio ao caos. Este e-Book foi criado para aqueles que enfrentam desafios mentais, oferecendo uma jornada de reflexão, cura e renovação. Aqui, não buscamos verdades absolutas ou dogmas, mas caminhos que ajudem a iluminar a escuridão e trazer paz ao coração. Este material é um convite para descobrir a força que reside dentro de você, ancorada em princípios espirituais que transcendem religiões e crenças tradicionais.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2802" y="817131"/>
            <a:ext cx="8575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Alma em Tempestade: Caminhos de Cura e Serenidade</a:t>
            </a:r>
          </a:p>
        </p:txBody>
      </p:sp>
      <p:pic>
        <p:nvPicPr>
          <p:cNvPr id="7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6673" y="8316635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11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860692" cy="1387608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solidFill>
                <a:srgbClr val="F7EDCA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solidFill>
                  <a:srgbClr val="F7EDCA"/>
                </a:solidFill>
                <a:latin typeface="Impact" panose="020B0806030902050204" pitchFamily="34" charset="0"/>
              </a:rPr>
              <a:t>O SILÊNCIO INTERIOR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4843" y="7208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0173" y="922639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7983" y="115330"/>
            <a:ext cx="9860692" cy="1387608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solidFill>
                <a:srgbClr val="F7EDCA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solidFill>
                  <a:srgbClr val="F7EDCA"/>
                </a:solidFill>
                <a:latin typeface="Impact" panose="020B0806030902050204" pitchFamily="34" charset="0"/>
              </a:rPr>
              <a:t>O SILÊNCIO INTERIOR</a:t>
            </a:r>
            <a:endParaRPr lang="pt-BR" sz="4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7243" y="8732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49643" y="1099753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9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2060" y="8580762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ALMAS EM TEMPESTADE: CAMINHO DE CURA E SERENIDADE 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34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2803" y="2314538"/>
            <a:ext cx="874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Encontrando Refúgio no Caos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12803" y="3530482"/>
            <a:ext cx="85755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mente inquieta é como um oceano em tempestade. Pensamentos acelerados, ansiedade e tristeza criam ondas que ameaçam nos submergir. Mas, assim como o fundo do mar permanece calmo mesmo durante uma tormenta, há em cada um de nós um espaço de paz interior. Encontrar esse refúgio começa pelo silêncio.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Exercício Prático</a:t>
            </a:r>
            <a:r>
              <a:rPr lang="pt-BR" sz="2400" dirty="0"/>
              <a:t>: Reserve cinco minutos diários para sentar-se em silêncio. Feche os olhos e concentre-se apenas na respiração. Quando pensamentos surgirem, deixe-os passar como nuvens no céu, sem se apegar a eles.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2802" y="817131"/>
            <a:ext cx="857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O Silêncio Interior</a:t>
            </a:r>
          </a:p>
        </p:txBody>
      </p:sp>
      <p:pic>
        <p:nvPicPr>
          <p:cNvPr id="7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6673" y="8316635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80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860692" cy="1387608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solidFill>
                <a:srgbClr val="F7EDCA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solidFill>
                  <a:srgbClr val="F7EDCA"/>
                </a:solidFill>
                <a:latin typeface="Impact" panose="020B0806030902050204" pitchFamily="34" charset="0"/>
              </a:rPr>
              <a:t>O SILÊNCIO INTERIOR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4843" y="7208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0173" y="922639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00" y="152400"/>
            <a:ext cx="9860692" cy="1387608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solidFill>
                <a:srgbClr val="F7EDCA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solidFill>
                  <a:srgbClr val="F7EDCA"/>
                </a:solidFill>
                <a:latin typeface="Impact" panose="020B0806030902050204" pitchFamily="34" charset="0"/>
              </a:rPr>
              <a:t>O PODER DO AGORA</a:t>
            </a:r>
            <a:endParaRPr lang="pt-BR" sz="4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7243" y="8732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2573" y="1075039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O2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9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2060" y="8616642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07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2803" y="2314538"/>
            <a:ext cx="874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Ancorando-se no Momento Presente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12803" y="3530482"/>
            <a:ext cx="8575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Grande parte do sofrimento mental surge de pensamentos sobre o passado ou preocupações com o futuro. A espiritualidade nos ensina que o único momento real é o agora. Estar presente é um ato de resistência contra a turbulência mental.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Prática Sim</a:t>
            </a:r>
            <a:r>
              <a:rPr lang="pt-BR" sz="2400" dirty="0"/>
              <a:t>ples: Ao sentir-se sobrecarregado, pause e observe três detalhes do ambiente à sua volta — o som mais sutil, uma cor vibrante, a textura de um objeto. Use seus sentidos para retornar ao presente.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2802" y="817131"/>
            <a:ext cx="857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O Poder do Agora</a:t>
            </a:r>
          </a:p>
        </p:txBody>
      </p:sp>
      <p:pic>
        <p:nvPicPr>
          <p:cNvPr id="7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6673" y="8316635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5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860692" cy="1387608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solidFill>
                <a:srgbClr val="F7EDCA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solidFill>
                  <a:srgbClr val="F7EDCA"/>
                </a:solidFill>
                <a:latin typeface="Impact" panose="020B0806030902050204" pitchFamily="34" charset="0"/>
              </a:rPr>
              <a:t>O SILÊNCIO INTERIOR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4843" y="7208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0173" y="922639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2696" y="177114"/>
            <a:ext cx="9860692" cy="1387608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solidFill>
                <a:srgbClr val="F7EDCA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8000" dirty="0">
                <a:solidFill>
                  <a:srgbClr val="F7EDCA"/>
                </a:solidFill>
                <a:latin typeface="Impact" panose="020B0806030902050204" pitchFamily="34" charset="0"/>
              </a:rPr>
              <a:t> CONEXÃO COM O DIVINO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7243" y="8732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37286" y="7208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O3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9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6730" y="8580762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61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2803" y="2314538"/>
            <a:ext cx="874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 Sentido Maior da Existência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12803" y="3530482"/>
            <a:ext cx="8575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Independentemente de sua crença, reconhecer uma força maior pode trazer conforto e propósito. Espiritualidade é reconhecer que somos parte de algo maior — seja Deus, o universo ou a interconexão de todas as coisas. Essa perspectiva alivia o peso de carregar tudo sozinho.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Meditação Guiada</a:t>
            </a:r>
            <a:r>
              <a:rPr lang="pt-BR" sz="2400" dirty="0"/>
              <a:t>: Imagine uma luz calorosa preenchendo seu corpo. Visualize-a como um fluxo de energia divina que acalma sua mente e fortalece seu espírito..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2802" y="817131"/>
            <a:ext cx="857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Conexão com o Divino</a:t>
            </a:r>
          </a:p>
        </p:txBody>
      </p:sp>
      <p:pic>
        <p:nvPicPr>
          <p:cNvPr id="7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6673" y="8316635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43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860692" cy="1387608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solidFill>
                <a:srgbClr val="F7EDCA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solidFill>
                  <a:srgbClr val="F7EDCA"/>
                </a:solidFill>
                <a:latin typeface="Impact" panose="020B0806030902050204" pitchFamily="34" charset="0"/>
              </a:rPr>
              <a:t>O SILÊNCIO INTERIOR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4843" y="7208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0173" y="922639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2973" y="152400"/>
            <a:ext cx="9860692" cy="1387608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solidFill>
                <a:srgbClr val="F7EDCA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7200" dirty="0">
                <a:solidFill>
                  <a:srgbClr val="F7EDCA"/>
                </a:solidFill>
                <a:latin typeface="Impact" panose="020B0806030902050204" pitchFamily="34" charset="0"/>
              </a:rPr>
              <a:t>GRATIDÃO EM MEIO À DOR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7243" y="8732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O1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36373" y="1025612"/>
            <a:ext cx="8711513" cy="538609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34400" strike="sngStrike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O4</a:t>
            </a:r>
            <a:endParaRPr lang="pt-BR" sz="4000" strike="sngStrike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9" name="Picture 2" descr="uma capa para um livro que fala sobre Alma em Tempestade: Caminhos de Cura e Sere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6730" y="8529275"/>
            <a:ext cx="4812537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ALMAS EM TEMPESTADE: CAMINHO DE CURA E SERENIDADE 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F219-6A5E-4595-A88F-7A5CE5C7AC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89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753</Words>
  <Application>Microsoft Office PowerPoint</Application>
  <PresentationFormat>Papel A3 (297 x 420 mm)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Luchese</dc:creator>
  <cp:lastModifiedBy>Luchese</cp:lastModifiedBy>
  <cp:revision>19</cp:revision>
  <dcterms:created xsi:type="dcterms:W3CDTF">2025-01-13T19:42:16Z</dcterms:created>
  <dcterms:modified xsi:type="dcterms:W3CDTF">2025-01-13T22:14:15Z</dcterms:modified>
</cp:coreProperties>
</file>