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889" autoAdjust="0"/>
    <p:restoredTop sz="94660"/>
  </p:normalViewPr>
  <p:slideViewPr>
    <p:cSldViewPr snapToGrid="0">
      <p:cViewPr>
        <p:scale>
          <a:sx n="100" d="100"/>
          <a:sy n="100" d="100"/>
        </p:scale>
        <p:origin x="-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9068-A72F-48EE-AED0-07BED2708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16C4E-5B61-4EE8-B4D4-17383E03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CD36-4315-481A-BEF4-DB32B051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ACE1-E3BB-4CD0-A956-F070A669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C82C-99AA-445A-BFD8-D9BB9E89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C3FD-91A0-4132-A69E-BEF2BCB6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479BE-3366-4F17-9480-1151E8D8A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D7D5-FEB9-4BAD-8495-775426B9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5115-96B5-40FC-AEBB-AE483235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AB12-D8EF-4A86-BFAD-20753718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30722-947A-44CE-BEEC-DC3BC1584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9540D-3A07-437C-BF00-C3444DCA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A44E-46FE-4CD8-8704-4D2B949E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5309-9F9F-46BE-90AA-0601CA2D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0169-8BDC-4229-BCA2-14AB7921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BFE5-85F5-43A8-98E2-9B4F32DF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9E93-8187-4B66-B458-905452C22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B3B2-D2E9-4A6B-A6B8-89D9C332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05EF-B844-455F-97AB-5BF9688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C94AB-7524-4703-BD23-98F9505E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02AA-A2C5-4A09-9313-273DB3F1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5B25-F589-433B-95F4-8495B18F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B97C-324C-41CD-A030-C5CCFC01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03E4-9123-481E-89CA-762AE0E0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687F-E2E6-4946-95D1-26149AD9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2928-B855-4B0D-ADFE-3A050807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A249-4309-491F-B140-856A2880B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1E04-B5FC-438E-93AF-89CE6B38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481E-C9F0-4743-9501-9B7038D4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970D-0CFD-4ECA-BED9-5CCF9648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E7F9-247E-4E2C-9310-8EA4B25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BF92-E793-48B6-8EBD-57781310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1B088-F5AA-4B79-BD0D-2180B502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C44D-80B0-4351-A022-26B4046FF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27BA8-AA3D-4E17-AFEF-8AA45395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2826F-10BA-4E35-B489-024F320A2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22C71-8589-4526-9944-6D66CDAC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471AA-569F-48B4-96F5-E9F3D88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B3479-9B3B-4C5A-8B19-696E2473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504C-90B6-41DE-BE0E-1B241D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113CC-379B-401B-B07A-A43A2116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AC838-E639-4630-8D52-A10C5380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893D8-00F8-4AB1-B4AF-D53A8051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AB40C-DCB6-4883-BB68-19E5C000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2C25F-1A47-4245-8F39-2BFA42A6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8ED4-C6BA-4243-BA6E-9035272B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AC80-192F-4A77-B046-65E4601F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760D-7D58-48E3-9021-D13310B4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A539-CED9-47EF-967C-4162BFC9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BF7B-2DF6-4ADB-9A4F-A6AC2931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F8577-70D5-4850-AA2D-0E11021A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F658-3095-4C6E-BA3E-A60F92B4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4190-A831-496C-B352-306449E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B0FC8-7822-4BC7-A8E9-17C236F2E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8B7FC-7C83-4B8E-882D-FAF14215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2207-A166-413A-8F9F-D7C38BE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65C6-B309-4226-9773-65A877E2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25D06-1C4C-4A61-A2F6-01ADEE47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83A26-D545-470B-94A4-48460A13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3EB5-F227-41CA-846A-EB880D05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E4AE-BFAF-4624-908E-E77FEDC7A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DD32-0B7C-4149-9EB8-C8294599E47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77AA-5D8A-41EA-8F84-C9C1FA533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26D4-6422-4072-BABB-D4475FBF7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EC11-4BE1-4BAB-A651-8BB41EE3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FD6FB-E1A5-443B-AFB4-A3E781C78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3358E87-8E7C-445F-AA9A-A91C61FD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63" y="643467"/>
            <a:ext cx="3913674" cy="5571066"/>
          </a:xfrm>
          <a:prstGeom prst="rect">
            <a:avLst/>
          </a:prstGeom>
        </p:spPr>
      </p:pic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D76C226-EB47-48EA-B559-4F3E3533D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87" y="643467"/>
            <a:ext cx="40390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553-C704-439D-A8B0-5E76660F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75"/>
            <a:ext cx="10515600" cy="1325563"/>
          </a:xfrm>
        </p:spPr>
        <p:txBody>
          <a:bodyPr/>
          <a:lstStyle/>
          <a:p>
            <a:r>
              <a:rPr lang="en-US"/>
              <a:t>Top Brands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8E1AAB4-13BA-482D-A295-082C4DC287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1417475"/>
            <a:ext cx="5147362" cy="4608675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6EA021B-56C9-42F8-861A-F2B5D7BCA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417475"/>
            <a:ext cx="4902199" cy="5620516"/>
          </a:xfrm>
        </p:spPr>
      </p:pic>
    </p:spTree>
    <p:extLst>
      <p:ext uri="{BB962C8B-B14F-4D97-AF65-F5344CB8AC3E}">
        <p14:creationId xmlns:p14="http://schemas.microsoft.com/office/powerpoint/2010/main" val="267793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80B7-287F-4993-963C-1C07AFB1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270"/>
          </a:xfrm>
        </p:spPr>
        <p:txBody>
          <a:bodyPr>
            <a:noAutofit/>
          </a:bodyPr>
          <a:lstStyle/>
          <a:p>
            <a:r>
              <a:rPr lang="en-US" sz="2800" dirty="0"/>
              <a:t>Price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CD9B3-1733-47AE-8884-C59E33C4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1" y="990027"/>
            <a:ext cx="11729070" cy="5186936"/>
          </a:xfrm>
        </p:spPr>
      </p:pic>
    </p:spTree>
    <p:extLst>
      <p:ext uri="{BB962C8B-B14F-4D97-AF65-F5344CB8AC3E}">
        <p14:creationId xmlns:p14="http://schemas.microsoft.com/office/powerpoint/2010/main" val="2625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C6EF-022E-429F-B0A8-2407BADF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34" y="296374"/>
            <a:ext cx="10272104" cy="734905"/>
          </a:xfrm>
        </p:spPr>
        <p:txBody>
          <a:bodyPr/>
          <a:lstStyle/>
          <a:p>
            <a:r>
              <a:rPr lang="en-US" dirty="0"/>
              <a:t>Reviews and Ratings</a:t>
            </a:r>
          </a:p>
        </p:txBody>
      </p:sp>
      <p:pic>
        <p:nvPicPr>
          <p:cNvPr id="15" name="Content Placeholder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EEC6DC2-2721-4865-924E-FDE49078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031279"/>
            <a:ext cx="7481993" cy="5083656"/>
          </a:xfrm>
        </p:spPr>
      </p:pic>
    </p:spTree>
    <p:extLst>
      <p:ext uri="{BB962C8B-B14F-4D97-AF65-F5344CB8AC3E}">
        <p14:creationId xmlns:p14="http://schemas.microsoft.com/office/powerpoint/2010/main" val="36311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12438F-4D76-47EF-8372-F6F62AC1B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9" y="749395"/>
            <a:ext cx="7274996" cy="570220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97BD2-10A5-4E63-B05F-7440AEC0F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9" y="1825625"/>
            <a:ext cx="5011401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3FA9D-5659-43CA-9C2D-06FFCFCA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 Bad Reviews</a:t>
            </a:r>
          </a:p>
        </p:txBody>
      </p:sp>
    </p:spTree>
    <p:extLst>
      <p:ext uri="{BB962C8B-B14F-4D97-AF65-F5344CB8AC3E}">
        <p14:creationId xmlns:p14="http://schemas.microsoft.com/office/powerpoint/2010/main" val="296613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4044-40F2-45A0-B3AA-AF06C1A9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1266"/>
            <a:ext cx="10515600" cy="536265"/>
          </a:xfrm>
        </p:spPr>
        <p:txBody>
          <a:bodyPr>
            <a:norm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1840-02F0-4CDA-A99D-A61C38DB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976" y="1313162"/>
            <a:ext cx="10515600" cy="1410988"/>
          </a:xfrm>
        </p:spPr>
        <p:txBody>
          <a:bodyPr/>
          <a:lstStyle/>
          <a:p>
            <a:r>
              <a:rPr lang="en-US" dirty="0"/>
              <a:t>1. There is a correlation between number of reviews and ratings.</a:t>
            </a:r>
          </a:p>
          <a:p>
            <a:r>
              <a:rPr lang="en-US" dirty="0"/>
              <a:t>2. A ‘Comfortable fit’ is an important feature for a good rating.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13D91-D673-4EC8-8C94-0478814C73F7}"/>
              </a:ext>
            </a:extLst>
          </p:cNvPr>
          <p:cNvSpPr txBox="1">
            <a:spLocks/>
          </p:cNvSpPr>
          <p:nvPr/>
        </p:nvSpPr>
        <p:spPr>
          <a:xfrm>
            <a:off x="879976" y="3397966"/>
            <a:ext cx="5473700" cy="536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Improvements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6E89A2-54D8-4363-A98B-3F51A1F16641}"/>
              </a:ext>
            </a:extLst>
          </p:cNvPr>
          <p:cNvSpPr txBox="1">
            <a:spLocks/>
          </p:cNvSpPr>
          <p:nvPr/>
        </p:nvSpPr>
        <p:spPr>
          <a:xfrm>
            <a:off x="879976" y="3934231"/>
            <a:ext cx="10515600" cy="141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Sentiment Analysis</a:t>
            </a:r>
          </a:p>
          <a:p>
            <a:r>
              <a:rPr lang="en-US" dirty="0"/>
              <a:t>2. Scrape </a:t>
            </a:r>
            <a:r>
              <a:rPr lang="en-US" dirty="0" err="1"/>
              <a:t>runnersworld</a:t>
            </a:r>
            <a:r>
              <a:rPr lang="en-US" dirty="0"/>
              <a:t>, amazon.com, zappos.com</a:t>
            </a:r>
          </a:p>
        </p:txBody>
      </p:sp>
    </p:spTree>
    <p:extLst>
      <p:ext uri="{BB962C8B-B14F-4D97-AF65-F5344CB8AC3E}">
        <p14:creationId xmlns:p14="http://schemas.microsoft.com/office/powerpoint/2010/main" val="133813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Top Brands</vt:lpstr>
      <vt:lpstr>Price Distribution</vt:lpstr>
      <vt:lpstr>Reviews and Ratings</vt:lpstr>
      <vt:lpstr>Good v Bad Reviews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 S</dc:creator>
  <cp:lastModifiedBy>Lalith S</cp:lastModifiedBy>
  <cp:revision>41</cp:revision>
  <dcterms:created xsi:type="dcterms:W3CDTF">2017-10-24T19:29:29Z</dcterms:created>
  <dcterms:modified xsi:type="dcterms:W3CDTF">2017-10-25T12:13:18Z</dcterms:modified>
</cp:coreProperties>
</file>