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1" r:id="rId4"/>
  </p:sldMasterIdLst>
  <p:notesMasterIdLst>
    <p:notesMasterId r:id="rId11"/>
  </p:notesMasterIdLst>
  <p:handoutMasterIdLst>
    <p:handoutMasterId r:id="rId12"/>
  </p:handoutMasterIdLst>
  <p:sldIdLst>
    <p:sldId id="317" r:id="rId5"/>
    <p:sldId id="315" r:id="rId6"/>
    <p:sldId id="271" r:id="rId7"/>
    <p:sldId id="309" r:id="rId8"/>
    <p:sldId id="318" r:id="rId9"/>
    <p:sldId id="314" r:id="rId10"/>
  </p:sldIdLst>
  <p:sldSz cx="12192000" cy="6858000"/>
  <p:notesSz cx="6858000" cy="9144000"/>
  <p:defaultTextStyle>
    <a:defPPr rtl="0">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5F89E-5FED-EEA6-C164-6AB1D28470FD}" v="75" dt="2025-06-04T19:55:12.249"/>
    <p1510:client id="{20036FB9-8FDD-94C8-930E-79DD17AF9CC7}" v="347" dt="2025-06-04T20:12:57.572"/>
  </p1510:revLst>
</p1510:revInfo>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ario invitado" userId="S::urn:spo:tenantanon#2ce21fe5-8ef6-45ff-9906-49787813dbfb::" providerId="AD" clId="Web-{0625F89E-5FED-EEA6-C164-6AB1D28470FD}"/>
    <pc:docChg chg="modSld">
      <pc:chgData name="Usuario invitado" userId="S::urn:spo:tenantanon#2ce21fe5-8ef6-45ff-9906-49787813dbfb::" providerId="AD" clId="Web-{0625F89E-5FED-EEA6-C164-6AB1D28470FD}" dt="2025-06-04T19:55:12.249" v="68" actId="1076"/>
      <pc:docMkLst>
        <pc:docMk/>
      </pc:docMkLst>
      <pc:sldChg chg="delSp modSp">
        <pc:chgData name="Usuario invitado" userId="S::urn:spo:tenantanon#2ce21fe5-8ef6-45ff-9906-49787813dbfb::" providerId="AD" clId="Web-{0625F89E-5FED-EEA6-C164-6AB1D28470FD}" dt="2025-06-04T19:55:12.249" v="68" actId="1076"/>
        <pc:sldMkLst>
          <pc:docMk/>
          <pc:sldMk cId="3318299500" sldId="266"/>
        </pc:sldMkLst>
        <pc:spChg chg="del mod">
          <ac:chgData name="Usuario invitado" userId="S::urn:spo:tenantanon#2ce21fe5-8ef6-45ff-9906-49787813dbfb::" providerId="AD" clId="Web-{0625F89E-5FED-EEA6-C164-6AB1D28470FD}" dt="2025-06-04T19:51:37.842" v="19"/>
          <ac:spMkLst>
            <pc:docMk/>
            <pc:sldMk cId="3318299500" sldId="266"/>
            <ac:spMk id="4" creationId="{FFDE6B89-9484-4E50-8387-C55E031D8549}"/>
          </ac:spMkLst>
        </pc:spChg>
        <pc:spChg chg="mod">
          <ac:chgData name="Usuario invitado" userId="S::urn:spo:tenantanon#2ce21fe5-8ef6-45ff-9906-49787813dbfb::" providerId="AD" clId="Web-{0625F89E-5FED-EEA6-C164-6AB1D28470FD}" dt="2025-06-04T19:55:12.249" v="68" actId="1076"/>
          <ac:spMkLst>
            <pc:docMk/>
            <pc:sldMk cId="3318299500" sldId="266"/>
            <ac:spMk id="5" creationId="{30EB58E2-A9A0-481A-8B5B-381B836CE40B}"/>
          </ac:spMkLst>
        </pc:spChg>
      </pc:sldChg>
      <pc:sldChg chg="addSp modSp">
        <pc:chgData name="Usuario invitado" userId="S::urn:spo:tenantanon#2ce21fe5-8ef6-45ff-9906-49787813dbfb::" providerId="AD" clId="Web-{0625F89E-5FED-EEA6-C164-6AB1D28470FD}" dt="2025-06-04T19:36:31.788" v="10" actId="20577"/>
        <pc:sldMkLst>
          <pc:docMk/>
          <pc:sldMk cId="4065057152" sldId="310"/>
        </pc:sldMkLst>
        <pc:spChg chg="add mod">
          <ac:chgData name="Usuario invitado" userId="S::urn:spo:tenantanon#2ce21fe5-8ef6-45ff-9906-49787813dbfb::" providerId="AD" clId="Web-{0625F89E-5FED-EEA6-C164-6AB1D28470FD}" dt="2025-06-04T19:36:31.788" v="10" actId="20577"/>
          <ac:spMkLst>
            <pc:docMk/>
            <pc:sldMk cId="4065057152" sldId="310"/>
            <ac:spMk id="5" creationId="{DA389338-B219-A52F-D9B1-32C1ECEFF556}"/>
          </ac:spMkLst>
        </pc:spChg>
        <pc:picChg chg="add mod">
          <ac:chgData name="Usuario invitado" userId="S::urn:spo:tenantanon#2ce21fe5-8ef6-45ff-9906-49787813dbfb::" providerId="AD" clId="Web-{0625F89E-5FED-EEA6-C164-6AB1D28470FD}" dt="2025-06-04T19:36:17.084" v="4" actId="1076"/>
          <ac:picMkLst>
            <pc:docMk/>
            <pc:sldMk cId="4065057152" sldId="310"/>
            <ac:picMk id="4" creationId="{E9CB4875-FADF-22B7-8A9E-D763182D16FA}"/>
          </ac:picMkLst>
        </pc:picChg>
      </pc:sldChg>
      <pc:sldChg chg="modSp">
        <pc:chgData name="Usuario invitado" userId="S::urn:spo:tenantanon#2ce21fe5-8ef6-45ff-9906-49787813dbfb::" providerId="AD" clId="Web-{0625F89E-5FED-EEA6-C164-6AB1D28470FD}" dt="2025-06-04T19:50:23.805" v="12" actId="1076"/>
        <pc:sldMkLst>
          <pc:docMk/>
          <pc:sldMk cId="2323907241" sldId="315"/>
        </pc:sldMkLst>
        <pc:picChg chg="mod">
          <ac:chgData name="Usuario invitado" userId="S::urn:spo:tenantanon#2ce21fe5-8ef6-45ff-9906-49787813dbfb::" providerId="AD" clId="Web-{0625F89E-5FED-EEA6-C164-6AB1D28470FD}" dt="2025-06-04T19:50:23.805" v="12" actId="1076"/>
          <ac:picMkLst>
            <pc:docMk/>
            <pc:sldMk cId="2323907241" sldId="315"/>
            <ac:picMk id="2" creationId="{2191181A-CF52-137A-649E-F3C4D9B842E7}"/>
          </ac:picMkLst>
        </pc:picChg>
      </pc:sldChg>
    </pc:docChg>
  </pc:docChgLst>
  <pc:docChgLst>
    <pc:chgData name="Usuario invitado" userId="S::urn:spo:tenantanon#2ce21fe5-8ef6-45ff-9906-49787813dbfb::" providerId="AD" clId="Web-{20036FB9-8FDD-94C8-930E-79DD17AF9CC7}"/>
    <pc:docChg chg="addSld delSld modSld sldOrd addMainMaster delMainMaster">
      <pc:chgData name="Usuario invitado" userId="S::urn:spo:tenantanon#2ce21fe5-8ef6-45ff-9906-49787813dbfb::" providerId="AD" clId="Web-{20036FB9-8FDD-94C8-930E-79DD17AF9CC7}" dt="2025-06-04T20:12:57.572" v="320"/>
      <pc:docMkLst>
        <pc:docMk/>
      </pc:docMkLst>
      <pc:sldChg chg="modSp del mod modClrScheme chgLayout">
        <pc:chgData name="Usuario invitado" userId="S::urn:spo:tenantanon#2ce21fe5-8ef6-45ff-9906-49787813dbfb::" providerId="AD" clId="Web-{20036FB9-8FDD-94C8-930E-79DD17AF9CC7}" dt="2025-06-04T19:52:12.056" v="127"/>
        <pc:sldMkLst>
          <pc:docMk/>
          <pc:sldMk cId="3111549375" sldId="256"/>
        </pc:sldMkLst>
        <pc:spChg chg="mod ord">
          <ac:chgData name="Usuario invitado" userId="S::urn:spo:tenantanon#2ce21fe5-8ef6-45ff-9906-49787813dbfb::" providerId="AD" clId="Web-{20036FB9-8FDD-94C8-930E-79DD17AF9CC7}" dt="2025-06-04T19:23:37.807" v="4"/>
          <ac:spMkLst>
            <pc:docMk/>
            <pc:sldMk cId="3111549375" sldId="256"/>
            <ac:spMk id="6" creationId="{7C94F61A-46C1-B831-7EC4-687DF1C757C5}"/>
          </ac:spMkLst>
        </pc:spChg>
        <pc:spChg chg="mod ord">
          <ac:chgData name="Usuario invitado" userId="S::urn:spo:tenantanon#2ce21fe5-8ef6-45ff-9906-49787813dbfb::" providerId="AD" clId="Web-{20036FB9-8FDD-94C8-930E-79DD17AF9CC7}" dt="2025-06-04T19:23:37.807" v="4"/>
          <ac:spMkLst>
            <pc:docMk/>
            <pc:sldMk cId="3111549375" sldId="256"/>
            <ac:spMk id="7" creationId="{0814B6A3-5F3E-4909-8ED5-87FE82492264}"/>
          </ac:spMkLst>
        </pc:spChg>
      </pc:sldChg>
      <pc:sldChg chg="modSp del mod modClrScheme chgLayout">
        <pc:chgData name="Usuario invitado" userId="S::urn:spo:tenantanon#2ce21fe5-8ef6-45ff-9906-49787813dbfb::" providerId="AD" clId="Web-{20036FB9-8FDD-94C8-930E-79DD17AF9CC7}" dt="2025-06-04T19:56:17.978" v="153"/>
        <pc:sldMkLst>
          <pc:docMk/>
          <pc:sldMk cId="3318299500" sldId="266"/>
        </pc:sldMkLst>
        <pc:spChg chg="mod ord">
          <ac:chgData name="Usuario invitado" userId="S::urn:spo:tenantanon#2ce21fe5-8ef6-45ff-9906-49787813dbfb::" providerId="AD" clId="Web-{20036FB9-8FDD-94C8-930E-79DD17AF9CC7}" dt="2025-06-04T19:23:37.807" v="4"/>
          <ac:spMkLst>
            <pc:docMk/>
            <pc:sldMk cId="3318299500" sldId="266"/>
            <ac:spMk id="4" creationId="{FFDE6B89-9484-4E50-8387-C55E031D8549}"/>
          </ac:spMkLst>
        </pc:spChg>
        <pc:spChg chg="mod ord">
          <ac:chgData name="Usuario invitado" userId="S::urn:spo:tenantanon#2ce21fe5-8ef6-45ff-9906-49787813dbfb::" providerId="AD" clId="Web-{20036FB9-8FDD-94C8-930E-79DD17AF9CC7}" dt="2025-06-04T19:23:37.807" v="4"/>
          <ac:spMkLst>
            <pc:docMk/>
            <pc:sldMk cId="3318299500" sldId="266"/>
            <ac:spMk id="5" creationId="{30EB58E2-A9A0-481A-8B5B-381B836CE40B}"/>
          </ac:spMkLst>
        </pc:spChg>
      </pc:sldChg>
      <pc:sldChg chg="addSp delSp modSp mod ord modTransition modClrScheme chgLayout">
        <pc:chgData name="Usuario invitado" userId="S::urn:spo:tenantanon#2ce21fe5-8ef6-45ff-9906-49787813dbfb::" providerId="AD" clId="Web-{20036FB9-8FDD-94C8-930E-79DD17AF9CC7}" dt="2025-06-04T20:12:57.572" v="320"/>
        <pc:sldMkLst>
          <pc:docMk/>
          <pc:sldMk cId="2779792646" sldId="271"/>
        </pc:sldMkLst>
        <pc:spChg chg="mod ord">
          <ac:chgData name="Usuario invitado" userId="S::urn:spo:tenantanon#2ce21fe5-8ef6-45ff-9906-49787813dbfb::" providerId="AD" clId="Web-{20036FB9-8FDD-94C8-930E-79DD17AF9CC7}" dt="2025-06-04T20:12:57.572" v="320"/>
          <ac:spMkLst>
            <pc:docMk/>
            <pc:sldMk cId="2779792646" sldId="271"/>
            <ac:spMk id="14" creationId="{331CEB84-49DC-40A9-B2F0-D573658AE999}"/>
          </ac:spMkLst>
        </pc:spChg>
        <pc:spChg chg="del mod ord">
          <ac:chgData name="Usuario invitado" userId="S::urn:spo:tenantanon#2ce21fe5-8ef6-45ff-9906-49787813dbfb::" providerId="AD" clId="Web-{20036FB9-8FDD-94C8-930E-79DD17AF9CC7}" dt="2025-06-04T19:57:17.275" v="162"/>
          <ac:spMkLst>
            <pc:docMk/>
            <pc:sldMk cId="2779792646" sldId="271"/>
            <ac:spMk id="15" creationId="{B7886DF7-FA3D-4AD1-AEC1-578EA3AC8C7D}"/>
          </ac:spMkLst>
        </pc:spChg>
        <pc:picChg chg="add del mod">
          <ac:chgData name="Usuario invitado" userId="S::urn:spo:tenantanon#2ce21fe5-8ef6-45ff-9906-49787813dbfb::" providerId="AD" clId="Web-{20036FB9-8FDD-94C8-930E-79DD17AF9CC7}" dt="2025-06-04T20:07:05.541" v="259"/>
          <ac:picMkLst>
            <pc:docMk/>
            <pc:sldMk cId="2779792646" sldId="271"/>
            <ac:picMk id="2" creationId="{C610AA85-A4C4-B4AB-AE9D-2C4F47123C6C}"/>
          </ac:picMkLst>
        </pc:picChg>
        <pc:picChg chg="mod ord">
          <ac:chgData name="Usuario invitado" userId="S::urn:spo:tenantanon#2ce21fe5-8ef6-45ff-9906-49787813dbfb::" providerId="AD" clId="Web-{20036FB9-8FDD-94C8-930E-79DD17AF9CC7}" dt="2025-06-04T20:12:57.572" v="320"/>
          <ac:picMkLst>
            <pc:docMk/>
            <pc:sldMk cId="2779792646" sldId="271"/>
            <ac:picMk id="5" creationId="{0CEB905B-7FDD-4B1A-96BF-B5A081A25FC8}"/>
          </ac:picMkLst>
        </pc:picChg>
      </pc:sldChg>
      <pc:sldChg chg="modSp del mod modClrScheme chgLayout">
        <pc:chgData name="Usuario invitado" userId="S::urn:spo:tenantanon#2ce21fe5-8ef6-45ff-9906-49787813dbfb::" providerId="AD" clId="Web-{20036FB9-8FDD-94C8-930E-79DD17AF9CC7}" dt="2025-06-04T19:52:04.041" v="124"/>
        <pc:sldMkLst>
          <pc:docMk/>
          <pc:sldMk cId="798203993" sldId="295"/>
        </pc:sldMkLst>
        <pc:spChg chg="mod ord">
          <ac:chgData name="Usuario invitado" userId="S::urn:spo:tenantanon#2ce21fe5-8ef6-45ff-9906-49787813dbfb::" providerId="AD" clId="Web-{20036FB9-8FDD-94C8-930E-79DD17AF9CC7}" dt="2025-06-04T19:23:37.807" v="4"/>
          <ac:spMkLst>
            <pc:docMk/>
            <pc:sldMk cId="798203993" sldId="295"/>
            <ac:spMk id="4" creationId="{664081DB-1923-4878-AB15-AD54F35A1DC7}"/>
          </ac:spMkLst>
        </pc:spChg>
        <pc:spChg chg="mod ord">
          <ac:chgData name="Usuario invitado" userId="S::urn:spo:tenantanon#2ce21fe5-8ef6-45ff-9906-49787813dbfb::" providerId="AD" clId="Web-{20036FB9-8FDD-94C8-930E-79DD17AF9CC7}" dt="2025-06-04T19:23:37.807" v="4"/>
          <ac:spMkLst>
            <pc:docMk/>
            <pc:sldMk cId="798203993" sldId="295"/>
            <ac:spMk id="5" creationId="{5755816F-F516-477A-8EF2-D8CA20267590}"/>
          </ac:spMkLst>
        </pc:spChg>
      </pc:sldChg>
      <pc:sldChg chg="modSp del mod modClrScheme chgLayout">
        <pc:chgData name="Usuario invitado" userId="S::urn:spo:tenantanon#2ce21fe5-8ef6-45ff-9906-49787813dbfb::" providerId="AD" clId="Web-{20036FB9-8FDD-94C8-930E-79DD17AF9CC7}" dt="2025-06-04T19:52:03.135" v="123"/>
        <pc:sldMkLst>
          <pc:docMk/>
          <pc:sldMk cId="3345023337" sldId="300"/>
        </pc:sldMkLst>
        <pc:spChg chg="mod ord">
          <ac:chgData name="Usuario invitado" userId="S::urn:spo:tenantanon#2ce21fe5-8ef6-45ff-9906-49787813dbfb::" providerId="AD" clId="Web-{20036FB9-8FDD-94C8-930E-79DD17AF9CC7}" dt="2025-06-04T19:23:37.807" v="4"/>
          <ac:spMkLst>
            <pc:docMk/>
            <pc:sldMk cId="3345023337" sldId="300"/>
            <ac:spMk id="6" creationId="{AFE67981-079D-4463-B997-67E6CA039B58}"/>
          </ac:spMkLst>
        </pc:spChg>
        <pc:graphicFrameChg chg="mod ord modGraphic">
          <ac:chgData name="Usuario invitado" userId="S::urn:spo:tenantanon#2ce21fe5-8ef6-45ff-9906-49787813dbfb::" providerId="AD" clId="Web-{20036FB9-8FDD-94C8-930E-79DD17AF9CC7}" dt="2025-06-04T19:23:37.807" v="4"/>
          <ac:graphicFrameMkLst>
            <pc:docMk/>
            <pc:sldMk cId="3345023337" sldId="300"/>
            <ac:graphicFrameMk id="19" creationId="{AEFEE5B3-A51E-DC59-9595-7A6911D82E62}"/>
          </ac:graphicFrameMkLst>
        </pc:graphicFrameChg>
      </pc:sldChg>
      <pc:sldChg chg="modSp del mod modClrScheme chgLayout">
        <pc:chgData name="Usuario invitado" userId="S::urn:spo:tenantanon#2ce21fe5-8ef6-45ff-9906-49787813dbfb::" providerId="AD" clId="Web-{20036FB9-8FDD-94C8-930E-79DD17AF9CC7}" dt="2025-06-04T19:52:17.400" v="129"/>
        <pc:sldMkLst>
          <pc:docMk/>
          <pc:sldMk cId="2225637236" sldId="305"/>
        </pc:sldMkLst>
        <pc:spChg chg="mod ord">
          <ac:chgData name="Usuario invitado" userId="S::urn:spo:tenantanon#2ce21fe5-8ef6-45ff-9906-49787813dbfb::" providerId="AD" clId="Web-{20036FB9-8FDD-94C8-930E-79DD17AF9CC7}" dt="2025-06-04T19:23:37.807" v="4"/>
          <ac:spMkLst>
            <pc:docMk/>
            <pc:sldMk cId="2225637236" sldId="305"/>
            <ac:spMk id="2" creationId="{E2D30E0F-10C6-298A-C347-E831FFF4ECB8}"/>
          </ac:spMkLst>
        </pc:spChg>
        <pc:spChg chg="mod ord">
          <ac:chgData name="Usuario invitado" userId="S::urn:spo:tenantanon#2ce21fe5-8ef6-45ff-9906-49787813dbfb::" providerId="AD" clId="Web-{20036FB9-8FDD-94C8-930E-79DD17AF9CC7}" dt="2025-06-04T19:23:37.807" v="4"/>
          <ac:spMkLst>
            <pc:docMk/>
            <pc:sldMk cId="2225637236" sldId="305"/>
            <ac:spMk id="3" creationId="{41191CC7-9CF2-71F0-1AD4-791EA9CBAD97}"/>
          </ac:spMkLst>
        </pc:spChg>
        <pc:spChg chg="mod ord">
          <ac:chgData name="Usuario invitado" userId="S::urn:spo:tenantanon#2ce21fe5-8ef6-45ff-9906-49787813dbfb::" providerId="AD" clId="Web-{20036FB9-8FDD-94C8-930E-79DD17AF9CC7}" dt="2025-06-04T19:23:37.807" v="4"/>
          <ac:spMkLst>
            <pc:docMk/>
            <pc:sldMk cId="2225637236" sldId="305"/>
            <ac:spMk id="4" creationId="{4B1BF1AC-C624-2AD2-DA0F-335AB7BA2CA8}"/>
          </ac:spMkLst>
        </pc:spChg>
      </pc:sldChg>
      <pc:sldChg chg="delSp modSp mod ord modTransition modClrScheme chgLayout">
        <pc:chgData name="Usuario invitado" userId="S::urn:spo:tenantanon#2ce21fe5-8ef6-45ff-9906-49787813dbfb::" providerId="AD" clId="Web-{20036FB9-8FDD-94C8-930E-79DD17AF9CC7}" dt="2025-06-04T20:12:57.572" v="320"/>
        <pc:sldMkLst>
          <pc:docMk/>
          <pc:sldMk cId="1170108823" sldId="309"/>
        </pc:sldMkLst>
        <pc:spChg chg="del mod ord">
          <ac:chgData name="Usuario invitado" userId="S::urn:spo:tenantanon#2ce21fe5-8ef6-45ff-9906-49787813dbfb::" providerId="AD" clId="Web-{20036FB9-8FDD-94C8-930E-79DD17AF9CC7}" dt="2025-06-04T19:59:54.150" v="198"/>
          <ac:spMkLst>
            <pc:docMk/>
            <pc:sldMk cId="1170108823" sldId="309"/>
            <ac:spMk id="2" creationId="{7FAB65A9-1ACB-EE49-7672-A927F8F3463B}"/>
          </ac:spMkLst>
        </pc:spChg>
        <pc:spChg chg="mod ord">
          <ac:chgData name="Usuario invitado" userId="S::urn:spo:tenantanon#2ce21fe5-8ef6-45ff-9906-49787813dbfb::" providerId="AD" clId="Web-{20036FB9-8FDD-94C8-930E-79DD17AF9CC7}" dt="2025-06-04T20:12:57.572" v="320"/>
          <ac:spMkLst>
            <pc:docMk/>
            <pc:sldMk cId="1170108823" sldId="309"/>
            <ac:spMk id="6" creationId="{2BBAABBD-8A7F-A90C-3E5F-9B47E6255AA6}"/>
          </ac:spMkLst>
        </pc:spChg>
        <pc:picChg chg="mod ord">
          <ac:chgData name="Usuario invitado" userId="S::urn:spo:tenantanon#2ce21fe5-8ef6-45ff-9906-49787813dbfb::" providerId="AD" clId="Web-{20036FB9-8FDD-94C8-930E-79DD17AF9CC7}" dt="2025-06-04T20:12:57.572" v="320"/>
          <ac:picMkLst>
            <pc:docMk/>
            <pc:sldMk cId="1170108823" sldId="309"/>
            <ac:picMk id="9" creationId="{2C6BF86C-38BB-3B7E-9F36-9166C538BD1D}"/>
          </ac:picMkLst>
        </pc:picChg>
      </pc:sldChg>
      <pc:sldChg chg="modSp del mod modClrScheme chgLayout">
        <pc:chgData name="Usuario invitado" userId="S::urn:spo:tenantanon#2ce21fe5-8ef6-45ff-9906-49787813dbfb::" providerId="AD" clId="Web-{20036FB9-8FDD-94C8-930E-79DD17AF9CC7}" dt="2025-06-04T19:52:08.275" v="126"/>
        <pc:sldMkLst>
          <pc:docMk/>
          <pc:sldMk cId="4065057152" sldId="310"/>
        </pc:sldMkLst>
        <pc:spChg chg="mod ord">
          <ac:chgData name="Usuario invitado" userId="S::urn:spo:tenantanon#2ce21fe5-8ef6-45ff-9906-49787813dbfb::" providerId="AD" clId="Web-{20036FB9-8FDD-94C8-930E-79DD17AF9CC7}" dt="2025-06-04T19:23:37.807" v="4"/>
          <ac:spMkLst>
            <pc:docMk/>
            <pc:sldMk cId="4065057152" sldId="310"/>
            <ac:spMk id="2" creationId="{6A0D2769-08DE-E62F-163A-27A5442A9FFA}"/>
          </ac:spMkLst>
        </pc:spChg>
        <pc:spChg chg="mod ord">
          <ac:chgData name="Usuario invitado" userId="S::urn:spo:tenantanon#2ce21fe5-8ef6-45ff-9906-49787813dbfb::" providerId="AD" clId="Web-{20036FB9-8FDD-94C8-930E-79DD17AF9CC7}" dt="2025-06-04T19:23:37.807" v="4"/>
          <ac:spMkLst>
            <pc:docMk/>
            <pc:sldMk cId="4065057152" sldId="310"/>
            <ac:spMk id="3" creationId="{3EAD3192-D337-8C2E-FAAC-9B46B5DFBD21}"/>
          </ac:spMkLst>
        </pc:spChg>
      </pc:sldChg>
      <pc:sldChg chg="modSp del mod modClrScheme chgLayout">
        <pc:chgData name="Usuario invitado" userId="S::urn:spo:tenantanon#2ce21fe5-8ef6-45ff-9906-49787813dbfb::" providerId="AD" clId="Web-{20036FB9-8FDD-94C8-930E-79DD17AF9CC7}" dt="2025-06-04T19:52:13.947" v="128"/>
        <pc:sldMkLst>
          <pc:docMk/>
          <pc:sldMk cId="1230700268" sldId="312"/>
        </pc:sldMkLst>
        <pc:spChg chg="mod ord">
          <ac:chgData name="Usuario invitado" userId="S::urn:spo:tenantanon#2ce21fe5-8ef6-45ff-9906-49787813dbfb::" providerId="AD" clId="Web-{20036FB9-8FDD-94C8-930E-79DD17AF9CC7}" dt="2025-06-04T19:23:37.807" v="4"/>
          <ac:spMkLst>
            <pc:docMk/>
            <pc:sldMk cId="1230700268" sldId="312"/>
            <ac:spMk id="2" creationId="{E2D30E0F-10C6-298A-C347-E831FFF4ECB8}"/>
          </ac:spMkLst>
        </pc:spChg>
        <pc:spChg chg="mod ord">
          <ac:chgData name="Usuario invitado" userId="S::urn:spo:tenantanon#2ce21fe5-8ef6-45ff-9906-49787813dbfb::" providerId="AD" clId="Web-{20036FB9-8FDD-94C8-930E-79DD17AF9CC7}" dt="2025-06-04T19:23:37.807" v="4"/>
          <ac:spMkLst>
            <pc:docMk/>
            <pc:sldMk cId="1230700268" sldId="312"/>
            <ac:spMk id="3" creationId="{41191CC7-9CF2-71F0-1AD4-791EA9CBAD97}"/>
          </ac:spMkLst>
        </pc:spChg>
        <pc:spChg chg="mod ord">
          <ac:chgData name="Usuario invitado" userId="S::urn:spo:tenantanon#2ce21fe5-8ef6-45ff-9906-49787813dbfb::" providerId="AD" clId="Web-{20036FB9-8FDD-94C8-930E-79DD17AF9CC7}" dt="2025-06-04T19:23:37.807" v="4"/>
          <ac:spMkLst>
            <pc:docMk/>
            <pc:sldMk cId="1230700268" sldId="312"/>
            <ac:spMk id="4" creationId="{4B1BF1AC-C624-2AD2-DA0F-335AB7BA2CA8}"/>
          </ac:spMkLst>
        </pc:spChg>
      </pc:sldChg>
      <pc:sldChg chg="modSp del mod modClrScheme chgLayout">
        <pc:chgData name="Usuario invitado" userId="S::urn:spo:tenantanon#2ce21fe5-8ef6-45ff-9906-49787813dbfb::" providerId="AD" clId="Web-{20036FB9-8FDD-94C8-930E-79DD17AF9CC7}" dt="2025-06-04T19:51:58.853" v="122"/>
        <pc:sldMkLst>
          <pc:docMk/>
          <pc:sldMk cId="4153247059" sldId="313"/>
        </pc:sldMkLst>
        <pc:spChg chg="mod ord">
          <ac:chgData name="Usuario invitado" userId="S::urn:spo:tenantanon#2ce21fe5-8ef6-45ff-9906-49787813dbfb::" providerId="AD" clId="Web-{20036FB9-8FDD-94C8-930E-79DD17AF9CC7}" dt="2025-06-04T19:23:37.807" v="4"/>
          <ac:spMkLst>
            <pc:docMk/>
            <pc:sldMk cId="4153247059" sldId="313"/>
            <ac:spMk id="2" creationId="{E2D30E0F-10C6-298A-C347-E831FFF4ECB8}"/>
          </ac:spMkLst>
        </pc:spChg>
        <pc:spChg chg="mod ord">
          <ac:chgData name="Usuario invitado" userId="S::urn:spo:tenantanon#2ce21fe5-8ef6-45ff-9906-49787813dbfb::" providerId="AD" clId="Web-{20036FB9-8FDD-94C8-930E-79DD17AF9CC7}" dt="2025-06-04T19:23:37.807" v="4"/>
          <ac:spMkLst>
            <pc:docMk/>
            <pc:sldMk cId="4153247059" sldId="313"/>
            <ac:spMk id="3" creationId="{41191CC7-9CF2-71F0-1AD4-791EA9CBAD97}"/>
          </ac:spMkLst>
        </pc:spChg>
        <pc:spChg chg="mod ord">
          <ac:chgData name="Usuario invitado" userId="S::urn:spo:tenantanon#2ce21fe5-8ef6-45ff-9906-49787813dbfb::" providerId="AD" clId="Web-{20036FB9-8FDD-94C8-930E-79DD17AF9CC7}" dt="2025-06-04T19:23:37.807" v="4"/>
          <ac:spMkLst>
            <pc:docMk/>
            <pc:sldMk cId="4153247059" sldId="313"/>
            <ac:spMk id="7" creationId="{7078F1DC-7EF8-5514-E97B-D47663F284D3}"/>
          </ac:spMkLst>
        </pc:spChg>
      </pc:sldChg>
      <pc:sldChg chg="modSp mod modTransition modClrScheme chgLayout">
        <pc:chgData name="Usuario invitado" userId="S::urn:spo:tenantanon#2ce21fe5-8ef6-45ff-9906-49787813dbfb::" providerId="AD" clId="Web-{20036FB9-8FDD-94C8-930E-79DD17AF9CC7}" dt="2025-06-04T20:12:57.572" v="320"/>
        <pc:sldMkLst>
          <pc:docMk/>
          <pc:sldMk cId="2916022834" sldId="314"/>
        </pc:sldMkLst>
        <pc:spChg chg="mod ord">
          <ac:chgData name="Usuario invitado" userId="S::urn:spo:tenantanon#2ce21fe5-8ef6-45ff-9906-49787813dbfb::" providerId="AD" clId="Web-{20036FB9-8FDD-94C8-930E-79DD17AF9CC7}" dt="2025-06-04T20:12:57.572" v="320"/>
          <ac:spMkLst>
            <pc:docMk/>
            <pc:sldMk cId="2916022834" sldId="314"/>
            <ac:spMk id="7" creationId="{0814B6A3-5F3E-4909-8ED5-87FE82492264}"/>
          </ac:spMkLst>
        </pc:spChg>
        <pc:picChg chg="mod ord">
          <ac:chgData name="Usuario invitado" userId="S::urn:spo:tenantanon#2ce21fe5-8ef6-45ff-9906-49787813dbfb::" providerId="AD" clId="Web-{20036FB9-8FDD-94C8-930E-79DD17AF9CC7}" dt="2025-06-04T20:12:57.572" v="320"/>
          <ac:picMkLst>
            <pc:docMk/>
            <pc:sldMk cId="2916022834" sldId="314"/>
            <ac:picMk id="41" creationId="{9FB4A3D7-302B-4FAB-B9BD-5F75A796AC7C}"/>
          </ac:picMkLst>
        </pc:picChg>
      </pc:sldChg>
      <pc:sldChg chg="addSp delSp modSp mod modTransition modClrScheme chgLayout">
        <pc:chgData name="Usuario invitado" userId="S::urn:spo:tenantanon#2ce21fe5-8ef6-45ff-9906-49787813dbfb::" providerId="AD" clId="Web-{20036FB9-8FDD-94C8-930E-79DD17AF9CC7}" dt="2025-06-04T20:12:57.572" v="320"/>
        <pc:sldMkLst>
          <pc:docMk/>
          <pc:sldMk cId="2323907241" sldId="315"/>
        </pc:sldMkLst>
        <pc:spChg chg="add del">
          <ac:chgData name="Usuario invitado" userId="S::urn:spo:tenantanon#2ce21fe5-8ef6-45ff-9906-49787813dbfb::" providerId="AD" clId="Web-{20036FB9-8FDD-94C8-930E-79DD17AF9CC7}" dt="2025-06-04T19:42:41.775" v="96"/>
          <ac:spMkLst>
            <pc:docMk/>
            <pc:sldMk cId="2323907241" sldId="315"/>
            <ac:spMk id="3" creationId="{279E4101-8B0E-D984-21C4-115B6938672C}"/>
          </ac:spMkLst>
        </pc:spChg>
        <pc:spChg chg="add del">
          <ac:chgData name="Usuario invitado" userId="S::urn:spo:tenantanon#2ce21fe5-8ef6-45ff-9906-49787813dbfb::" providerId="AD" clId="Web-{20036FB9-8FDD-94C8-930E-79DD17AF9CC7}" dt="2025-06-04T19:42:48.791" v="98"/>
          <ac:spMkLst>
            <pc:docMk/>
            <pc:sldMk cId="2323907241" sldId="315"/>
            <ac:spMk id="4" creationId="{E3928EBB-BBE4-2CA6-EE18-4962460F975E}"/>
          </ac:spMkLst>
        </pc:spChg>
        <pc:spChg chg="add mod">
          <ac:chgData name="Usuario invitado" userId="S::urn:spo:tenantanon#2ce21fe5-8ef6-45ff-9906-49787813dbfb::" providerId="AD" clId="Web-{20036FB9-8FDD-94C8-930E-79DD17AF9CC7}" dt="2025-06-04T19:43:25.166" v="107" actId="1076"/>
          <ac:spMkLst>
            <pc:docMk/>
            <pc:sldMk cId="2323907241" sldId="315"/>
            <ac:spMk id="5" creationId="{AFFFEBC5-44B1-180D-4858-B2D5AD36A9E9}"/>
          </ac:spMkLst>
        </pc:spChg>
        <pc:spChg chg="mod ord">
          <ac:chgData name="Usuario invitado" userId="S::urn:spo:tenantanon#2ce21fe5-8ef6-45ff-9906-49787813dbfb::" providerId="AD" clId="Web-{20036FB9-8FDD-94C8-930E-79DD17AF9CC7}" dt="2025-06-04T20:12:57.572" v="320"/>
          <ac:spMkLst>
            <pc:docMk/>
            <pc:sldMk cId="2323907241" sldId="315"/>
            <ac:spMk id="7" creationId="{0814B6A3-5F3E-4909-8ED5-87FE82492264}"/>
          </ac:spMkLst>
        </pc:spChg>
        <pc:picChg chg="add mod modCrop">
          <ac:chgData name="Usuario invitado" userId="S::urn:spo:tenantanon#2ce21fe5-8ef6-45ff-9906-49787813dbfb::" providerId="AD" clId="Web-{20036FB9-8FDD-94C8-930E-79DD17AF9CC7}" dt="2025-06-04T19:39:03.853" v="54" actId="1076"/>
          <ac:picMkLst>
            <pc:docMk/>
            <pc:sldMk cId="2323907241" sldId="315"/>
            <ac:picMk id="2" creationId="{2191181A-CF52-137A-649E-F3C4D9B842E7}"/>
          </ac:picMkLst>
        </pc:picChg>
      </pc:sldChg>
      <pc:sldChg chg="modSp del mod modClrScheme chgLayout">
        <pc:chgData name="Usuario invitado" userId="S::urn:spo:tenantanon#2ce21fe5-8ef6-45ff-9906-49787813dbfb::" providerId="AD" clId="Web-{20036FB9-8FDD-94C8-930E-79DD17AF9CC7}" dt="2025-06-04T19:52:06.291" v="125"/>
        <pc:sldMkLst>
          <pc:docMk/>
          <pc:sldMk cId="2394014735" sldId="316"/>
        </pc:sldMkLst>
        <pc:spChg chg="mod ord">
          <ac:chgData name="Usuario invitado" userId="S::urn:spo:tenantanon#2ce21fe5-8ef6-45ff-9906-49787813dbfb::" providerId="AD" clId="Web-{20036FB9-8FDD-94C8-930E-79DD17AF9CC7}" dt="2025-06-04T19:23:37.807" v="4"/>
          <ac:spMkLst>
            <pc:docMk/>
            <pc:sldMk cId="2394014735" sldId="316"/>
            <ac:spMk id="2" creationId="{E2D30E0F-10C6-298A-C347-E831FFF4ECB8}"/>
          </ac:spMkLst>
        </pc:spChg>
        <pc:spChg chg="mod ord">
          <ac:chgData name="Usuario invitado" userId="S::urn:spo:tenantanon#2ce21fe5-8ef6-45ff-9906-49787813dbfb::" providerId="AD" clId="Web-{20036FB9-8FDD-94C8-930E-79DD17AF9CC7}" dt="2025-06-04T19:23:37.807" v="4"/>
          <ac:spMkLst>
            <pc:docMk/>
            <pc:sldMk cId="2394014735" sldId="316"/>
            <ac:spMk id="3" creationId="{41191CC7-9CF2-71F0-1AD4-791EA9CBAD97}"/>
          </ac:spMkLst>
        </pc:spChg>
        <pc:graphicFrameChg chg="mod ord modGraphic">
          <ac:chgData name="Usuario invitado" userId="S::urn:spo:tenantanon#2ce21fe5-8ef6-45ff-9906-49787813dbfb::" providerId="AD" clId="Web-{20036FB9-8FDD-94C8-930E-79DD17AF9CC7}" dt="2025-06-04T19:23:37.807" v="4"/>
          <ac:graphicFrameMkLst>
            <pc:docMk/>
            <pc:sldMk cId="2394014735" sldId="316"/>
            <ac:graphicFrameMk id="11" creationId="{453CE196-36B9-5361-5120-20DF8B3B5581}"/>
          </ac:graphicFrameMkLst>
        </pc:graphicFrameChg>
      </pc:sldChg>
      <pc:sldChg chg="addSp delSp modSp add mod ord replId modTransition modClrScheme modShow chgLayout">
        <pc:chgData name="Usuario invitado" userId="S::urn:spo:tenantanon#2ce21fe5-8ef6-45ff-9906-49787813dbfb::" providerId="AD" clId="Web-{20036FB9-8FDD-94C8-930E-79DD17AF9CC7}" dt="2025-06-04T20:12:57.572" v="320"/>
        <pc:sldMkLst>
          <pc:docMk/>
          <pc:sldMk cId="2420838951" sldId="317"/>
        </pc:sldMkLst>
        <pc:spChg chg="add mod">
          <ac:chgData name="Usuario invitado" userId="S::urn:spo:tenantanon#2ce21fe5-8ef6-45ff-9906-49787813dbfb::" providerId="AD" clId="Web-{20036FB9-8FDD-94C8-930E-79DD17AF9CC7}" dt="2025-06-04T19:42:56.556" v="99" actId="1076"/>
          <ac:spMkLst>
            <pc:docMk/>
            <pc:sldMk cId="2420838951" sldId="317"/>
            <ac:spMk id="3" creationId="{DDCBBCFD-6F7B-F1FF-5BCA-C36348A5F8DE}"/>
          </ac:spMkLst>
        </pc:spChg>
        <pc:spChg chg="add del mod">
          <ac:chgData name="Usuario invitado" userId="S::urn:spo:tenantanon#2ce21fe5-8ef6-45ff-9906-49787813dbfb::" providerId="AD" clId="Web-{20036FB9-8FDD-94C8-930E-79DD17AF9CC7}" dt="2025-06-04T19:43:17.088" v="105"/>
          <ac:spMkLst>
            <pc:docMk/>
            <pc:sldMk cId="2420838951" sldId="317"/>
            <ac:spMk id="4" creationId="{AFFFEBC5-44B1-180D-4858-B2D5AD36A9E9}"/>
          </ac:spMkLst>
        </pc:spChg>
        <pc:spChg chg="mod ord">
          <ac:chgData name="Usuario invitado" userId="S::urn:spo:tenantanon#2ce21fe5-8ef6-45ff-9906-49787813dbfb::" providerId="AD" clId="Web-{20036FB9-8FDD-94C8-930E-79DD17AF9CC7}" dt="2025-06-04T20:12:57.572" v="320"/>
          <ac:spMkLst>
            <pc:docMk/>
            <pc:sldMk cId="2420838951" sldId="317"/>
            <ac:spMk id="7" creationId="{7A596128-9D2F-5402-71DA-B4365A93DAD2}"/>
          </ac:spMkLst>
        </pc:spChg>
        <pc:picChg chg="mod modCrop">
          <ac:chgData name="Usuario invitado" userId="S::urn:spo:tenantanon#2ce21fe5-8ef6-45ff-9906-49787813dbfb::" providerId="AD" clId="Web-{20036FB9-8FDD-94C8-930E-79DD17AF9CC7}" dt="2025-06-04T19:50:29.885" v="121" actId="14100"/>
          <ac:picMkLst>
            <pc:docMk/>
            <pc:sldMk cId="2420838951" sldId="317"/>
            <ac:picMk id="2" creationId="{04E0B33F-4DAB-236E-3E2A-91114C10A298}"/>
          </ac:picMkLst>
        </pc:picChg>
      </pc:sldChg>
      <pc:sldChg chg="modSp add del replId">
        <pc:chgData name="Usuario invitado" userId="S::urn:spo:tenantanon#2ce21fe5-8ef6-45ff-9906-49787813dbfb::" providerId="AD" clId="Web-{20036FB9-8FDD-94C8-930E-79DD17AF9CC7}" dt="2025-06-04T19:39:15.088" v="55"/>
        <pc:sldMkLst>
          <pc:docMk/>
          <pc:sldMk cId="3706357196" sldId="317"/>
        </pc:sldMkLst>
        <pc:spChg chg="mod">
          <ac:chgData name="Usuario invitado" userId="S::urn:spo:tenantanon#2ce21fe5-8ef6-45ff-9906-49787813dbfb::" providerId="AD" clId="Web-{20036FB9-8FDD-94C8-930E-79DD17AF9CC7}" dt="2025-06-04T19:35:43.994" v="30" actId="14100"/>
          <ac:spMkLst>
            <pc:docMk/>
            <pc:sldMk cId="3706357196" sldId="317"/>
            <ac:spMk id="7" creationId="{965FD4A3-3EB3-3D53-E3FC-975017EEF4A2}"/>
          </ac:spMkLst>
        </pc:spChg>
        <pc:picChg chg="mod">
          <ac:chgData name="Usuario invitado" userId="S::urn:spo:tenantanon#2ce21fe5-8ef6-45ff-9906-49787813dbfb::" providerId="AD" clId="Web-{20036FB9-8FDD-94C8-930E-79DD17AF9CC7}" dt="2025-06-04T19:37:24.322" v="34"/>
          <ac:picMkLst>
            <pc:docMk/>
            <pc:sldMk cId="3706357196" sldId="317"/>
            <ac:picMk id="2" creationId="{F017E783-5E5E-4E2B-0124-439B500DE16E}"/>
          </ac:picMkLst>
        </pc:picChg>
      </pc:sldChg>
      <pc:sldChg chg="addSp delSp modSp new mod ord modTransition modClrScheme chgLayout">
        <pc:chgData name="Usuario invitado" userId="S::urn:spo:tenantanon#2ce21fe5-8ef6-45ff-9906-49787813dbfb::" providerId="AD" clId="Web-{20036FB9-8FDD-94C8-930E-79DD17AF9CC7}" dt="2025-06-04T20:12:57.572" v="320"/>
        <pc:sldMkLst>
          <pc:docMk/>
          <pc:sldMk cId="302952303" sldId="318"/>
        </pc:sldMkLst>
        <pc:spChg chg="del">
          <ac:chgData name="Usuario invitado" userId="S::urn:spo:tenantanon#2ce21fe5-8ef6-45ff-9906-49787813dbfb::" providerId="AD" clId="Web-{20036FB9-8FDD-94C8-930E-79DD17AF9CC7}" dt="2025-06-04T20:04:34.650" v="251"/>
          <ac:spMkLst>
            <pc:docMk/>
            <pc:sldMk cId="302952303" sldId="318"/>
            <ac:spMk id="2" creationId="{AAA80916-3D31-9D70-7BDC-FB51FC7E9876}"/>
          </ac:spMkLst>
        </pc:spChg>
        <pc:spChg chg="mod ord">
          <ac:chgData name="Usuario invitado" userId="S::urn:spo:tenantanon#2ce21fe5-8ef6-45ff-9906-49787813dbfb::" providerId="AD" clId="Web-{20036FB9-8FDD-94C8-930E-79DD17AF9CC7}" dt="2025-06-04T20:12:57.572" v="320"/>
          <ac:spMkLst>
            <pc:docMk/>
            <pc:sldMk cId="302952303" sldId="318"/>
            <ac:spMk id="3" creationId="{48A52ACA-CBF3-AE0E-3737-5E1505EFFAAE}"/>
          </ac:spMkLst>
        </pc:spChg>
        <pc:spChg chg="mod ord">
          <ac:chgData name="Usuario invitado" userId="S::urn:spo:tenantanon#2ce21fe5-8ef6-45ff-9906-49787813dbfb::" providerId="AD" clId="Web-{20036FB9-8FDD-94C8-930E-79DD17AF9CC7}" dt="2025-06-04T20:12:57.572" v="320"/>
          <ac:spMkLst>
            <pc:docMk/>
            <pc:sldMk cId="302952303" sldId="318"/>
            <ac:spMk id="4" creationId="{F87F2BE5-6728-AADB-4AD9-53CAAE729830}"/>
          </ac:spMkLst>
        </pc:spChg>
        <pc:spChg chg="mod ord">
          <ac:chgData name="Usuario invitado" userId="S::urn:spo:tenantanon#2ce21fe5-8ef6-45ff-9906-49787813dbfb::" providerId="AD" clId="Web-{20036FB9-8FDD-94C8-930E-79DD17AF9CC7}" dt="2025-06-04T20:12:57.572" v="320"/>
          <ac:spMkLst>
            <pc:docMk/>
            <pc:sldMk cId="302952303" sldId="318"/>
            <ac:spMk id="5" creationId="{52BDDA8B-7CEA-C366-2F7A-A3BE20B4B1E5}"/>
          </ac:spMkLst>
        </pc:spChg>
        <pc:spChg chg="del mod">
          <ac:chgData name="Usuario invitado" userId="S::urn:spo:tenantanon#2ce21fe5-8ef6-45ff-9906-49787813dbfb::" providerId="AD" clId="Web-{20036FB9-8FDD-94C8-930E-79DD17AF9CC7}" dt="2025-06-04T20:04:56.744" v="254"/>
          <ac:spMkLst>
            <pc:docMk/>
            <pc:sldMk cId="302952303" sldId="318"/>
            <ac:spMk id="6" creationId="{F1259D68-461A-7B9F-6566-651DC036088B}"/>
          </ac:spMkLst>
        </pc:spChg>
        <pc:spChg chg="add mod">
          <ac:chgData name="Usuario invitado" userId="S::urn:spo:tenantanon#2ce21fe5-8ef6-45ff-9906-49787813dbfb::" providerId="AD" clId="Web-{20036FB9-8FDD-94C8-930E-79DD17AF9CC7}" dt="2025-06-04T20:10:32.056" v="313" actId="20577"/>
          <ac:spMkLst>
            <pc:docMk/>
            <pc:sldMk cId="302952303" sldId="318"/>
            <ac:spMk id="7" creationId="{83940A45-1528-7881-1E3A-1C2D4AF18F40}"/>
          </ac:spMkLst>
        </pc:spChg>
      </pc:sldChg>
      <pc:sldChg chg="new del">
        <pc:chgData name="Usuario invitado" userId="S::urn:spo:tenantanon#2ce21fe5-8ef6-45ff-9906-49787813dbfb::" providerId="AD" clId="Web-{20036FB9-8FDD-94C8-930E-79DD17AF9CC7}" dt="2025-06-04T20:02:20.306" v="224"/>
        <pc:sldMkLst>
          <pc:docMk/>
          <pc:sldMk cId="4282263321" sldId="318"/>
        </pc:sldMkLst>
      </pc:sldChg>
      <pc:sldMasterChg chg="del delSldLayout">
        <pc:chgData name="Usuario invitado" userId="S::urn:spo:tenantanon#2ce21fe5-8ef6-45ff-9906-49787813dbfb::" providerId="AD" clId="Web-{20036FB9-8FDD-94C8-930E-79DD17AF9CC7}" dt="2025-06-04T19:23:15.916" v="0"/>
        <pc:sldMasterMkLst>
          <pc:docMk/>
          <pc:sldMasterMk cId="2201293271" sldId="2147483660"/>
        </pc:sldMasterMkLst>
        <pc:sldLayoutChg chg="del">
          <pc:chgData name="Usuario invitado" userId="S::urn:spo:tenantanon#2ce21fe5-8ef6-45ff-9906-49787813dbfb::" providerId="AD" clId="Web-{20036FB9-8FDD-94C8-930E-79DD17AF9CC7}" dt="2025-06-04T19:23:15.916" v="0"/>
          <pc:sldLayoutMkLst>
            <pc:docMk/>
            <pc:sldMasterMk cId="2201293271" sldId="2147483660"/>
            <pc:sldLayoutMk cId="4258252642" sldId="2147483661"/>
          </pc:sldLayoutMkLst>
        </pc:sldLayoutChg>
        <pc:sldLayoutChg chg="del">
          <pc:chgData name="Usuario invitado" userId="S::urn:spo:tenantanon#2ce21fe5-8ef6-45ff-9906-49787813dbfb::" providerId="AD" clId="Web-{20036FB9-8FDD-94C8-930E-79DD17AF9CC7}" dt="2025-06-04T19:23:15.916" v="0"/>
          <pc:sldLayoutMkLst>
            <pc:docMk/>
            <pc:sldMasterMk cId="2201293271" sldId="2147483660"/>
            <pc:sldLayoutMk cId="2257348373" sldId="2147483662"/>
          </pc:sldLayoutMkLst>
        </pc:sldLayoutChg>
        <pc:sldLayoutChg chg="del">
          <pc:chgData name="Usuario invitado" userId="S::urn:spo:tenantanon#2ce21fe5-8ef6-45ff-9906-49787813dbfb::" providerId="AD" clId="Web-{20036FB9-8FDD-94C8-930E-79DD17AF9CC7}" dt="2025-06-04T19:23:15.916" v="0"/>
          <pc:sldLayoutMkLst>
            <pc:docMk/>
            <pc:sldMasterMk cId="2201293271" sldId="2147483660"/>
            <pc:sldLayoutMk cId="3640490536" sldId="2147483664"/>
          </pc:sldLayoutMkLst>
        </pc:sldLayoutChg>
        <pc:sldLayoutChg chg="del">
          <pc:chgData name="Usuario invitado" userId="S::urn:spo:tenantanon#2ce21fe5-8ef6-45ff-9906-49787813dbfb::" providerId="AD" clId="Web-{20036FB9-8FDD-94C8-930E-79DD17AF9CC7}" dt="2025-06-04T19:23:15.916" v="0"/>
          <pc:sldLayoutMkLst>
            <pc:docMk/>
            <pc:sldMasterMk cId="2201293271" sldId="2147483660"/>
            <pc:sldLayoutMk cId="3684561420" sldId="2147483666"/>
          </pc:sldLayoutMkLst>
        </pc:sldLayoutChg>
        <pc:sldLayoutChg chg="del">
          <pc:chgData name="Usuario invitado" userId="S::urn:spo:tenantanon#2ce21fe5-8ef6-45ff-9906-49787813dbfb::" providerId="AD" clId="Web-{20036FB9-8FDD-94C8-930E-79DD17AF9CC7}" dt="2025-06-04T19:23:15.916" v="0"/>
          <pc:sldLayoutMkLst>
            <pc:docMk/>
            <pc:sldMasterMk cId="2201293271" sldId="2147483660"/>
            <pc:sldLayoutMk cId="4219767057" sldId="2147483674"/>
          </pc:sldLayoutMkLst>
        </pc:sldLayoutChg>
        <pc:sldLayoutChg chg="del">
          <pc:chgData name="Usuario invitado" userId="S::urn:spo:tenantanon#2ce21fe5-8ef6-45ff-9906-49787813dbfb::" providerId="AD" clId="Web-{20036FB9-8FDD-94C8-930E-79DD17AF9CC7}" dt="2025-06-04T19:23:15.916" v="0"/>
          <pc:sldLayoutMkLst>
            <pc:docMk/>
            <pc:sldMasterMk cId="2201293271" sldId="2147483660"/>
            <pc:sldLayoutMk cId="2877516864" sldId="2147483675"/>
          </pc:sldLayoutMkLst>
        </pc:sldLayoutChg>
        <pc:sldLayoutChg chg="del">
          <pc:chgData name="Usuario invitado" userId="S::urn:spo:tenantanon#2ce21fe5-8ef6-45ff-9906-49787813dbfb::" providerId="AD" clId="Web-{20036FB9-8FDD-94C8-930E-79DD17AF9CC7}" dt="2025-06-04T19:23:15.916" v="0"/>
          <pc:sldLayoutMkLst>
            <pc:docMk/>
            <pc:sldMasterMk cId="2201293271" sldId="2147483660"/>
            <pc:sldLayoutMk cId="1264944479" sldId="2147483676"/>
          </pc:sldLayoutMkLst>
        </pc:sldLayoutChg>
        <pc:sldLayoutChg chg="del">
          <pc:chgData name="Usuario invitado" userId="S::urn:spo:tenantanon#2ce21fe5-8ef6-45ff-9906-49787813dbfb::" providerId="AD" clId="Web-{20036FB9-8FDD-94C8-930E-79DD17AF9CC7}" dt="2025-06-04T19:23:15.916" v="0"/>
          <pc:sldLayoutMkLst>
            <pc:docMk/>
            <pc:sldMasterMk cId="2201293271" sldId="2147483660"/>
            <pc:sldLayoutMk cId="3189778055" sldId="2147483677"/>
          </pc:sldLayoutMkLst>
        </pc:sldLayoutChg>
        <pc:sldLayoutChg chg="del">
          <pc:chgData name="Usuario invitado" userId="S::urn:spo:tenantanon#2ce21fe5-8ef6-45ff-9906-49787813dbfb::" providerId="AD" clId="Web-{20036FB9-8FDD-94C8-930E-79DD17AF9CC7}" dt="2025-06-04T19:23:15.916" v="0"/>
          <pc:sldLayoutMkLst>
            <pc:docMk/>
            <pc:sldMasterMk cId="2201293271" sldId="2147483660"/>
            <pc:sldLayoutMk cId="525003947" sldId="2147483678"/>
          </pc:sldLayoutMkLst>
        </pc:sldLayoutChg>
        <pc:sldLayoutChg chg="del">
          <pc:chgData name="Usuario invitado" userId="S::urn:spo:tenantanon#2ce21fe5-8ef6-45ff-9906-49787813dbfb::" providerId="AD" clId="Web-{20036FB9-8FDD-94C8-930E-79DD17AF9CC7}" dt="2025-06-04T19:23:15.916" v="0"/>
          <pc:sldLayoutMkLst>
            <pc:docMk/>
            <pc:sldMasterMk cId="2201293271" sldId="2147483660"/>
            <pc:sldLayoutMk cId="3535201419" sldId="2147483679"/>
          </pc:sldLayoutMkLst>
        </pc:sldLayoutChg>
        <pc:sldLayoutChg chg="del">
          <pc:chgData name="Usuario invitado" userId="S::urn:spo:tenantanon#2ce21fe5-8ef6-45ff-9906-49787813dbfb::" providerId="AD" clId="Web-{20036FB9-8FDD-94C8-930E-79DD17AF9CC7}" dt="2025-06-04T19:23:15.916" v="0"/>
          <pc:sldLayoutMkLst>
            <pc:docMk/>
            <pc:sldMasterMk cId="2201293271" sldId="2147483660"/>
            <pc:sldLayoutMk cId="3923026188" sldId="2147483681"/>
          </pc:sldLayoutMkLst>
        </pc:sldLayoutChg>
        <pc:sldLayoutChg chg="del">
          <pc:chgData name="Usuario invitado" userId="S::urn:spo:tenantanon#2ce21fe5-8ef6-45ff-9906-49787813dbfb::" providerId="AD" clId="Web-{20036FB9-8FDD-94C8-930E-79DD17AF9CC7}" dt="2025-06-04T19:23:15.916" v="0"/>
          <pc:sldLayoutMkLst>
            <pc:docMk/>
            <pc:sldMasterMk cId="2201293271" sldId="2147483660"/>
            <pc:sldLayoutMk cId="2294753914" sldId="2147483682"/>
          </pc:sldLayoutMkLst>
        </pc:sldLayoutChg>
        <pc:sldLayoutChg chg="del">
          <pc:chgData name="Usuario invitado" userId="S::urn:spo:tenantanon#2ce21fe5-8ef6-45ff-9906-49787813dbfb::" providerId="AD" clId="Web-{20036FB9-8FDD-94C8-930E-79DD17AF9CC7}" dt="2025-06-04T19:23:15.916" v="0"/>
          <pc:sldLayoutMkLst>
            <pc:docMk/>
            <pc:sldMasterMk cId="2201293271" sldId="2147483660"/>
            <pc:sldLayoutMk cId="2250937063" sldId="2147483685"/>
          </pc:sldLayoutMkLst>
        </pc:sldLayoutChg>
      </pc:sldMasterChg>
      <pc:sldMasterChg chg="add del addSldLayout delSldLayout modSldLayout">
        <pc:chgData name="Usuario invitado" userId="S::urn:spo:tenantanon#2ce21fe5-8ef6-45ff-9906-49787813dbfb::" providerId="AD" clId="Web-{20036FB9-8FDD-94C8-930E-79DD17AF9CC7}" dt="2025-06-04T19:23:19.213" v="1"/>
        <pc:sldMasterMkLst>
          <pc:docMk/>
          <pc:sldMasterMk cId="2062953390" sldId="2147483686"/>
        </pc:sldMasterMkLst>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1580203182" sldId="2147483687"/>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64607140" sldId="2147483688"/>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2038946571" sldId="2147483689"/>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1372350732" sldId="2147483690"/>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2685703786" sldId="2147483691"/>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412985987" sldId="2147483692"/>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2595473414" sldId="2147483693"/>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3686069903" sldId="2147483694"/>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3676300578" sldId="2147483695"/>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1880306773" sldId="2147483696"/>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3918475491" sldId="2147483697"/>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2719641530" sldId="2147483698"/>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1264361940" sldId="2147483699"/>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4106593761" sldId="2147483700"/>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790533969" sldId="2147483701"/>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3258771148" sldId="2147483702"/>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4091671693" sldId="2147483703"/>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3268766276" sldId="2147483704"/>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168626859" sldId="2147483705"/>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379665124" sldId="2147483706"/>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4107720888" sldId="2147483707"/>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1733130632" sldId="2147483708"/>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1920377068" sldId="2147483709"/>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706516182" sldId="2147483710"/>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704983837" sldId="2147483711"/>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2549587411" sldId="2147483712"/>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920614157" sldId="2147483713"/>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1033898651" sldId="2147483714"/>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2881757446" sldId="2147483715"/>
          </pc:sldLayoutMkLst>
        </pc:sldLayoutChg>
        <pc:sldLayoutChg chg="add del mod replId">
          <pc:chgData name="Usuario invitado" userId="S::urn:spo:tenantanon#2ce21fe5-8ef6-45ff-9906-49787813dbfb::" providerId="AD" clId="Web-{20036FB9-8FDD-94C8-930E-79DD17AF9CC7}" dt="2025-06-04T19:23:19.213" v="1"/>
          <pc:sldLayoutMkLst>
            <pc:docMk/>
            <pc:sldMasterMk cId="2062953390" sldId="2147483686"/>
            <pc:sldLayoutMk cId="342123702" sldId="2147483716"/>
          </pc:sldLayoutMkLst>
        </pc:sldLayoutChg>
      </pc:sldMasterChg>
      <pc:sldMasterChg chg="add del addSldLayout delSldLayout modSldLayout">
        <pc:chgData name="Usuario invitado" userId="S::urn:spo:tenantanon#2ce21fe5-8ef6-45ff-9906-49787813dbfb::" providerId="AD" clId="Web-{20036FB9-8FDD-94C8-930E-79DD17AF9CC7}" dt="2025-06-04T19:23:23.494" v="2"/>
        <pc:sldMasterMkLst>
          <pc:docMk/>
          <pc:sldMasterMk cId="2180281835" sldId="2147483717"/>
        </pc:sldMasterMkLst>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3006010512" sldId="2147483718"/>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2763105243" sldId="2147483719"/>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1738407890" sldId="2147483720"/>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1027439334" sldId="2147483721"/>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2232411742" sldId="2147483722"/>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1699556446" sldId="2147483723"/>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833102638" sldId="2147483724"/>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1182520124" sldId="2147483725"/>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3769536093" sldId="2147483726"/>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38713637" sldId="2147483727"/>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3585684252" sldId="2147483728"/>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3315849786" sldId="2147483729"/>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1168331137" sldId="2147483730"/>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1327531146" sldId="2147483731"/>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4117022528" sldId="2147483732"/>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1805274356" sldId="2147483733"/>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2165777568" sldId="2147483734"/>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1339959632" sldId="2147483735"/>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3362410145" sldId="2147483736"/>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3820323562" sldId="2147483737"/>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2281805454" sldId="2147483738"/>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2167271622" sldId="2147483739"/>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942972489" sldId="2147483740"/>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761737420" sldId="2147483741"/>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3198238195" sldId="2147483742"/>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3630085880" sldId="2147483743"/>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4110765584" sldId="2147483744"/>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2432575612" sldId="2147483745"/>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4226716633" sldId="2147483746"/>
          </pc:sldLayoutMkLst>
        </pc:sldLayoutChg>
        <pc:sldLayoutChg chg="add del mod replId">
          <pc:chgData name="Usuario invitado" userId="S::urn:spo:tenantanon#2ce21fe5-8ef6-45ff-9906-49787813dbfb::" providerId="AD" clId="Web-{20036FB9-8FDD-94C8-930E-79DD17AF9CC7}" dt="2025-06-04T19:23:23.494" v="2"/>
          <pc:sldLayoutMkLst>
            <pc:docMk/>
            <pc:sldMasterMk cId="2180281835" sldId="2147483717"/>
            <pc:sldLayoutMk cId="1861004644" sldId="2147483747"/>
          </pc:sldLayoutMkLst>
        </pc:sldLayoutChg>
      </pc:sldMasterChg>
      <pc:sldMasterChg chg="add del addSldLayout delSldLayout modSldLayout">
        <pc:chgData name="Usuario invitado" userId="S::urn:spo:tenantanon#2ce21fe5-8ef6-45ff-9906-49787813dbfb::" providerId="AD" clId="Web-{20036FB9-8FDD-94C8-930E-79DD17AF9CC7}" dt="2025-06-04T19:23:30.651" v="3"/>
        <pc:sldMasterMkLst>
          <pc:docMk/>
          <pc:sldMasterMk cId="310887058" sldId="2147483748"/>
        </pc:sldMasterMkLst>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4247473507" sldId="2147483749"/>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2284121323" sldId="2147483750"/>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3995993741" sldId="2147483751"/>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771208217" sldId="2147483752"/>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4078101573" sldId="2147483753"/>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3647558337" sldId="2147483754"/>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3917073533" sldId="2147483755"/>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3410825795" sldId="2147483756"/>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2485243737" sldId="2147483757"/>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180149552" sldId="2147483758"/>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4074575562" sldId="2147483759"/>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3322582326" sldId="2147483760"/>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485045963" sldId="2147483761"/>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4010862177" sldId="2147483762"/>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3171561007" sldId="2147483763"/>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686731554" sldId="2147483764"/>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3299457304" sldId="2147483765"/>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204072027" sldId="2147483766"/>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379502138" sldId="2147483767"/>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3176556913" sldId="2147483768"/>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3525238696" sldId="2147483769"/>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3626080963" sldId="2147483770"/>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4118479041" sldId="2147483771"/>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2095208717" sldId="2147483772"/>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3638351745" sldId="2147483773"/>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3762971184" sldId="2147483774"/>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1809424832" sldId="2147483775"/>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1893438815" sldId="2147483776"/>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476617268" sldId="2147483777"/>
          </pc:sldLayoutMkLst>
        </pc:sldLayoutChg>
        <pc:sldLayoutChg chg="add del mod replId">
          <pc:chgData name="Usuario invitado" userId="S::urn:spo:tenantanon#2ce21fe5-8ef6-45ff-9906-49787813dbfb::" providerId="AD" clId="Web-{20036FB9-8FDD-94C8-930E-79DD17AF9CC7}" dt="2025-06-04T19:23:30.651" v="3"/>
          <pc:sldLayoutMkLst>
            <pc:docMk/>
            <pc:sldMasterMk cId="310887058" sldId="2147483748"/>
            <pc:sldLayoutMk cId="4148035718" sldId="2147483778"/>
          </pc:sldLayoutMkLst>
        </pc:sldLayoutChg>
      </pc:sldMasterChg>
      <pc:sldMasterChg chg="add del addSldLayout delSldLayout modSldLayout">
        <pc:chgData name="Usuario invitado" userId="S::urn:spo:tenantanon#2ce21fe5-8ef6-45ff-9906-49787813dbfb::" providerId="AD" clId="Web-{20036FB9-8FDD-94C8-930E-79DD17AF9CC7}" dt="2025-06-04T19:23:37.807" v="4"/>
        <pc:sldMasterMkLst>
          <pc:docMk/>
          <pc:sldMasterMk cId="3216551578" sldId="2147483779"/>
        </pc:sldMasterMkLst>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702754547" sldId="2147483780"/>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2378612688" sldId="2147483781"/>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2443184146" sldId="2147483782"/>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3703086333" sldId="2147483783"/>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1292609633" sldId="2147483784"/>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854563924" sldId="2147483785"/>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2883974675" sldId="2147483786"/>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2179891043" sldId="2147483787"/>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299324668" sldId="2147483788"/>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3570336156" sldId="2147483789"/>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2111101147" sldId="2147483790"/>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1858494794" sldId="2147483791"/>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3810629726" sldId="2147483792"/>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1614310739" sldId="2147483793"/>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1568802212" sldId="2147483794"/>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3665069270" sldId="2147483795"/>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2812577933" sldId="2147483796"/>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3942220829" sldId="2147483797"/>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138517147" sldId="2147483798"/>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3766668229" sldId="2147483799"/>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2557513771" sldId="2147483800"/>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2997168875" sldId="2147483801"/>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300630258" sldId="2147483802"/>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428956246" sldId="2147483803"/>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1431132558" sldId="2147483804"/>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464744313" sldId="2147483805"/>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2886654199" sldId="2147483806"/>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2106747662" sldId="2147483807"/>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600244676" sldId="2147483808"/>
          </pc:sldLayoutMkLst>
        </pc:sldLayoutChg>
        <pc:sldLayoutChg chg="add del mod replId">
          <pc:chgData name="Usuario invitado" userId="S::urn:spo:tenantanon#2ce21fe5-8ef6-45ff-9906-49787813dbfb::" providerId="AD" clId="Web-{20036FB9-8FDD-94C8-930E-79DD17AF9CC7}" dt="2025-06-04T19:23:37.807" v="4"/>
          <pc:sldLayoutMkLst>
            <pc:docMk/>
            <pc:sldMasterMk cId="3216551578" sldId="2147483779"/>
            <pc:sldLayoutMk cId="4291232391" sldId="2147483809"/>
          </pc:sldLayoutMkLst>
        </pc:sldLayoutChg>
      </pc:sldMasterChg>
      <pc:sldMasterChg chg="add del addSldLayout delSldLayout modSldLayout">
        <pc:chgData name="Usuario invitado" userId="S::urn:spo:tenantanon#2ce21fe5-8ef6-45ff-9906-49787813dbfb::" providerId="AD" clId="Web-{20036FB9-8FDD-94C8-930E-79DD17AF9CC7}" dt="2025-06-04T20:12:52.869" v="319"/>
        <pc:sldMasterMkLst>
          <pc:docMk/>
          <pc:sldMasterMk cId="1428130404" sldId="2147483810"/>
        </pc:sldMasterMkLst>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173843151" sldId="2147483811"/>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231098654" sldId="2147483812"/>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3793877754" sldId="2147483813"/>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343139982" sldId="2147483814"/>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681557920" sldId="2147483815"/>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904748390" sldId="2147483816"/>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3163787369" sldId="2147483817"/>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2316349746" sldId="2147483818"/>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917350926" sldId="2147483819"/>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3066764288" sldId="2147483820"/>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2756250769" sldId="2147483821"/>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2040774536" sldId="2147483822"/>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3646903987" sldId="2147483823"/>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1498916232" sldId="2147483824"/>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3107154079" sldId="2147483825"/>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1254280353" sldId="2147483826"/>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392950689" sldId="2147483827"/>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4015648963" sldId="2147483828"/>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1809558120" sldId="2147483829"/>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3312525460" sldId="2147483830"/>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142103069" sldId="2147483831"/>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777293073" sldId="2147483832"/>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2586755198" sldId="2147483833"/>
          </pc:sldLayoutMkLst>
        </pc:sldLayoutChg>
        <pc:sldLayoutChg chg="add del mod replId">
          <pc:chgData name="Usuario invitado" userId="S::urn:spo:tenantanon#2ce21fe5-8ef6-45ff-9906-49787813dbfb::" providerId="AD" clId="Web-{20036FB9-8FDD-94C8-930E-79DD17AF9CC7}" dt="2025-06-04T20:12:52.869" v="319"/>
          <pc:sldLayoutMkLst>
            <pc:docMk/>
            <pc:sldMasterMk cId="1428130404" sldId="2147483810"/>
            <pc:sldLayoutMk cId="3227138162" sldId="2147483834"/>
          </pc:sldLayoutMkLst>
        </pc:sldLayoutChg>
      </pc:sldMasterChg>
      <pc:sldMasterChg chg="add del addSldLayout delSldLayout modSldLayout">
        <pc:chgData name="Usuario invitado" userId="S::urn:spo:tenantanon#2ce21fe5-8ef6-45ff-9906-49787813dbfb::" providerId="AD" clId="Web-{20036FB9-8FDD-94C8-930E-79DD17AF9CC7}" dt="2025-06-04T20:12:57.572" v="320"/>
        <pc:sldMasterMkLst>
          <pc:docMk/>
          <pc:sldMasterMk cId="4197564326" sldId="2147483835"/>
        </pc:sldMasterMkLst>
        <pc:sldLayoutChg chg="add del mod replId">
          <pc:chgData name="Usuario invitado" userId="S::urn:spo:tenantanon#2ce21fe5-8ef6-45ff-9906-49787813dbfb::" providerId="AD" clId="Web-{20036FB9-8FDD-94C8-930E-79DD17AF9CC7}" dt="2025-06-04T20:12:57.572" v="320"/>
          <pc:sldLayoutMkLst>
            <pc:docMk/>
            <pc:sldMasterMk cId="4197564326" sldId="2147483835"/>
            <pc:sldLayoutMk cId="3398124218" sldId="2147483836"/>
          </pc:sldLayoutMkLst>
        </pc:sldLayoutChg>
        <pc:sldLayoutChg chg="add del mod replId">
          <pc:chgData name="Usuario invitado" userId="S::urn:spo:tenantanon#2ce21fe5-8ef6-45ff-9906-49787813dbfb::" providerId="AD" clId="Web-{20036FB9-8FDD-94C8-930E-79DD17AF9CC7}" dt="2025-06-04T20:12:57.572" v="320"/>
          <pc:sldLayoutMkLst>
            <pc:docMk/>
            <pc:sldMasterMk cId="4197564326" sldId="2147483835"/>
            <pc:sldLayoutMk cId="63450348" sldId="2147483837"/>
          </pc:sldLayoutMkLst>
        </pc:sldLayoutChg>
        <pc:sldLayoutChg chg="add del mod replId">
          <pc:chgData name="Usuario invitado" userId="S::urn:spo:tenantanon#2ce21fe5-8ef6-45ff-9906-49787813dbfb::" providerId="AD" clId="Web-{20036FB9-8FDD-94C8-930E-79DD17AF9CC7}" dt="2025-06-04T20:12:57.572" v="320"/>
          <pc:sldLayoutMkLst>
            <pc:docMk/>
            <pc:sldMasterMk cId="4197564326" sldId="2147483835"/>
            <pc:sldLayoutMk cId="1576813742" sldId="2147483838"/>
          </pc:sldLayoutMkLst>
        </pc:sldLayoutChg>
        <pc:sldLayoutChg chg="add del mod replId">
          <pc:chgData name="Usuario invitado" userId="S::urn:spo:tenantanon#2ce21fe5-8ef6-45ff-9906-49787813dbfb::" providerId="AD" clId="Web-{20036FB9-8FDD-94C8-930E-79DD17AF9CC7}" dt="2025-06-04T20:12:57.572" v="320"/>
          <pc:sldLayoutMkLst>
            <pc:docMk/>
            <pc:sldMasterMk cId="4197564326" sldId="2147483835"/>
            <pc:sldLayoutMk cId="2208604602" sldId="2147483839"/>
          </pc:sldLayoutMkLst>
        </pc:sldLayoutChg>
        <pc:sldLayoutChg chg="add del mod replId">
          <pc:chgData name="Usuario invitado" userId="S::urn:spo:tenantanon#2ce21fe5-8ef6-45ff-9906-49787813dbfb::" providerId="AD" clId="Web-{20036FB9-8FDD-94C8-930E-79DD17AF9CC7}" dt="2025-06-04T20:12:57.572" v="320"/>
          <pc:sldLayoutMkLst>
            <pc:docMk/>
            <pc:sldMasterMk cId="4197564326" sldId="2147483835"/>
            <pc:sldLayoutMk cId="3845408936" sldId="2147483840"/>
          </pc:sldLayoutMkLst>
        </pc:sldLayoutChg>
        <pc:sldLayoutChg chg="add del mod replId">
          <pc:chgData name="Usuario invitado" userId="S::urn:spo:tenantanon#2ce21fe5-8ef6-45ff-9906-49787813dbfb::" providerId="AD" clId="Web-{20036FB9-8FDD-94C8-930E-79DD17AF9CC7}" dt="2025-06-04T20:12:57.572" v="320"/>
          <pc:sldLayoutMkLst>
            <pc:docMk/>
            <pc:sldMasterMk cId="4197564326" sldId="2147483835"/>
            <pc:sldLayoutMk cId="20228461" sldId="2147483841"/>
          </pc:sldLayoutMkLst>
        </pc:sldLayoutChg>
        <pc:sldLayoutChg chg="add del mod replId">
          <pc:chgData name="Usuario invitado" userId="S::urn:spo:tenantanon#2ce21fe5-8ef6-45ff-9906-49787813dbfb::" providerId="AD" clId="Web-{20036FB9-8FDD-94C8-930E-79DD17AF9CC7}" dt="2025-06-04T20:12:57.572" v="320"/>
          <pc:sldLayoutMkLst>
            <pc:docMk/>
            <pc:sldMasterMk cId="4197564326" sldId="2147483835"/>
            <pc:sldLayoutMk cId="212713957" sldId="2147483842"/>
          </pc:sldLayoutMkLst>
        </pc:sldLayoutChg>
        <pc:sldLayoutChg chg="add del mod replId">
          <pc:chgData name="Usuario invitado" userId="S::urn:spo:tenantanon#2ce21fe5-8ef6-45ff-9906-49787813dbfb::" providerId="AD" clId="Web-{20036FB9-8FDD-94C8-930E-79DD17AF9CC7}" dt="2025-06-04T20:12:57.572" v="320"/>
          <pc:sldLayoutMkLst>
            <pc:docMk/>
            <pc:sldMasterMk cId="4197564326" sldId="2147483835"/>
            <pc:sldLayoutMk cId="127958338" sldId="2147483843"/>
          </pc:sldLayoutMkLst>
        </pc:sldLayoutChg>
        <pc:sldLayoutChg chg="add del mod replId">
          <pc:chgData name="Usuario invitado" userId="S::urn:spo:tenantanon#2ce21fe5-8ef6-45ff-9906-49787813dbfb::" providerId="AD" clId="Web-{20036FB9-8FDD-94C8-930E-79DD17AF9CC7}" dt="2025-06-04T20:12:57.572" v="320"/>
          <pc:sldLayoutMkLst>
            <pc:docMk/>
            <pc:sldMasterMk cId="4197564326" sldId="2147483835"/>
            <pc:sldLayoutMk cId="1649125851" sldId="2147483844"/>
          </pc:sldLayoutMkLst>
        </pc:sldLayoutChg>
        <pc:sldLayoutChg chg="add del mod replId">
          <pc:chgData name="Usuario invitado" userId="S::urn:spo:tenantanon#2ce21fe5-8ef6-45ff-9906-49787813dbfb::" providerId="AD" clId="Web-{20036FB9-8FDD-94C8-930E-79DD17AF9CC7}" dt="2025-06-04T20:12:57.572" v="320"/>
          <pc:sldLayoutMkLst>
            <pc:docMk/>
            <pc:sldMasterMk cId="4197564326" sldId="2147483835"/>
            <pc:sldLayoutMk cId="3004522326" sldId="2147483845"/>
          </pc:sldLayoutMkLst>
        </pc:sldLayoutChg>
        <pc:sldLayoutChg chg="add del mod replId">
          <pc:chgData name="Usuario invitado" userId="S::urn:spo:tenantanon#2ce21fe5-8ef6-45ff-9906-49787813dbfb::" providerId="AD" clId="Web-{20036FB9-8FDD-94C8-930E-79DD17AF9CC7}" dt="2025-06-04T20:12:57.572" v="320"/>
          <pc:sldLayoutMkLst>
            <pc:docMk/>
            <pc:sldMasterMk cId="4197564326" sldId="2147483835"/>
            <pc:sldLayoutMk cId="3655122216" sldId="2147483846"/>
          </pc:sldLayoutMkLst>
        </pc:sldLayoutChg>
        <pc:sldLayoutChg chg="add del mod replId">
          <pc:chgData name="Usuario invitado" userId="S::urn:spo:tenantanon#2ce21fe5-8ef6-45ff-9906-49787813dbfb::" providerId="AD" clId="Web-{20036FB9-8FDD-94C8-930E-79DD17AF9CC7}" dt="2025-06-04T20:12:57.572" v="320"/>
          <pc:sldLayoutMkLst>
            <pc:docMk/>
            <pc:sldMasterMk cId="4197564326" sldId="2147483835"/>
            <pc:sldLayoutMk cId="2513376006" sldId="2147483847"/>
          </pc:sldLayoutMkLst>
        </pc:sldLayoutChg>
        <pc:sldLayoutChg chg="add del mod replId">
          <pc:chgData name="Usuario invitado" userId="S::urn:spo:tenantanon#2ce21fe5-8ef6-45ff-9906-49787813dbfb::" providerId="AD" clId="Web-{20036FB9-8FDD-94C8-930E-79DD17AF9CC7}" dt="2025-06-04T20:12:57.572" v="320"/>
          <pc:sldLayoutMkLst>
            <pc:docMk/>
            <pc:sldMasterMk cId="4197564326" sldId="2147483835"/>
            <pc:sldLayoutMk cId="2048094581" sldId="2147483848"/>
          </pc:sldLayoutMkLst>
        </pc:sldLayoutChg>
        <pc:sldLayoutChg chg="add del mod replId">
          <pc:chgData name="Usuario invitado" userId="S::urn:spo:tenantanon#2ce21fe5-8ef6-45ff-9906-49787813dbfb::" providerId="AD" clId="Web-{20036FB9-8FDD-94C8-930E-79DD17AF9CC7}" dt="2025-06-04T20:12:57.572" v="320"/>
          <pc:sldLayoutMkLst>
            <pc:docMk/>
            <pc:sldMasterMk cId="4197564326" sldId="2147483835"/>
            <pc:sldLayoutMk cId="2517296611" sldId="2147483849"/>
          </pc:sldLayoutMkLst>
        </pc:sldLayoutChg>
        <pc:sldLayoutChg chg="add del mod replId">
          <pc:chgData name="Usuario invitado" userId="S::urn:spo:tenantanon#2ce21fe5-8ef6-45ff-9906-49787813dbfb::" providerId="AD" clId="Web-{20036FB9-8FDD-94C8-930E-79DD17AF9CC7}" dt="2025-06-04T20:12:57.572" v="320"/>
          <pc:sldLayoutMkLst>
            <pc:docMk/>
            <pc:sldMasterMk cId="4197564326" sldId="2147483835"/>
            <pc:sldLayoutMk cId="1943418392" sldId="2147483850"/>
          </pc:sldLayoutMkLst>
        </pc:sldLayoutChg>
      </pc:sldMasterChg>
      <pc:sldMasterChg chg="add addSldLayout modSldLayout">
        <pc:chgData name="Usuario invitado" userId="S::urn:spo:tenantanon#2ce21fe5-8ef6-45ff-9906-49787813dbfb::" providerId="AD" clId="Web-{20036FB9-8FDD-94C8-930E-79DD17AF9CC7}" dt="2025-06-04T20:12:57.572" v="320"/>
        <pc:sldMasterMkLst>
          <pc:docMk/>
          <pc:sldMasterMk cId="1760264897" sldId="2147483851"/>
        </pc:sldMasterMkLst>
        <pc:sldLayoutChg chg="add mod replId">
          <pc:chgData name="Usuario invitado" userId="S::urn:spo:tenantanon#2ce21fe5-8ef6-45ff-9906-49787813dbfb::" providerId="AD" clId="Web-{20036FB9-8FDD-94C8-930E-79DD17AF9CC7}" dt="2025-06-04T20:12:57.572" v="320"/>
          <pc:sldLayoutMkLst>
            <pc:docMk/>
            <pc:sldMasterMk cId="1760264897" sldId="2147483851"/>
            <pc:sldLayoutMk cId="1405856994" sldId="2147483852"/>
          </pc:sldLayoutMkLst>
        </pc:sldLayoutChg>
        <pc:sldLayoutChg chg="add mod replId">
          <pc:chgData name="Usuario invitado" userId="S::urn:spo:tenantanon#2ce21fe5-8ef6-45ff-9906-49787813dbfb::" providerId="AD" clId="Web-{20036FB9-8FDD-94C8-930E-79DD17AF9CC7}" dt="2025-06-04T20:12:57.572" v="320"/>
          <pc:sldLayoutMkLst>
            <pc:docMk/>
            <pc:sldMasterMk cId="1760264897" sldId="2147483851"/>
            <pc:sldLayoutMk cId="3213921252" sldId="2147483853"/>
          </pc:sldLayoutMkLst>
        </pc:sldLayoutChg>
        <pc:sldLayoutChg chg="add mod replId">
          <pc:chgData name="Usuario invitado" userId="S::urn:spo:tenantanon#2ce21fe5-8ef6-45ff-9906-49787813dbfb::" providerId="AD" clId="Web-{20036FB9-8FDD-94C8-930E-79DD17AF9CC7}" dt="2025-06-04T20:12:57.572" v="320"/>
          <pc:sldLayoutMkLst>
            <pc:docMk/>
            <pc:sldMasterMk cId="1760264897" sldId="2147483851"/>
            <pc:sldLayoutMk cId="3854299927" sldId="2147483854"/>
          </pc:sldLayoutMkLst>
        </pc:sldLayoutChg>
        <pc:sldLayoutChg chg="add mod replId">
          <pc:chgData name="Usuario invitado" userId="S::urn:spo:tenantanon#2ce21fe5-8ef6-45ff-9906-49787813dbfb::" providerId="AD" clId="Web-{20036FB9-8FDD-94C8-930E-79DD17AF9CC7}" dt="2025-06-04T20:12:57.572" v="320"/>
          <pc:sldLayoutMkLst>
            <pc:docMk/>
            <pc:sldMasterMk cId="1760264897" sldId="2147483851"/>
            <pc:sldLayoutMk cId="2815615348" sldId="2147483855"/>
          </pc:sldLayoutMkLst>
        </pc:sldLayoutChg>
        <pc:sldLayoutChg chg="add mod replId">
          <pc:chgData name="Usuario invitado" userId="S::urn:spo:tenantanon#2ce21fe5-8ef6-45ff-9906-49787813dbfb::" providerId="AD" clId="Web-{20036FB9-8FDD-94C8-930E-79DD17AF9CC7}" dt="2025-06-04T20:12:57.572" v="320"/>
          <pc:sldLayoutMkLst>
            <pc:docMk/>
            <pc:sldMasterMk cId="1760264897" sldId="2147483851"/>
            <pc:sldLayoutMk cId="3160986769" sldId="2147483856"/>
          </pc:sldLayoutMkLst>
        </pc:sldLayoutChg>
        <pc:sldLayoutChg chg="add mod replId">
          <pc:chgData name="Usuario invitado" userId="S::urn:spo:tenantanon#2ce21fe5-8ef6-45ff-9906-49787813dbfb::" providerId="AD" clId="Web-{20036FB9-8FDD-94C8-930E-79DD17AF9CC7}" dt="2025-06-04T20:12:57.572" v="320"/>
          <pc:sldLayoutMkLst>
            <pc:docMk/>
            <pc:sldMasterMk cId="1760264897" sldId="2147483851"/>
            <pc:sldLayoutMk cId="2733311485" sldId="2147483857"/>
          </pc:sldLayoutMkLst>
        </pc:sldLayoutChg>
        <pc:sldLayoutChg chg="add mod replId">
          <pc:chgData name="Usuario invitado" userId="S::urn:spo:tenantanon#2ce21fe5-8ef6-45ff-9906-49787813dbfb::" providerId="AD" clId="Web-{20036FB9-8FDD-94C8-930E-79DD17AF9CC7}" dt="2025-06-04T20:12:57.572" v="320"/>
          <pc:sldLayoutMkLst>
            <pc:docMk/>
            <pc:sldMasterMk cId="1760264897" sldId="2147483851"/>
            <pc:sldLayoutMk cId="881858437" sldId="2147483858"/>
          </pc:sldLayoutMkLst>
        </pc:sldLayoutChg>
        <pc:sldLayoutChg chg="add mod replId">
          <pc:chgData name="Usuario invitado" userId="S::urn:spo:tenantanon#2ce21fe5-8ef6-45ff-9906-49787813dbfb::" providerId="AD" clId="Web-{20036FB9-8FDD-94C8-930E-79DD17AF9CC7}" dt="2025-06-04T20:12:57.572" v="320"/>
          <pc:sldLayoutMkLst>
            <pc:docMk/>
            <pc:sldMasterMk cId="1760264897" sldId="2147483851"/>
            <pc:sldLayoutMk cId="3290113042" sldId="2147483859"/>
          </pc:sldLayoutMkLst>
        </pc:sldLayoutChg>
        <pc:sldLayoutChg chg="add mod replId">
          <pc:chgData name="Usuario invitado" userId="S::urn:spo:tenantanon#2ce21fe5-8ef6-45ff-9906-49787813dbfb::" providerId="AD" clId="Web-{20036FB9-8FDD-94C8-930E-79DD17AF9CC7}" dt="2025-06-04T20:12:57.572" v="320"/>
          <pc:sldLayoutMkLst>
            <pc:docMk/>
            <pc:sldMasterMk cId="1760264897" sldId="2147483851"/>
            <pc:sldLayoutMk cId="583072708" sldId="2147483860"/>
          </pc:sldLayoutMkLst>
        </pc:sldLayoutChg>
        <pc:sldLayoutChg chg="add mod replId">
          <pc:chgData name="Usuario invitado" userId="S::urn:spo:tenantanon#2ce21fe5-8ef6-45ff-9906-49787813dbfb::" providerId="AD" clId="Web-{20036FB9-8FDD-94C8-930E-79DD17AF9CC7}" dt="2025-06-04T20:12:57.572" v="320"/>
          <pc:sldLayoutMkLst>
            <pc:docMk/>
            <pc:sldMasterMk cId="1760264897" sldId="2147483851"/>
            <pc:sldLayoutMk cId="510650792" sldId="2147483861"/>
          </pc:sldLayoutMkLst>
        </pc:sldLayoutChg>
        <pc:sldLayoutChg chg="add mod replId">
          <pc:chgData name="Usuario invitado" userId="S::urn:spo:tenantanon#2ce21fe5-8ef6-45ff-9906-49787813dbfb::" providerId="AD" clId="Web-{20036FB9-8FDD-94C8-930E-79DD17AF9CC7}" dt="2025-06-04T20:12:57.572" v="320"/>
          <pc:sldLayoutMkLst>
            <pc:docMk/>
            <pc:sldMasterMk cId="1760264897" sldId="2147483851"/>
            <pc:sldLayoutMk cId="2939566296" sldId="2147483862"/>
          </pc:sldLayoutMkLst>
        </pc:sldLayoutChg>
        <pc:sldLayoutChg chg="add mod replId">
          <pc:chgData name="Usuario invitado" userId="S::urn:spo:tenantanon#2ce21fe5-8ef6-45ff-9906-49787813dbfb::" providerId="AD" clId="Web-{20036FB9-8FDD-94C8-930E-79DD17AF9CC7}" dt="2025-06-04T20:12:57.572" v="320"/>
          <pc:sldLayoutMkLst>
            <pc:docMk/>
            <pc:sldMasterMk cId="1760264897" sldId="2147483851"/>
            <pc:sldLayoutMk cId="1670791686" sldId="2147483863"/>
          </pc:sldLayoutMkLst>
        </pc:sldLayoutChg>
        <pc:sldLayoutChg chg="add mod replId">
          <pc:chgData name="Usuario invitado" userId="S::urn:spo:tenantanon#2ce21fe5-8ef6-45ff-9906-49787813dbfb::" providerId="AD" clId="Web-{20036FB9-8FDD-94C8-930E-79DD17AF9CC7}" dt="2025-06-04T20:12:57.572" v="320"/>
          <pc:sldLayoutMkLst>
            <pc:docMk/>
            <pc:sldMasterMk cId="1760264897" sldId="2147483851"/>
            <pc:sldLayoutMk cId="1563054192" sldId="2147483864"/>
          </pc:sldLayoutMkLst>
        </pc:sldLayoutChg>
        <pc:sldLayoutChg chg="add mod replId">
          <pc:chgData name="Usuario invitado" userId="S::urn:spo:tenantanon#2ce21fe5-8ef6-45ff-9906-49787813dbfb::" providerId="AD" clId="Web-{20036FB9-8FDD-94C8-930E-79DD17AF9CC7}" dt="2025-06-04T20:12:57.572" v="320"/>
          <pc:sldLayoutMkLst>
            <pc:docMk/>
            <pc:sldMasterMk cId="1760264897" sldId="2147483851"/>
            <pc:sldLayoutMk cId="995128673" sldId="2147483865"/>
          </pc:sldLayoutMkLst>
        </pc:sldLayoutChg>
        <pc:sldLayoutChg chg="add mod replId">
          <pc:chgData name="Usuario invitado" userId="S::urn:spo:tenantanon#2ce21fe5-8ef6-45ff-9906-49787813dbfb::" providerId="AD" clId="Web-{20036FB9-8FDD-94C8-930E-79DD17AF9CC7}" dt="2025-06-04T20:12:57.572" v="320"/>
          <pc:sldLayoutMkLst>
            <pc:docMk/>
            <pc:sldMasterMk cId="1760264897" sldId="2147483851"/>
            <pc:sldLayoutMk cId="839187680" sldId="214748386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a:p>
        </p:txBody>
      </p:sp>
      <p:sp>
        <p:nvSpPr>
          <p:cNvPr id="3" name="Marcador de fecha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1C6F1FC1-69CE-4E3D-BA8C-3DC6CB62F9AF}" type="datetime1">
              <a:rPr lang="es-ES" smtClean="0"/>
              <a:t>04/06/2025</a:t>
            </a:fld>
            <a:endParaRPr lang="es-ES"/>
          </a:p>
        </p:txBody>
      </p:sp>
      <p:sp>
        <p:nvSpPr>
          <p:cNvPr id="4" name="Marcador de pie de página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a:p>
        </p:txBody>
      </p:sp>
      <p:sp>
        <p:nvSpPr>
          <p:cNvPr id="5" name="Marcador de número de diapositiva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7AF8A362-CAFC-4987-9A50-47570528395E}" type="slidenum">
              <a:rPr lang="es-ES" smtClean="0"/>
              <a:t>‹#›</a:t>
            </a:fld>
            <a:endParaRPr lang="es-ES"/>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059CF2A2-3E56-4C42-A6B0-7512E4A0DB9E}" type="datetime1">
              <a:rPr lang="es-ES" smtClean="0"/>
              <a:t>04/06/2025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s-ES"/>
            </a:defPPr>
          </a:lstStyle>
          <a:p>
            <a:pPr rtl="0"/>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54EEB602-95FC-483A-B12D-216A7AD7EA24}" type="slidenum">
              <a:rPr lang="es-ES" smtClean="0"/>
              <a:t>‹#›</a:t>
            </a:fld>
            <a:endParaRPr lang="es-ES"/>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F8AE6-8BB3-DDE7-1C98-80931FCF6E7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6753AA8-8E50-F971-498C-1C596C3C65E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BBA8FF8-8602-E4D1-E9C6-EC6721637068}"/>
              </a:ext>
            </a:extLst>
          </p:cNvPr>
          <p:cNvSpPr>
            <a:spLocks noGrp="1"/>
          </p:cNvSpPr>
          <p:nvPr>
            <p:ph type="body" idx="1"/>
          </p:nvPr>
        </p:nvSpPr>
        <p:spPr/>
        <p:txBody>
          <a:bodyPr rtlCol="0"/>
          <a:lstStyle>
            <a:defPPr>
              <a:defRPr lang="es-ES"/>
            </a:defPPr>
          </a:lstStyle>
          <a:p>
            <a:pPr rtl="0"/>
            <a:endParaRPr lang="es-ES"/>
          </a:p>
        </p:txBody>
      </p:sp>
      <p:sp>
        <p:nvSpPr>
          <p:cNvPr id="4" name="Marcador de número de diapositiva 3">
            <a:extLst>
              <a:ext uri="{FF2B5EF4-FFF2-40B4-BE49-F238E27FC236}">
                <a16:creationId xmlns:a16="http://schemas.microsoft.com/office/drawing/2014/main" id="{4EBA7421-FE85-5ADB-8CEC-C35C40E7D4BD}"/>
              </a:ext>
            </a:extLst>
          </p:cNvPr>
          <p:cNvSpPr>
            <a:spLocks noGrp="1"/>
          </p:cNvSpPr>
          <p:nvPr>
            <p:ph type="sldNum" sz="quarter" idx="5"/>
          </p:nvPr>
        </p:nvSpPr>
        <p:spPr/>
        <p:txBody>
          <a:bodyPr rtlCol="0"/>
          <a:lstStyle>
            <a:defPPr>
              <a:defRPr lang="es-ES"/>
            </a:defPPr>
          </a:lstStyle>
          <a:p>
            <a:pPr rtl="0"/>
            <a:fld id="{54EEB602-95FC-483A-B12D-216A7AD7EA24}" type="slidenum">
              <a:rPr lang="es-ES" smtClean="0"/>
              <a:t>1</a:t>
            </a:fld>
            <a:endParaRPr lang="es-ES"/>
          </a:p>
        </p:txBody>
      </p:sp>
    </p:spTree>
    <p:extLst>
      <p:ext uri="{BB962C8B-B14F-4D97-AF65-F5344CB8AC3E}">
        <p14:creationId xmlns:p14="http://schemas.microsoft.com/office/powerpoint/2010/main" val="3014554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
        <p:nvSpPr>
          <p:cNvPr id="4" name="Marcador de número de diapositiva 3"/>
          <p:cNvSpPr>
            <a:spLocks noGrp="1"/>
          </p:cNvSpPr>
          <p:nvPr>
            <p:ph type="sldNum" sz="quarter" idx="5"/>
          </p:nvPr>
        </p:nvSpPr>
        <p:spPr/>
        <p:txBody>
          <a:bodyPr rtlCol="0"/>
          <a:lstStyle>
            <a:defPPr>
              <a:defRPr lang="es-ES"/>
            </a:defPPr>
          </a:lstStyle>
          <a:p>
            <a:pPr rtl="0"/>
            <a:fld id="{54EEB602-95FC-483A-B12D-216A7AD7EA24}" type="slidenum">
              <a:rPr lang="es-ES" smtClean="0"/>
              <a:t>2</a:t>
            </a:fld>
            <a:endParaRPr lang="es-ES"/>
          </a:p>
        </p:txBody>
      </p:sp>
    </p:spTree>
    <p:extLst>
      <p:ext uri="{BB962C8B-B14F-4D97-AF65-F5344CB8AC3E}">
        <p14:creationId xmlns:p14="http://schemas.microsoft.com/office/powerpoint/2010/main" val="335608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marL="0" marR="0" lvl="0" indent="0" algn="l" defTabSz="914400" rtl="0" eaLnBrk="1" fontAlgn="auto" latinLnBrk="0" hangingPunct="1">
              <a:lnSpc>
                <a:spcPct val="100000"/>
              </a:lnSpc>
              <a:spcBef>
                <a:spcPts val="0"/>
              </a:spcBef>
              <a:spcAft>
                <a:spcPts val="0"/>
              </a:spcAft>
              <a:buClrTx/>
              <a:buSzTx/>
              <a:buFontTx/>
              <a:buNone/>
              <a:tabLst/>
              <a:defRPr lang="es-ES"/>
            </a:pPr>
            <a:endParaRPr lang="es-ES"/>
          </a:p>
        </p:txBody>
      </p:sp>
      <p:sp>
        <p:nvSpPr>
          <p:cNvPr id="4" name="Marcador de número de diapositiva 3"/>
          <p:cNvSpPr>
            <a:spLocks noGrp="1"/>
          </p:cNvSpPr>
          <p:nvPr>
            <p:ph type="sldNum" sz="quarter" idx="5"/>
          </p:nvPr>
        </p:nvSpPr>
        <p:spPr/>
        <p:txBody>
          <a:bodyPr rtlCol="0"/>
          <a:lstStyle>
            <a:defPPr>
              <a:defRPr lang="es-ES"/>
            </a:defPPr>
          </a:lstStyle>
          <a:p>
            <a:pPr rtl="0"/>
            <a:fld id="{F07F282E-55F5-4803-B60F-09BA4600E538}" type="slidenum">
              <a:rPr lang="es-ES" smtClean="0"/>
              <a:t>3</a:t>
            </a:fld>
            <a:endParaRPr lang="es-ES"/>
          </a:p>
        </p:txBody>
      </p:sp>
    </p:spTree>
    <p:extLst>
      <p:ext uri="{BB962C8B-B14F-4D97-AF65-F5344CB8AC3E}">
        <p14:creationId xmlns:p14="http://schemas.microsoft.com/office/powerpoint/2010/main" val="420028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
        <p:nvSpPr>
          <p:cNvPr id="4" name="Marcador de número de diapositiva 3"/>
          <p:cNvSpPr>
            <a:spLocks noGrp="1"/>
          </p:cNvSpPr>
          <p:nvPr>
            <p:ph type="sldNum" sz="quarter" idx="5"/>
          </p:nvPr>
        </p:nvSpPr>
        <p:spPr/>
        <p:txBody>
          <a:bodyPr rtlCol="0"/>
          <a:lstStyle>
            <a:defPPr>
              <a:defRPr lang="es-ES"/>
            </a:defPPr>
          </a:lstStyle>
          <a:p>
            <a:pPr rtl="0"/>
            <a:fld id="{54EEB602-95FC-483A-B12D-216A7AD7EA24}" type="slidenum">
              <a:rPr lang="es-ES" smtClean="0"/>
              <a:t>4</a:t>
            </a:fld>
            <a:endParaRPr lang="es-ES"/>
          </a:p>
        </p:txBody>
      </p:sp>
    </p:spTree>
    <p:extLst>
      <p:ext uri="{BB962C8B-B14F-4D97-AF65-F5344CB8AC3E}">
        <p14:creationId xmlns:p14="http://schemas.microsoft.com/office/powerpoint/2010/main" val="2191268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a:p>
        </p:txBody>
      </p:sp>
      <p:sp>
        <p:nvSpPr>
          <p:cNvPr id="4" name="Marcador de número de diapositiva 3"/>
          <p:cNvSpPr>
            <a:spLocks noGrp="1"/>
          </p:cNvSpPr>
          <p:nvPr>
            <p:ph type="sldNum" sz="quarter" idx="5"/>
          </p:nvPr>
        </p:nvSpPr>
        <p:spPr/>
        <p:txBody>
          <a:bodyPr rtlCol="0"/>
          <a:lstStyle>
            <a:defPPr>
              <a:defRPr lang="es-ES"/>
            </a:defPPr>
          </a:lstStyle>
          <a:p>
            <a:pPr rtl="0"/>
            <a:fld id="{54EEB602-95FC-483A-B12D-216A7AD7EA24}" type="slidenum">
              <a:rPr lang="es-ES" smtClean="0"/>
              <a:t>6</a:t>
            </a:fld>
            <a:endParaRPr lang="es-ES"/>
          </a:p>
        </p:txBody>
      </p:sp>
    </p:spTree>
    <p:extLst>
      <p:ext uri="{BB962C8B-B14F-4D97-AF65-F5344CB8AC3E}">
        <p14:creationId xmlns:p14="http://schemas.microsoft.com/office/powerpoint/2010/main" val="3743899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C4270120-CDFC-48DE-A6EA-6DEEDD0E436A}" type="datetimeFigureOut">
              <a:rPr lang="en-US" dirty="0"/>
              <a:t>6/4/2025</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196A61CA-0502-4EE4-9724-96EA822543E5}" type="slidenum">
              <a:rPr lang="en-US" dirty="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85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2A1F5BA7-0A17-4D30-9B66-E29324151C73}" type="datetimeFigureOut">
              <a:rPr lang="en-US" dirty="0"/>
              <a:t>6/4/2025</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510650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76BEBB1B-D40A-4DB9-B3DE-BAAE675B83CD}" type="datetimeFigureOut">
              <a:rPr lang="en-US" dirty="0"/>
              <a:t>6/4/2025</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2939566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olo el título">
    <p:spTree>
      <p:nvGrpSpPr>
        <p:cNvPr id="1" name=""/>
        <p:cNvGrpSpPr/>
        <p:nvPr/>
      </p:nvGrpSpPr>
      <p:grpSpPr>
        <a:xfrm>
          <a:off x="0" y="0"/>
          <a:ext cx="0" cy="0"/>
          <a:chOff x="0" y="0"/>
          <a:chExt cx="0" cy="0"/>
        </a:xfrm>
      </p:grpSpPr>
      <p:sp useBgFill="1">
        <p:nvSpPr>
          <p:cNvPr id="52" name="Rectángulo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
        <p:nvSpPr>
          <p:cNvPr id="53" name="Rectángulo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
        <p:nvSpPr>
          <p:cNvPr id="54" name="Título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rtlCol="0" anchor="ctr" anchorCtr="0">
            <a:noAutofit/>
          </a:bodyPr>
          <a:lstStyle>
            <a:lvl1pPr algn="l">
              <a:lnSpc>
                <a:spcPct val="100000"/>
              </a:lnSpc>
              <a:defRPr lang="es-ES" sz="4800" cap="all" baseline="0">
                <a:solidFill>
                  <a:schemeClr val="bg1"/>
                </a:solidFill>
              </a:defRPr>
            </a:lvl1pPr>
          </a:lstStyle>
          <a:p>
            <a:pPr rtl="0"/>
            <a:r>
              <a:rPr lang="es-ES" sz="4400">
                <a:solidFill>
                  <a:schemeClr val="bg1"/>
                </a:solidFill>
              </a:rPr>
              <a:t>HAGA CLIC PARA AGREGAR UN TÍTULO</a:t>
            </a:r>
          </a:p>
        </p:txBody>
      </p:sp>
      <p:sp>
        <p:nvSpPr>
          <p:cNvPr id="56" name="Rectángulo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
        <p:nvSpPr>
          <p:cNvPr id="57" name="Rectángulo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
        <p:nvSpPr>
          <p:cNvPr id="59" name="Rectángulo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
        <p:nvSpPr>
          <p:cNvPr id="3" name="Rectángulo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
        <p:nvSpPr>
          <p:cNvPr id="2" name="Rectángulo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
        <p:nvSpPr>
          <p:cNvPr id="4" name="Rectángulo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Tree>
    <p:extLst>
      <p:ext uri="{BB962C8B-B14F-4D97-AF65-F5344CB8AC3E}">
        <p14:creationId xmlns:p14="http://schemas.microsoft.com/office/powerpoint/2010/main" val="1670791686"/>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 Subtítulo + Imagen">
    <p:spTree>
      <p:nvGrpSpPr>
        <p:cNvPr id="1" name=""/>
        <p:cNvGrpSpPr/>
        <p:nvPr/>
      </p:nvGrpSpPr>
      <p:grpSpPr>
        <a:xfrm>
          <a:off x="0" y="0"/>
          <a:ext cx="0" cy="0"/>
          <a:chOff x="0" y="0"/>
          <a:chExt cx="0" cy="0"/>
        </a:xfrm>
      </p:grpSpPr>
      <p:sp useBgFill="1">
        <p:nvSpPr>
          <p:cNvPr id="24" name="Rectángulo 23">
            <a:extLst>
              <a:ext uri="{FF2B5EF4-FFF2-40B4-BE49-F238E27FC236}">
                <a16:creationId xmlns:a16="http://schemas.microsoft.com/office/drawing/2014/main" id="{E7E77A60-3019-43AE-AA38-E130C04CFD8D}"/>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
        <p:nvSpPr>
          <p:cNvPr id="25" name="Rectángulo 24">
            <a:extLst>
              <a:ext uri="{FF2B5EF4-FFF2-40B4-BE49-F238E27FC236}">
                <a16:creationId xmlns:a16="http://schemas.microsoft.com/office/drawing/2014/main" id="{3FDBF0FB-88D2-4271-BFAF-D129CF8C2F68}"/>
              </a:ext>
              <a:ext uri="{C183D7F6-B498-43B3-948B-1728B52AA6E4}">
                <adec:decorative xmlns:adec="http://schemas.microsoft.com/office/drawing/2017/decorative" val="1"/>
              </a:ext>
            </a:extLst>
          </p:cNvPr>
          <p:cNvSpPr/>
          <p:nvPr userDrawn="1"/>
        </p:nvSpPr>
        <p:spPr>
          <a:xfrm>
            <a:off x="6410325" y="-4078"/>
            <a:ext cx="5787773"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
        <p:nvSpPr>
          <p:cNvPr id="27" name="Rectángulo 26">
            <a:extLst>
              <a:ext uri="{FF2B5EF4-FFF2-40B4-BE49-F238E27FC236}">
                <a16:creationId xmlns:a16="http://schemas.microsoft.com/office/drawing/2014/main" id="{862B807B-6DFA-471C-B675-016416207F0E}"/>
              </a:ext>
              <a:ext uri="{C183D7F6-B498-43B3-948B-1728B52AA6E4}">
                <adec:decorative xmlns:adec="http://schemas.microsoft.com/office/drawing/2017/decorative" val="1"/>
              </a:ext>
            </a:extLst>
          </p:cNvPr>
          <p:cNvSpPr/>
          <p:nvPr userDrawn="1"/>
        </p:nvSpPr>
        <p:spPr>
          <a:xfrm>
            <a:off x="1524" y="1031500"/>
            <a:ext cx="12190475" cy="64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
        <p:nvSpPr>
          <p:cNvPr id="28" name="Rectángulo 27">
            <a:extLst>
              <a:ext uri="{FF2B5EF4-FFF2-40B4-BE49-F238E27FC236}">
                <a16:creationId xmlns:a16="http://schemas.microsoft.com/office/drawing/2014/main" id="{0555D4C0-9882-489D-AD77-A9F38B3784A6}"/>
              </a:ext>
              <a:ext uri="{C183D7F6-B498-43B3-948B-1728B52AA6E4}">
                <adec:decorative xmlns:adec="http://schemas.microsoft.com/office/drawing/2017/decorative" val="1"/>
              </a:ext>
            </a:extLst>
          </p:cNvPr>
          <p:cNvSpPr/>
          <p:nvPr userDrawn="1"/>
        </p:nvSpPr>
        <p:spPr>
          <a:xfrm>
            <a:off x="6446677" y="1095508"/>
            <a:ext cx="5742273"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
        <p:nvSpPr>
          <p:cNvPr id="2" name="Título 1">
            <a:extLst>
              <a:ext uri="{FF2B5EF4-FFF2-40B4-BE49-F238E27FC236}">
                <a16:creationId xmlns:a16="http://schemas.microsoft.com/office/drawing/2014/main" id="{D68EC5ED-FCAE-682A-C050-58786819ECD3}"/>
              </a:ext>
            </a:extLst>
          </p:cNvPr>
          <p:cNvSpPr>
            <a:spLocks noGrp="1"/>
          </p:cNvSpPr>
          <p:nvPr>
            <p:ph type="title"/>
          </p:nvPr>
        </p:nvSpPr>
        <p:spPr>
          <a:xfrm>
            <a:off x="6757416" y="1316736"/>
            <a:ext cx="5120640" cy="3392424"/>
          </a:xfrm>
        </p:spPr>
        <p:txBody>
          <a:bodyPr rtlCol="0" anchor="b"/>
          <a:lstStyle>
            <a:lvl1pPr>
              <a:lnSpc>
                <a:spcPct val="100000"/>
              </a:lnSpc>
              <a:defRPr lang="es-ES"/>
            </a:lvl1pPr>
          </a:lstStyle>
          <a:p>
            <a:pPr rtl="0"/>
            <a:r>
              <a:rPr lang="es-ES"/>
              <a:t>Haga clic para modificar el estilo de título del patrón</a:t>
            </a:r>
          </a:p>
        </p:txBody>
      </p:sp>
      <p:sp>
        <p:nvSpPr>
          <p:cNvPr id="30" name="Subtítulo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6749828" y="4816366"/>
            <a:ext cx="5125300" cy="1068929"/>
          </a:xfrm>
        </p:spPr>
        <p:txBody>
          <a:bodyPr rtlCol="0" anchor="t" anchorCtr="0">
            <a:noAutofit/>
          </a:bodyPr>
          <a:lstStyle>
            <a:lvl1pPr marL="0" indent="0">
              <a:lnSpc>
                <a:spcPct val="100000"/>
              </a:lnSpc>
              <a:buNone/>
              <a:defRPr lang="es-ES" sz="2000" b="0"/>
            </a:lvl1pPr>
          </a:lstStyle>
          <a:p>
            <a:pPr rtl="0"/>
            <a:r>
              <a:rPr lang="es-ES" sz="2000">
                <a:solidFill>
                  <a:schemeClr val="tx2"/>
                </a:solidFill>
              </a:rPr>
              <a:t>Haga clic para agregar un subtítulo</a:t>
            </a:r>
          </a:p>
        </p:txBody>
      </p:sp>
      <p:sp>
        <p:nvSpPr>
          <p:cNvPr id="40" name="Marcador de posición de imagen 38">
            <a:extLst>
              <a:ext uri="{FF2B5EF4-FFF2-40B4-BE49-F238E27FC236}">
                <a16:creationId xmlns:a16="http://schemas.microsoft.com/office/drawing/2014/main" id="{AB2070F4-085F-4F8D-A1E8-A58E5F8F0687}"/>
              </a:ext>
            </a:extLst>
          </p:cNvPr>
          <p:cNvSpPr>
            <a:spLocks noGrp="1"/>
          </p:cNvSpPr>
          <p:nvPr>
            <p:ph type="pic" sz="quarter" idx="13"/>
          </p:nvPr>
        </p:nvSpPr>
        <p:spPr>
          <a:xfrm>
            <a:off x="-6099" y="1095509"/>
            <a:ext cx="6391656" cy="5016892"/>
          </a:xfrm>
        </p:spPr>
        <p:txBody>
          <a:bodyPr rtlCol="0" anchor="t">
            <a:normAutofit/>
          </a:bodyPr>
          <a:lstStyle>
            <a:lvl1pPr marL="0" indent="0" algn="ctr">
              <a:buNone/>
              <a:defRPr lang="es-ES" sz="1400"/>
            </a:lvl1pPr>
          </a:lstStyle>
          <a:p>
            <a:pPr rtl="0"/>
            <a:r>
              <a:rPr lang="es-ES"/>
              <a:t>Haga clic en el icono para agregar una imagen</a:t>
            </a:r>
          </a:p>
        </p:txBody>
      </p:sp>
      <p:sp>
        <p:nvSpPr>
          <p:cNvPr id="32" name="Rectángulo 31">
            <a:extLst>
              <a:ext uri="{FF2B5EF4-FFF2-40B4-BE49-F238E27FC236}">
                <a16:creationId xmlns:a16="http://schemas.microsoft.com/office/drawing/2014/main" id="{247A5DB4-1ED7-4630-89AF-F1802E44EF89}"/>
              </a:ext>
              <a:ext uri="{C183D7F6-B498-43B3-948B-1728B52AA6E4}">
                <adec:decorative xmlns:adec="http://schemas.microsoft.com/office/drawing/2017/decorative" val="1"/>
              </a:ext>
            </a:extLst>
          </p:cNvPr>
          <p:cNvSpPr/>
          <p:nvPr userDrawn="1"/>
        </p:nvSpPr>
        <p:spPr>
          <a:xfrm>
            <a:off x="0" y="6144405"/>
            <a:ext cx="644667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
        <p:nvSpPr>
          <p:cNvPr id="33" name="Rectángulo 32">
            <a:extLst>
              <a:ext uri="{FF2B5EF4-FFF2-40B4-BE49-F238E27FC236}">
                <a16:creationId xmlns:a16="http://schemas.microsoft.com/office/drawing/2014/main" id="{6E5D4012-4107-490F-A369-EA7063242A98}"/>
              </a:ext>
              <a:ext uri="{C183D7F6-B498-43B3-948B-1728B52AA6E4}">
                <adec:decorative xmlns:adec="http://schemas.microsoft.com/office/drawing/2017/decorative" val="1"/>
              </a:ext>
            </a:extLst>
          </p:cNvPr>
          <p:cNvSpPr/>
          <p:nvPr userDrawn="1"/>
        </p:nvSpPr>
        <p:spPr>
          <a:xfrm>
            <a:off x="6446677" y="6167615"/>
            <a:ext cx="5742273"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
        <p:nvSpPr>
          <p:cNvPr id="34" name="Rectángulo 33">
            <a:extLst>
              <a:ext uri="{FF2B5EF4-FFF2-40B4-BE49-F238E27FC236}">
                <a16:creationId xmlns:a16="http://schemas.microsoft.com/office/drawing/2014/main" id="{795C79E2-9EA5-4713-B4AF-0E4572CFFA2F}"/>
              </a:ext>
              <a:ext uri="{C183D7F6-B498-43B3-948B-1728B52AA6E4}">
                <adec:decorative xmlns:adec="http://schemas.microsoft.com/office/drawing/2017/decorative" val="1"/>
              </a:ext>
            </a:extLst>
          </p:cNvPr>
          <p:cNvSpPr/>
          <p:nvPr userDrawn="1"/>
        </p:nvSpPr>
        <p:spPr>
          <a:xfrm>
            <a:off x="1524" y="6112249"/>
            <a:ext cx="12190475" cy="64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
        <p:nvSpPr>
          <p:cNvPr id="36" name="Rectángulo 35">
            <a:extLst>
              <a:ext uri="{FF2B5EF4-FFF2-40B4-BE49-F238E27FC236}">
                <a16:creationId xmlns:a16="http://schemas.microsoft.com/office/drawing/2014/main" id="{274C09E2-06F0-4230-8DAD-A0DBF01F8603}"/>
              </a:ext>
              <a:ext uri="{C183D7F6-B498-43B3-948B-1728B52AA6E4}">
                <adec:decorative xmlns:adec="http://schemas.microsoft.com/office/drawing/2017/decorative" val="1"/>
              </a:ext>
            </a:extLst>
          </p:cNvPr>
          <p:cNvSpPr/>
          <p:nvPr userDrawn="1"/>
        </p:nvSpPr>
        <p:spPr>
          <a:xfrm>
            <a:off x="637949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Tree>
    <p:extLst>
      <p:ext uri="{BB962C8B-B14F-4D97-AF65-F5344CB8AC3E}">
        <p14:creationId xmlns:p14="http://schemas.microsoft.com/office/powerpoint/2010/main" val="1563054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ido + imagen">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
        <p:nvSpPr>
          <p:cNvPr id="27" name="Rectángulo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
        <p:nvSpPr>
          <p:cNvPr id="28" name="Título 1">
            <a:extLst>
              <a:ext uri="{FF2B5EF4-FFF2-40B4-BE49-F238E27FC236}">
                <a16:creationId xmlns:a16="http://schemas.microsoft.com/office/drawing/2014/main" id="{53F9468C-8821-4670-9C7C-78E7D75861AD}"/>
              </a:ext>
            </a:extLst>
          </p:cNvPr>
          <p:cNvSpPr>
            <a:spLocks noGrp="1"/>
          </p:cNvSpPr>
          <p:nvPr>
            <p:ph type="title" hasCustomPrompt="1"/>
          </p:nvPr>
        </p:nvSpPr>
        <p:spPr>
          <a:xfrm>
            <a:off x="5141023" y="167463"/>
            <a:ext cx="6408058" cy="1580890"/>
          </a:xfrm>
        </p:spPr>
        <p:txBody>
          <a:bodyPr rtlCol="0" anchor="b" anchorCtr="0">
            <a:noAutofit/>
          </a:bodyPr>
          <a:lstStyle>
            <a:lvl1pPr>
              <a:lnSpc>
                <a:spcPct val="100000"/>
              </a:lnSpc>
              <a:defRPr lang="es-ES" sz="3200"/>
            </a:lvl1pPr>
          </a:lstStyle>
          <a:p>
            <a:pPr rtl="0"/>
            <a:r>
              <a:rPr lang="es-ES"/>
              <a:t>Haga clic para agregar un título</a:t>
            </a:r>
          </a:p>
        </p:txBody>
      </p:sp>
      <p:sp>
        <p:nvSpPr>
          <p:cNvPr id="4" name="Marcador de contenido 3">
            <a:extLst>
              <a:ext uri="{FF2B5EF4-FFF2-40B4-BE49-F238E27FC236}">
                <a16:creationId xmlns:a16="http://schemas.microsoft.com/office/drawing/2014/main" id="{FFD78806-0532-B92A-4326-73941B4232E7}"/>
              </a:ext>
            </a:extLst>
          </p:cNvPr>
          <p:cNvSpPr>
            <a:spLocks noGrp="1"/>
          </p:cNvSpPr>
          <p:nvPr>
            <p:ph sz="quarter" idx="16" hasCustomPrompt="1"/>
          </p:nvPr>
        </p:nvSpPr>
        <p:spPr>
          <a:xfrm>
            <a:off x="0" y="0"/>
            <a:ext cx="4613275" cy="6858000"/>
          </a:xfrm>
        </p:spPr>
        <p:txBody>
          <a:bodyPr rtlCol="0"/>
          <a:lstStyle>
            <a:lvl1pPr>
              <a:defRPr lang="es-ES"/>
            </a:lvl1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24" name="Rectángulo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
        <p:nvSpPr>
          <p:cNvPr id="2" name="Marcador de contenido 2">
            <a:extLst>
              <a:ext uri="{FF2B5EF4-FFF2-40B4-BE49-F238E27FC236}">
                <a16:creationId xmlns:a16="http://schemas.microsoft.com/office/drawing/2014/main" id="{DEB24183-BE19-B810-4EF4-D9959CAD150B}"/>
              </a:ext>
            </a:extLst>
          </p:cNvPr>
          <p:cNvSpPr>
            <a:spLocks noGrp="1"/>
          </p:cNvSpPr>
          <p:nvPr>
            <p:ph sz="quarter" idx="15" hasCustomPrompt="1"/>
          </p:nvPr>
        </p:nvSpPr>
        <p:spPr>
          <a:xfrm>
            <a:off x="5140405" y="1959427"/>
            <a:ext cx="6408665" cy="4161653"/>
          </a:xfrm>
        </p:spPr>
        <p:txBody>
          <a:bodyPr rtlCol="0" anchor="t">
            <a:normAutofit/>
          </a:bodyPr>
          <a:lstStyle>
            <a:lvl1pPr marL="0" indent="0">
              <a:lnSpc>
                <a:spcPct val="100000"/>
              </a:lnSpc>
              <a:spcAft>
                <a:spcPts val="600"/>
              </a:spcAft>
              <a:buNone/>
              <a:defRPr lang="es-ES" sz="1800" b="0"/>
            </a:lvl1pPr>
            <a:lvl2pPr>
              <a:lnSpc>
                <a:spcPct val="100000"/>
              </a:lnSpc>
              <a:spcAft>
                <a:spcPts val="600"/>
              </a:spcAft>
              <a:defRPr lang="es-ES" sz="1800"/>
            </a:lvl2pPr>
            <a:lvl3pPr>
              <a:lnSpc>
                <a:spcPct val="100000"/>
              </a:lnSpc>
              <a:spcAft>
                <a:spcPts val="600"/>
              </a:spcAft>
              <a:defRPr lang="es-ES" sz="1800"/>
            </a:lvl3pPr>
            <a:lvl4pPr>
              <a:lnSpc>
                <a:spcPct val="100000"/>
              </a:lnSpc>
              <a:spcAft>
                <a:spcPts val="600"/>
              </a:spcAft>
              <a:defRPr lang="es-ES" sz="1800"/>
            </a:lvl4pPr>
            <a:lvl5pPr>
              <a:lnSpc>
                <a:spcPct val="100000"/>
              </a:lnSpc>
              <a:spcAft>
                <a:spcPts val="600"/>
              </a:spcAft>
              <a:defRPr lang="es-ES" sz="1800"/>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8" name="Marcador de pie de página 4">
            <a:extLst>
              <a:ext uri="{FF2B5EF4-FFF2-40B4-BE49-F238E27FC236}">
                <a16:creationId xmlns:a16="http://schemas.microsoft.com/office/drawing/2014/main" id="{CD15B6AB-EFBA-3087-EC3D-8DA945B70C0F}"/>
              </a:ext>
            </a:extLst>
          </p:cNvPr>
          <p:cNvSpPr>
            <a:spLocks noGrp="1"/>
          </p:cNvSpPr>
          <p:nvPr>
            <p:ph type="ftr" sz="quarter" idx="11"/>
          </p:nvPr>
        </p:nvSpPr>
        <p:spPr>
          <a:xfrm>
            <a:off x="5140405" y="6309360"/>
            <a:ext cx="3982428" cy="457200"/>
          </a:xfrm>
        </p:spPr>
        <p:txBody>
          <a:bodyPr rtlCol="0"/>
          <a:lstStyle>
            <a:lvl1pPr algn="ctr">
              <a:defRPr lang="es-ES">
                <a:effectLst/>
              </a:defRPr>
            </a:lvl1pPr>
          </a:lstStyle>
          <a:p>
            <a:pPr algn="l" rtl="0"/>
            <a:r>
              <a:rPr lang="es-ES"/>
              <a:t>Título de la presentación</a:t>
            </a:r>
          </a:p>
        </p:txBody>
      </p:sp>
      <p:sp>
        <p:nvSpPr>
          <p:cNvPr id="10" name="Marcador de fecha 3">
            <a:extLst>
              <a:ext uri="{FF2B5EF4-FFF2-40B4-BE49-F238E27FC236}">
                <a16:creationId xmlns:a16="http://schemas.microsoft.com/office/drawing/2014/main" id="{6A3371A6-1409-7906-744F-59D906DF6755}"/>
              </a:ext>
            </a:extLst>
          </p:cNvPr>
          <p:cNvSpPr>
            <a:spLocks noGrp="1"/>
          </p:cNvSpPr>
          <p:nvPr>
            <p:ph type="dt" sz="half" idx="10"/>
          </p:nvPr>
        </p:nvSpPr>
        <p:spPr>
          <a:xfrm>
            <a:off x="9238415" y="6309360"/>
            <a:ext cx="1215204" cy="457200"/>
          </a:xfrm>
        </p:spPr>
        <p:txBody>
          <a:bodyPr rtlCol="0"/>
          <a:lstStyle>
            <a:lvl1pPr algn="ctr">
              <a:defRPr lang="es-ES">
                <a:effectLst/>
              </a:defRPr>
            </a:lvl1pPr>
          </a:lstStyle>
          <a:p>
            <a:pPr rtl="0"/>
            <a:r>
              <a:rPr lang="es-ES">
                <a:solidFill>
                  <a:schemeClr val="tx2"/>
                </a:solidFill>
              </a:rPr>
              <a:t>8/9/20XX</a:t>
            </a:r>
            <a:endParaRPr lang="es-ES"/>
          </a:p>
        </p:txBody>
      </p:sp>
      <p:sp>
        <p:nvSpPr>
          <p:cNvPr id="11" name="Marcador de número de diapositiva 5">
            <a:extLst>
              <a:ext uri="{FF2B5EF4-FFF2-40B4-BE49-F238E27FC236}">
                <a16:creationId xmlns:a16="http://schemas.microsoft.com/office/drawing/2014/main" id="{8546652F-6212-09E9-1A75-28F7C8EEF073}"/>
              </a:ext>
            </a:extLst>
          </p:cNvPr>
          <p:cNvSpPr>
            <a:spLocks noGrp="1"/>
          </p:cNvSpPr>
          <p:nvPr>
            <p:ph type="sldNum" sz="quarter" idx="12"/>
          </p:nvPr>
        </p:nvSpPr>
        <p:spPr>
          <a:xfrm>
            <a:off x="10569202" y="6309360"/>
            <a:ext cx="979879" cy="457200"/>
          </a:xfrm>
        </p:spPr>
        <p:txBody>
          <a:bodyPr rtlCol="0"/>
          <a:lstStyle>
            <a:lvl1pPr>
              <a:defRPr lang="es-ES" sz="1200" b="0"/>
            </a:lvl1pPr>
          </a:lstStyle>
          <a:p>
            <a:pPr rtl="0"/>
            <a:fld id="{FAEF9944-A4F6-4C59-AEBD-678D6480B8EA}" type="slidenum">
              <a:rPr lang="es-ES" smtClean="0"/>
              <a:pPr rtl="0"/>
              <a:t>‹#›</a:t>
            </a:fld>
            <a:endParaRPr lang="es-ES"/>
          </a:p>
        </p:txBody>
      </p:sp>
    </p:spTree>
    <p:extLst>
      <p:ext uri="{BB962C8B-B14F-4D97-AF65-F5344CB8AC3E}">
        <p14:creationId xmlns:p14="http://schemas.microsoft.com/office/powerpoint/2010/main" val="995128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ítulo + Imagen">
    <p:spTree>
      <p:nvGrpSpPr>
        <p:cNvPr id="1" name=""/>
        <p:cNvGrpSpPr/>
        <p:nvPr/>
      </p:nvGrpSpPr>
      <p:grpSpPr>
        <a:xfrm>
          <a:off x="0" y="0"/>
          <a:ext cx="0" cy="0"/>
          <a:chOff x="0" y="0"/>
          <a:chExt cx="0" cy="0"/>
        </a:xfrm>
      </p:grpSpPr>
      <p:sp useBgFill="1">
        <p:nvSpPr>
          <p:cNvPr id="52" name="Rectángulo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
        <p:nvSpPr>
          <p:cNvPr id="53" name="Rectángulo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1" y="825689"/>
            <a:ext cx="7685728" cy="3741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
        <p:nvSpPr>
          <p:cNvPr id="54" name="Título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30" y="825687"/>
            <a:ext cx="5957384" cy="3741551"/>
          </a:xfrm>
        </p:spPr>
        <p:txBody>
          <a:bodyPr tIns="182880" rtlCol="0" anchor="ctr" anchorCtr="0">
            <a:noAutofit/>
          </a:bodyPr>
          <a:lstStyle>
            <a:lvl1pPr>
              <a:lnSpc>
                <a:spcPct val="100000"/>
              </a:lnSpc>
              <a:defRPr lang="es-ES" sz="4000" cap="all" baseline="0">
                <a:solidFill>
                  <a:schemeClr val="bg1"/>
                </a:solidFill>
              </a:defRPr>
            </a:lvl1pPr>
          </a:lstStyle>
          <a:p>
            <a:pPr rtl="0"/>
            <a:r>
              <a:rPr lang="es-ES" sz="4400">
                <a:solidFill>
                  <a:schemeClr val="bg1"/>
                </a:solidFill>
              </a:rPr>
              <a:t>HAGA CLIC PARA AGREGAR UN TÍTULO</a:t>
            </a:r>
          </a:p>
        </p:txBody>
      </p:sp>
      <p:sp>
        <p:nvSpPr>
          <p:cNvPr id="56" name="Rectángulo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36013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
        <p:nvSpPr>
          <p:cNvPr id="57" name="Rectángulo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
        <p:nvSpPr>
          <p:cNvPr id="65" name="Marcador de posición de imagen 64">
            <a:extLst>
              <a:ext uri="{FF2B5EF4-FFF2-40B4-BE49-F238E27FC236}">
                <a16:creationId xmlns:a16="http://schemas.microsoft.com/office/drawing/2014/main" id="{D60E3C33-714C-4528-93A6-4470C3E89AE4}"/>
              </a:ext>
            </a:extLst>
          </p:cNvPr>
          <p:cNvSpPr>
            <a:spLocks noGrp="1"/>
          </p:cNvSpPr>
          <p:nvPr>
            <p:ph type="pic" sz="quarter" idx="13"/>
          </p:nvPr>
        </p:nvSpPr>
        <p:spPr>
          <a:xfrm>
            <a:off x="7710836" y="-2"/>
            <a:ext cx="44811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rtlCol="0" anchor="t">
            <a:noAutofit/>
          </a:bodyPr>
          <a:lstStyle>
            <a:lvl1pPr marL="0" indent="0" algn="ctr">
              <a:buNone/>
              <a:defRPr lang="es-ES" sz="1400"/>
            </a:lvl1pPr>
          </a:lstStyle>
          <a:p>
            <a:pPr rtl="0"/>
            <a:r>
              <a:rPr lang="es-ES"/>
              <a:t>Haga clic en el icono para agregar una imagen</a:t>
            </a:r>
          </a:p>
        </p:txBody>
      </p:sp>
      <p:sp>
        <p:nvSpPr>
          <p:cNvPr id="59" name="Rectángulo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42498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a:p>
        </p:txBody>
      </p:sp>
    </p:spTree>
    <p:extLst>
      <p:ext uri="{BB962C8B-B14F-4D97-AF65-F5344CB8AC3E}">
        <p14:creationId xmlns:p14="http://schemas.microsoft.com/office/powerpoint/2010/main" val="839187680"/>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A3C9FAAF-C467-4C93-8ECD-39AF5A14D498}" type="datetimeFigureOut">
              <a:rPr lang="en-US" dirty="0"/>
              <a:t>6/4/2025</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321392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E37E480-B2BA-4553-A144-61E7F75833ED}" type="datetimeFigureOut">
              <a:rPr lang="en-US" dirty="0"/>
              <a:t>6/4/2025</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385429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90E682A-6B53-4B08-AE4D-4C5E659103CC}" type="datetimeFigureOut">
              <a:rPr lang="en-US" dirty="0"/>
              <a:t>6/4/2025</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281561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7C69F0F6-BEBB-4894-ABB2-75C5CBE0DDB9}" type="datetimeFigureOut">
              <a:rPr lang="en-US" dirty="0"/>
              <a:t>6/4/2025</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196A61CA-0502-4EE4-9724-96EA822543E5}" type="slidenum">
              <a:rPr lang="en-US" dirty="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98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8B3E9E5F-17D9-4A30-9DA3-64E46A6DF111}" type="datetimeFigureOut">
              <a:rPr lang="en-US" dirty="0"/>
              <a:t>6/4/2025</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273331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033AC5F0-3BC3-4718-BCCA-24B5655EC864}" type="datetimeFigureOut">
              <a:rPr lang="en-US" dirty="0"/>
              <a:t>6/4/2025</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881858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9EB8BD81-465B-40F2-9A54-9DF3B12AF598}" type="datetimeFigureOut">
              <a:rPr lang="en-US" dirty="0"/>
              <a:t>6/4/2025</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3290113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noChangeAspect="1"/>
          </p:cNvSpPr>
          <p:nvPr>
            <p:ph type="pic" idx="1"/>
          </p:nvPr>
        </p:nvSpPr>
        <p:spPr>
          <a:xfrm>
            <a:off x="5334001" y="762000"/>
            <a:ext cx="5333999" cy="5334000"/>
          </a:xfrm>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F04B3CEF-64EF-4C43-9530-8E9CBFD2CAD1}" type="datetimeFigureOut">
              <a:rPr lang="en-US" dirty="0"/>
              <a:t>6/4/2025</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58307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B70A3DFD-A535-46B2-84C1-61DC8B16A904}" type="datetimeFigureOut">
              <a:rPr lang="en-US" dirty="0"/>
              <a:t>6/4/2025</a:t>
            </a:fld>
            <a:endParaRPr lang="en-US"/>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196A61CA-0502-4EE4-9724-96EA822543E5}" type="slidenum">
              <a:rPr lang="en-US" dirty="0"/>
              <a:t>‹#›</a:t>
            </a:fld>
            <a:endParaRPr lang="en-US"/>
          </a:p>
        </p:txBody>
      </p:sp>
    </p:spTree>
    <p:extLst>
      <p:ext uri="{BB962C8B-B14F-4D97-AF65-F5344CB8AC3E}">
        <p14:creationId xmlns:p14="http://schemas.microsoft.com/office/powerpoint/2010/main" val="1760264897"/>
      </p:ext>
    </p:extLst>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Lst>
  <p:hf hdr="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176F3E9-F118-E2B1-FB3D-BB3D9BC443EF}"/>
            </a:ext>
          </a:extLst>
        </p:cNvPr>
        <p:cNvGrpSpPr/>
        <p:nvPr/>
      </p:nvGrpSpPr>
      <p:grpSpPr>
        <a:xfrm>
          <a:off x="0" y="0"/>
          <a:ext cx="0" cy="0"/>
          <a:chOff x="0" y="0"/>
          <a:chExt cx="0" cy="0"/>
        </a:xfrm>
      </p:grpSpPr>
      <p:sp>
        <p:nvSpPr>
          <p:cNvPr id="7" name="Título 6">
            <a:extLst>
              <a:ext uri="{FF2B5EF4-FFF2-40B4-BE49-F238E27FC236}">
                <a16:creationId xmlns:a16="http://schemas.microsoft.com/office/drawing/2014/main" id="{7A596128-9D2F-5402-71DA-B4365A93DAD2}"/>
              </a:ext>
            </a:extLst>
          </p:cNvPr>
          <p:cNvSpPr>
            <a:spLocks noGrp="1"/>
          </p:cNvSpPr>
          <p:nvPr>
            <p:ph type="ctrTitle"/>
          </p:nvPr>
        </p:nvSpPr>
        <p:spPr>
          <a:xfrm>
            <a:off x="-5926114" y="1440202"/>
            <a:ext cx="5821481" cy="555989"/>
          </a:xfrm>
        </p:spPr>
        <p:txBody>
          <a:bodyPr vert="horz" lIns="109728" tIns="109728" rIns="109728" bIns="91440" rtlCol="0" anchor="ctr">
            <a:normAutofit fontScale="90000"/>
          </a:bodyPr>
          <a:lstStyle>
            <a:defPPr>
              <a:defRPr lang="es-ES"/>
            </a:defPPr>
          </a:lstStyle>
          <a:p>
            <a:r>
              <a:rPr lang="es-ES">
                <a:latin typeface="Rockwell"/>
              </a:rPr>
              <a:t>STORYTELLING </a:t>
            </a:r>
          </a:p>
        </p:txBody>
      </p:sp>
      <p:pic>
        <p:nvPicPr>
          <p:cNvPr id="2" name="Imagen 1">
            <a:extLst>
              <a:ext uri="{FF2B5EF4-FFF2-40B4-BE49-F238E27FC236}">
                <a16:creationId xmlns:a16="http://schemas.microsoft.com/office/drawing/2014/main" id="{04E0B33F-4DAB-236E-3E2A-91114C10A298}"/>
              </a:ext>
            </a:extLst>
          </p:cNvPr>
          <p:cNvPicPr>
            <a:picLocks noChangeAspect="1"/>
          </p:cNvPicPr>
          <p:nvPr/>
        </p:nvPicPr>
        <p:blipFill>
          <a:blip r:embed="rId3"/>
          <a:srcRect l="2575" t="10150" r="2587" b="2134"/>
          <a:stretch>
            <a:fillRect/>
          </a:stretch>
        </p:blipFill>
        <p:spPr>
          <a:xfrm>
            <a:off x="-513286" y="-499240"/>
            <a:ext cx="13146169" cy="7956299"/>
          </a:xfrm>
          <a:prstGeom prst="roundRect">
            <a:avLst/>
          </a:prstGeom>
        </p:spPr>
      </p:pic>
      <p:sp>
        <p:nvSpPr>
          <p:cNvPr id="3" name="CuadroTexto 2">
            <a:extLst>
              <a:ext uri="{FF2B5EF4-FFF2-40B4-BE49-F238E27FC236}">
                <a16:creationId xmlns:a16="http://schemas.microsoft.com/office/drawing/2014/main" id="{DDCBBCFD-6F7B-F1FF-5BCA-C36348A5F8DE}"/>
              </a:ext>
            </a:extLst>
          </p:cNvPr>
          <p:cNvSpPr txBox="1"/>
          <p:nvPr/>
        </p:nvSpPr>
        <p:spPr>
          <a:xfrm>
            <a:off x="3046305" y="2739893"/>
            <a:ext cx="6998702"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8800">
                <a:latin typeface="Century Schoolbook"/>
              </a:rPr>
              <a:t>DEEP WEB </a:t>
            </a:r>
          </a:p>
        </p:txBody>
      </p:sp>
    </p:spTree>
    <p:extLst>
      <p:ext uri="{BB962C8B-B14F-4D97-AF65-F5344CB8AC3E}">
        <p14:creationId xmlns:p14="http://schemas.microsoft.com/office/powerpoint/2010/main" val="24208389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0814B6A3-5F3E-4909-8ED5-87FE82492264}"/>
              </a:ext>
            </a:extLst>
          </p:cNvPr>
          <p:cNvSpPr>
            <a:spLocks noGrp="1"/>
          </p:cNvSpPr>
          <p:nvPr>
            <p:ph type="ctrTitle"/>
          </p:nvPr>
        </p:nvSpPr>
        <p:spPr>
          <a:xfrm>
            <a:off x="3070402" y="1305009"/>
            <a:ext cx="5821481" cy="555989"/>
          </a:xfrm>
        </p:spPr>
        <p:txBody>
          <a:bodyPr vert="horz" lIns="109728" tIns="109728" rIns="109728" bIns="91440" rtlCol="0" anchor="ctr">
            <a:normAutofit fontScale="90000"/>
          </a:bodyPr>
          <a:lstStyle>
            <a:defPPr>
              <a:defRPr lang="es-ES"/>
            </a:defPPr>
          </a:lstStyle>
          <a:p>
            <a:r>
              <a:rPr lang="es-ES">
                <a:latin typeface="Rockwell"/>
              </a:rPr>
              <a:t>STORYTELLING </a:t>
            </a:r>
          </a:p>
        </p:txBody>
      </p:sp>
      <p:pic>
        <p:nvPicPr>
          <p:cNvPr id="2" name="Imagen 1">
            <a:extLst>
              <a:ext uri="{FF2B5EF4-FFF2-40B4-BE49-F238E27FC236}">
                <a16:creationId xmlns:a16="http://schemas.microsoft.com/office/drawing/2014/main" id="{2191181A-CF52-137A-649E-F3C4D9B842E7}"/>
              </a:ext>
            </a:extLst>
          </p:cNvPr>
          <p:cNvPicPr>
            <a:picLocks noChangeAspect="1"/>
          </p:cNvPicPr>
          <p:nvPr/>
        </p:nvPicPr>
        <p:blipFill>
          <a:blip r:embed="rId3"/>
          <a:srcRect t="10358" r="-264" b="-398"/>
          <a:stretch>
            <a:fillRect/>
          </a:stretch>
        </p:blipFill>
        <p:spPr>
          <a:xfrm>
            <a:off x="3323764" y="2211968"/>
            <a:ext cx="5544478" cy="3327521"/>
          </a:xfrm>
          <a:prstGeom prst="roundRect">
            <a:avLst/>
          </a:prstGeom>
        </p:spPr>
      </p:pic>
      <p:sp>
        <p:nvSpPr>
          <p:cNvPr id="5" name="CuadroTexto 3">
            <a:extLst>
              <a:ext uri="{FF2B5EF4-FFF2-40B4-BE49-F238E27FC236}">
                <a16:creationId xmlns:a16="http://schemas.microsoft.com/office/drawing/2014/main" id="{AFFFEBC5-44B1-180D-4858-B2D5AD36A9E9}"/>
              </a:ext>
            </a:extLst>
          </p:cNvPr>
          <p:cNvSpPr txBox="1"/>
          <p:nvPr/>
        </p:nvSpPr>
        <p:spPr>
          <a:xfrm>
            <a:off x="2480949" y="-1451108"/>
            <a:ext cx="6998702" cy="144655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a:lstStyle>
          <a:p>
            <a:r>
              <a:rPr lang="es-ES" sz="8800">
                <a:latin typeface="Century Schoolbook"/>
              </a:rPr>
              <a:t>DEEP WEB </a:t>
            </a:r>
          </a:p>
        </p:txBody>
      </p:sp>
    </p:spTree>
    <p:extLst>
      <p:ext uri="{BB962C8B-B14F-4D97-AF65-F5344CB8AC3E}">
        <p14:creationId xmlns:p14="http://schemas.microsoft.com/office/powerpoint/2010/main" val="23239072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a:extLst>
              <a:ext uri="{FF2B5EF4-FFF2-40B4-BE49-F238E27FC236}">
                <a16:creationId xmlns:a16="http://schemas.microsoft.com/office/drawing/2014/main" id="{331CEB84-49DC-40A9-B2F0-D573658AE999}"/>
              </a:ext>
            </a:extLst>
          </p:cNvPr>
          <p:cNvSpPr>
            <a:spLocks noGrp="1"/>
          </p:cNvSpPr>
          <p:nvPr>
            <p:ph type="title"/>
          </p:nvPr>
        </p:nvSpPr>
        <p:spPr>
          <a:xfrm>
            <a:off x="6494658" y="4391012"/>
            <a:ext cx="5462225" cy="1894701"/>
          </a:xfrm>
        </p:spPr>
        <p:txBody>
          <a:bodyPr rtlCol="0"/>
          <a:lstStyle>
            <a:defPPr>
              <a:defRPr lang="es-ES"/>
            </a:defPPr>
          </a:lstStyle>
          <a:p>
            <a:r>
              <a:rPr lang="es-ES" sz="1200">
                <a:latin typeface="Century Schoolbook"/>
                <a:ea typeface="+mj-lt"/>
                <a:cs typeface="+mj-lt"/>
              </a:rPr>
              <a:t>Ecos de la Red Oscura</a:t>
            </a:r>
            <a:r>
              <a:rPr lang="es-ES" sz="1200" b="0">
                <a:latin typeface="Century Schoolbook"/>
                <a:ea typeface="+mj-lt"/>
                <a:cs typeface="+mj-lt"/>
              </a:rPr>
              <a:t>  </a:t>
            </a:r>
            <a:endParaRPr lang="es-ES" sz="1200">
              <a:latin typeface="Century Schoolbook"/>
            </a:endParaRPr>
          </a:p>
          <a:p>
            <a:endParaRPr lang="es-ES" sz="1200">
              <a:latin typeface="Century Schoolbook"/>
            </a:endParaRPr>
          </a:p>
          <a:p>
            <a:r>
              <a:rPr lang="es-ES" sz="1200" b="0">
                <a:latin typeface="Century Schoolbook"/>
                <a:ea typeface="+mj-lt"/>
                <a:cs typeface="+mj-lt"/>
              </a:rPr>
              <a:t>Adrián siempre había sido un curioso de la tecnología. Desde que aprendió a programar, su fascinación por lo oculto lo llevó a explorar los rincones más sombríos del internet. Una noche, tras horas de navegación, encontró un foro llamado </a:t>
            </a:r>
            <a:r>
              <a:rPr lang="es-ES" sz="1200">
                <a:latin typeface="Century Schoolbook"/>
                <a:ea typeface="+mj-lt"/>
                <a:cs typeface="+mj-lt"/>
              </a:rPr>
              <a:t>Ecos de la Red Oscura</a:t>
            </a:r>
            <a:r>
              <a:rPr lang="es-ES" sz="1200" b="0">
                <a:latin typeface="Century Schoolbook"/>
                <a:ea typeface="+mj-lt"/>
                <a:cs typeface="+mj-lt"/>
              </a:rPr>
              <a:t>. No tenía imágenes, solo texto en una fuente antigua y desgastada.  </a:t>
            </a:r>
            <a:endParaRPr lang="es-ES" sz="1200">
              <a:latin typeface="Century Schoolbook"/>
            </a:endParaRPr>
          </a:p>
          <a:p>
            <a:endParaRPr lang="es-ES" sz="1200">
              <a:latin typeface="Century Schoolbook"/>
            </a:endParaRPr>
          </a:p>
          <a:p>
            <a:r>
              <a:rPr lang="es-ES" sz="1200" b="0">
                <a:latin typeface="Century Schoolbook"/>
                <a:ea typeface="+mj-lt"/>
                <a:cs typeface="+mj-lt"/>
              </a:rPr>
              <a:t>Los usuarios hablaban en códigos, compartían coordenadas y mencionaban un lugar conocido como *El Vacío*. Entre los mensajes, uno llamó su atención:  </a:t>
            </a:r>
            <a:endParaRPr lang="es-ES" sz="1200">
              <a:latin typeface="Century Schoolbook"/>
            </a:endParaRPr>
          </a:p>
          <a:p>
            <a:endParaRPr lang="es-ES" sz="1200" b="0">
              <a:latin typeface="Century Schoolbook"/>
            </a:endParaRPr>
          </a:p>
          <a:p>
            <a:r>
              <a:rPr lang="es-ES" sz="1200">
                <a:latin typeface="Century Schoolbook"/>
                <a:ea typeface="+mj-lt"/>
                <a:cs typeface="+mj-lt"/>
              </a:rPr>
              <a:t>"Si lees esto, ya es tarde. Una vez que entras, no hay salida.</a:t>
            </a:r>
            <a:endParaRPr lang="es-ES" sz="1200">
              <a:latin typeface="Century Schoolbook"/>
            </a:endParaRPr>
          </a:p>
          <a:p>
            <a:r>
              <a:rPr lang="es-ES">
                <a:ea typeface="+mj-lt"/>
                <a:cs typeface="+mj-lt"/>
              </a:rPr>
              <a:t>  </a:t>
            </a:r>
            <a:endParaRPr lang="es-ES"/>
          </a:p>
          <a:p>
            <a:endParaRPr lang="es-ES" sz="1200"/>
          </a:p>
        </p:txBody>
      </p:sp>
      <p:pic>
        <p:nvPicPr>
          <p:cNvPr id="5" name="Marcador de posición de imagen 4">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a:srcRect l="7609" r="7609"/>
          <a:stretch/>
        </p:blipFill>
        <p:spPr/>
      </p:pic>
    </p:spTree>
    <p:extLst>
      <p:ext uri="{BB962C8B-B14F-4D97-AF65-F5344CB8AC3E}">
        <p14:creationId xmlns:p14="http://schemas.microsoft.com/office/powerpoint/2010/main" val="2779792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descr="Imagen que contiene Código QR&#10;&#10;El contenido generado por IA puede ser incorrecto.">
            <a:extLst>
              <a:ext uri="{FF2B5EF4-FFF2-40B4-BE49-F238E27FC236}">
                <a16:creationId xmlns:a16="http://schemas.microsoft.com/office/drawing/2014/main" id="{2C6BF86C-38BB-3B7E-9F36-9166C538BD1D}"/>
              </a:ext>
            </a:extLst>
          </p:cNvPr>
          <p:cNvPicPr>
            <a:picLocks noGrp="1" noChangeAspect="1"/>
          </p:cNvPicPr>
          <p:nvPr>
            <p:ph sz="quarter" idx="16"/>
          </p:nvPr>
        </p:nvPicPr>
        <p:blipFill>
          <a:blip r:embed="rId3"/>
          <a:stretch/>
        </p:blipFill>
        <p:spPr>
          <a:xfrm>
            <a:off x="877887" y="2628900"/>
            <a:ext cx="2857500" cy="1600200"/>
          </a:xfrm>
        </p:spPr>
      </p:pic>
      <p:sp>
        <p:nvSpPr>
          <p:cNvPr id="6" name="Marcador de contenido 5">
            <a:extLst>
              <a:ext uri="{FF2B5EF4-FFF2-40B4-BE49-F238E27FC236}">
                <a16:creationId xmlns:a16="http://schemas.microsoft.com/office/drawing/2014/main" id="{2BBAABBD-8A7F-A90C-3E5F-9B47E6255AA6}"/>
              </a:ext>
            </a:extLst>
          </p:cNvPr>
          <p:cNvSpPr>
            <a:spLocks noGrp="1"/>
          </p:cNvSpPr>
          <p:nvPr>
            <p:ph sz="quarter" idx="15"/>
          </p:nvPr>
        </p:nvSpPr>
        <p:spPr>
          <a:xfrm>
            <a:off x="4930198" y="198945"/>
            <a:ext cx="6609635" cy="4161653"/>
          </a:xfrm>
        </p:spPr>
        <p:txBody>
          <a:bodyPr vert="horz" lIns="91440" tIns="45720" rIns="91440" bIns="45720" rtlCol="0" anchor="t">
            <a:noAutofit/>
          </a:bodyPr>
          <a:lstStyle>
            <a:defPPr>
              <a:defRPr lang="es-ES"/>
            </a:defPPr>
          </a:lstStyle>
          <a:p>
            <a:r>
              <a:rPr lang="es-ES" sz="1400" b="1">
                <a:latin typeface="Century Schoolbook"/>
                <a:ea typeface="+mn-lt"/>
                <a:cs typeface="+mn-lt"/>
              </a:rPr>
              <a:t>Intrigado, Adrián siguió el hilo hasta encontrar un enlace encriptado. La dirección lo llevó a un sitio donde solo había un contador en marcha: 00:59:57. Cada segundo que pasaba lo hacía sentir más atrapado.  </a:t>
            </a:r>
            <a:endParaRPr lang="es-ES" sz="1400" b="1">
              <a:latin typeface="Century Schoolbook"/>
            </a:endParaRPr>
          </a:p>
          <a:p>
            <a:endParaRPr lang="es-ES" sz="1400" b="1">
              <a:latin typeface="Century Schoolbook"/>
            </a:endParaRPr>
          </a:p>
          <a:p>
            <a:r>
              <a:rPr lang="es-ES" sz="1400" b="1">
                <a:latin typeface="Century Schoolbook"/>
                <a:ea typeface="+mn-lt"/>
                <a:cs typeface="+mn-lt"/>
              </a:rPr>
              <a:t>Al llegar a cero, la pantalla se tornó negra y su cámara web se activó por sí sola. En el reflejo, vio algo detrás de él—una silueta sin rostro, observándolo en silencio.  </a:t>
            </a:r>
            <a:endParaRPr lang="es-ES" sz="1400" b="1">
              <a:latin typeface="Century Schoolbook"/>
            </a:endParaRPr>
          </a:p>
          <a:p>
            <a:endParaRPr lang="es-ES" sz="1400" b="1">
              <a:latin typeface="Century Schoolbook"/>
            </a:endParaRPr>
          </a:p>
          <a:p>
            <a:r>
              <a:rPr lang="es-ES" sz="1400" b="1">
                <a:latin typeface="Century Schoolbook"/>
                <a:ea typeface="+mn-lt"/>
                <a:cs typeface="+mn-lt"/>
              </a:rPr>
              <a:t>Adrián cerró su computadora de golpe. Pero al mirar su teléfono, un mensaje lo esperaba:  </a:t>
            </a:r>
            <a:endParaRPr lang="es-ES" sz="1400" b="1">
              <a:latin typeface="Century Schoolbook"/>
            </a:endParaRPr>
          </a:p>
          <a:p>
            <a:r>
              <a:rPr lang="es-ES" sz="1400" b="1">
                <a:latin typeface="Century Schoolbook"/>
                <a:ea typeface="+mn-lt"/>
                <a:cs typeface="+mn-lt"/>
              </a:rPr>
              <a:t>"Ya te encontramos."</a:t>
            </a:r>
            <a:endParaRPr lang="es-ES" sz="1400" b="1">
              <a:latin typeface="Century Schoolbook"/>
            </a:endParaRPr>
          </a:p>
          <a:p>
            <a:r>
              <a:rPr lang="es-ES" sz="1400" b="1">
                <a:latin typeface="Century Schoolbook"/>
                <a:ea typeface="+mn-lt"/>
                <a:cs typeface="+mn-lt"/>
              </a:rPr>
              <a:t>El miedo se apoderó de su cuerpo. Su teléfono vibró de nuevo. Esta vez, el mensaje era un enlace. Su curiosidad luchaba contra el terror, pero al final, no pudo resistirse y lo abrió.  </a:t>
            </a:r>
            <a:endParaRPr lang="es-ES" sz="1400" b="1">
              <a:latin typeface="Century Schoolbook"/>
            </a:endParaRPr>
          </a:p>
          <a:p>
            <a:r>
              <a:rPr lang="es-ES" sz="1400" b="1">
                <a:latin typeface="Century Schoolbook"/>
                <a:ea typeface="+mn-lt"/>
                <a:cs typeface="+mn-lt"/>
              </a:rPr>
              <a:t>Su pantalla parpadeó y se llenó de líneas de código indescifrable. De pronto, un video comenzó a reproducirse. Era él, sentado frente a su computadora, justo en ese momento. Alguien lo estaba grabando en tiempo real</a:t>
            </a:r>
            <a:r>
              <a:rPr lang="es-ES" sz="1400">
                <a:ea typeface="+mn-lt"/>
                <a:cs typeface="+mn-lt"/>
              </a:rPr>
              <a:t>.  </a:t>
            </a:r>
            <a:endParaRPr lang="es-ES"/>
          </a:p>
          <a:p>
            <a:r>
              <a:rPr lang="es-ES" sz="1400" b="1">
                <a:latin typeface="Century Schoolbook"/>
                <a:ea typeface="+mn-lt"/>
                <a:cs typeface="+mn-lt"/>
              </a:rPr>
              <a:t>Miró a su alrededor, pero su habitación estaba vacía. No había cámaras aparte de la de su computadora. </a:t>
            </a:r>
            <a:endParaRPr lang="es-ES" b="1">
              <a:latin typeface="Century Schoolbook"/>
            </a:endParaRPr>
          </a:p>
          <a:p>
            <a:r>
              <a:rPr lang="es-ES" sz="1400" b="1">
                <a:latin typeface="Century Schoolbook"/>
              </a:rPr>
              <a:t>´Corre¨</a:t>
            </a:r>
          </a:p>
          <a:p>
            <a:endParaRPr lang="es-ES" sz="1400"/>
          </a:p>
          <a:p>
            <a:endParaRPr lang="es-ES" sz="1400"/>
          </a:p>
        </p:txBody>
      </p:sp>
    </p:spTree>
    <p:extLst>
      <p:ext uri="{BB962C8B-B14F-4D97-AF65-F5344CB8AC3E}">
        <p14:creationId xmlns:p14="http://schemas.microsoft.com/office/powerpoint/2010/main" val="11701088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A52ACA-CBF3-AE0E-3737-5E1505EFFAAE}"/>
              </a:ext>
            </a:extLst>
          </p:cNvPr>
          <p:cNvSpPr>
            <a:spLocks noGrp="1"/>
          </p:cNvSpPr>
          <p:nvPr>
            <p:ph type="body" idx="1"/>
          </p:nvPr>
        </p:nvSpPr>
        <p:spPr>
          <a:xfrm>
            <a:off x="217293" y="5983933"/>
            <a:ext cx="5423967" cy="1746680"/>
          </a:xfrm>
        </p:spPr>
        <p:txBody>
          <a:bodyPr vert="horz" lIns="91440" tIns="45720" rIns="91440" bIns="45720" rtlCol="0" anchor="b">
            <a:noAutofit/>
          </a:bodyPr>
          <a:lstStyle/>
          <a:p>
            <a:r>
              <a:rPr lang="es-ES">
                <a:latin typeface="Century Schoolbook"/>
                <a:ea typeface="+mn-lt"/>
                <a:cs typeface="+mn-lt"/>
              </a:rPr>
              <a:t>El mensaje apareció en letras rojas sobre la </a:t>
            </a:r>
            <a:r>
              <a:rPr lang="es-ES" sz="1600">
                <a:latin typeface="Century Schoolbook"/>
                <a:ea typeface="+mn-lt"/>
                <a:cs typeface="+mn-lt"/>
              </a:rPr>
              <a:t>imagen de sí mismo. Adrián sintió su corazón golpearle el pecho. Sin saber qué más hacer, apagó su computadora y salió de su departamento.  </a:t>
            </a:r>
            <a:endParaRPr lang="es-ES" sz="1600">
              <a:latin typeface="Century Schoolbook"/>
            </a:endParaRPr>
          </a:p>
          <a:p>
            <a:r>
              <a:rPr lang="es-ES" sz="1600">
                <a:latin typeface="Century Schoolbook"/>
                <a:ea typeface="+mn-lt"/>
                <a:cs typeface="+mn-lt"/>
              </a:rPr>
              <a:t>Afuera, la calle parecía igual de siempre, pero algo en el ambiente se sentía... diferente.  </a:t>
            </a:r>
            <a:endParaRPr lang="es-ES" sz="1600">
              <a:latin typeface="Century Schoolbook"/>
            </a:endParaRPr>
          </a:p>
          <a:p>
            <a:r>
              <a:rPr lang="es-ES" sz="1600">
                <a:latin typeface="Century Schoolbook"/>
                <a:ea typeface="+mn-lt"/>
                <a:cs typeface="+mn-lt"/>
              </a:rPr>
              <a:t>Miró a su alrededor, buscando alguna señal de peligro. Fue entonces cuando lo vio: una figura con un abrigo oscuro, de pie al otro lado de la calle. No tenía rostro, solo una sombra difusa en lugar de cabeza.  </a:t>
            </a:r>
            <a:endParaRPr lang="es-ES" sz="1600">
              <a:latin typeface="Century Schoolbook"/>
            </a:endParaRPr>
          </a:p>
          <a:p>
            <a:r>
              <a:rPr lang="es-ES" sz="1600">
                <a:latin typeface="Century Schoolbook"/>
                <a:ea typeface="+mn-lt"/>
                <a:cs typeface="+mn-lt"/>
              </a:rPr>
              <a:t>Adrián empezó a correr. No miró atrás, no quiso saber si lo seguían. Solo corrió, con la sensación de que su propia existencia se estaba desvaneciendo en las sombras de la Deep Web.  </a:t>
            </a:r>
            <a:endParaRPr lang="es-ES" sz="1600">
              <a:latin typeface="Century Schoolbook"/>
            </a:endParaRPr>
          </a:p>
          <a:p>
            <a:r>
              <a:rPr lang="es-ES" sz="1600">
                <a:latin typeface="Century Schoolbook"/>
              </a:rPr>
              <a:t>Las calles se volvieron desconocidas. No recordaba haber tomado un giro, pero los edificios a su alrededor eran distintos, irreales. Miró su teléfono: sin señal.  </a:t>
            </a:r>
            <a:endParaRPr lang="es-ES"/>
          </a:p>
          <a:p>
            <a:endParaRPr lang="es-ES">
              <a:latin typeface="Century Schoolbook"/>
            </a:endParaRPr>
          </a:p>
          <a:p>
            <a:endParaRPr lang="es-ES">
              <a:latin typeface="Century Schoolbook"/>
            </a:endParaRPr>
          </a:p>
          <a:p>
            <a:endParaRPr lang="es-ES"/>
          </a:p>
        </p:txBody>
      </p:sp>
      <p:sp>
        <p:nvSpPr>
          <p:cNvPr id="4" name="Date Placeholder 3">
            <a:extLst>
              <a:ext uri="{FF2B5EF4-FFF2-40B4-BE49-F238E27FC236}">
                <a16:creationId xmlns:a16="http://schemas.microsoft.com/office/drawing/2014/main" id="{F87F2BE5-6728-AADB-4AD9-53CAAE729830}"/>
              </a:ext>
            </a:extLst>
          </p:cNvPr>
          <p:cNvSpPr>
            <a:spLocks noGrp="1"/>
          </p:cNvSpPr>
          <p:nvPr>
            <p:ph type="dt" sz="half" idx="10"/>
          </p:nvPr>
        </p:nvSpPr>
        <p:spPr/>
        <p:txBody>
          <a:bodyPr/>
          <a:lstStyle/>
          <a:p>
            <a:fld id="{A1300BB7-67A9-45AF-9668-A37B7536A17B}" type="datetime1">
              <a:t>6/4/2025</a:t>
            </a:fld>
            <a:endParaRPr lang="en-US"/>
          </a:p>
        </p:txBody>
      </p:sp>
      <p:sp>
        <p:nvSpPr>
          <p:cNvPr id="5" name="Footer Placeholder 4">
            <a:extLst>
              <a:ext uri="{FF2B5EF4-FFF2-40B4-BE49-F238E27FC236}">
                <a16:creationId xmlns:a16="http://schemas.microsoft.com/office/drawing/2014/main" id="{52BDDA8B-7CEA-C366-2F7A-A3BE20B4B1E5}"/>
              </a:ext>
            </a:extLst>
          </p:cNvPr>
          <p:cNvSpPr>
            <a:spLocks noGrp="1"/>
          </p:cNvSpPr>
          <p:nvPr>
            <p:ph type="ftr" sz="quarter" idx="11"/>
          </p:nvPr>
        </p:nvSpPr>
        <p:spPr>
          <a:xfrm rot="5400000">
            <a:off x="10448440" y="1560732"/>
            <a:ext cx="2669427" cy="463446"/>
          </a:xfrm>
        </p:spPr>
        <p:txBody>
          <a:bodyPr/>
          <a:lstStyle/>
          <a:p>
            <a:r>
              <a:rPr lang="en-US" sz="1600"/>
              <a:t>
              </a:t>
            </a:r>
          </a:p>
        </p:txBody>
      </p:sp>
      <p:sp>
        <p:nvSpPr>
          <p:cNvPr id="7" name="CuadroTexto 6">
            <a:extLst>
              <a:ext uri="{FF2B5EF4-FFF2-40B4-BE49-F238E27FC236}">
                <a16:creationId xmlns:a16="http://schemas.microsoft.com/office/drawing/2014/main" id="{83940A45-1528-7881-1E3A-1C2D4AF18F40}"/>
              </a:ext>
            </a:extLst>
          </p:cNvPr>
          <p:cNvSpPr txBox="1"/>
          <p:nvPr/>
        </p:nvSpPr>
        <p:spPr>
          <a:xfrm>
            <a:off x="5642103" y="257672"/>
            <a:ext cx="6024801" cy="63576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30000"/>
              </a:lnSpc>
              <a:spcBef>
                <a:spcPts val="1000"/>
              </a:spcBef>
            </a:pPr>
            <a:r>
              <a:rPr lang="es-ES" sz="1600">
                <a:latin typeface="Century Schoolbook"/>
              </a:rPr>
              <a:t>Un callejón apareció frente a él, y sin pensarlo dos veces, se metió en él. Sus manos temblaban cuando sacó su computadora portátil de la mochila, buscando respuestas. La pantalla se encendió sola, mostrando el foro *Ecos de la Red Oscura*.  </a:t>
            </a:r>
          </a:p>
          <a:p>
            <a:pPr algn="just">
              <a:lnSpc>
                <a:spcPct val="130000"/>
              </a:lnSpc>
              <a:spcBef>
                <a:spcPts val="1000"/>
              </a:spcBef>
            </a:pPr>
            <a:r>
              <a:rPr lang="es-ES" sz="1600">
                <a:latin typeface="Century Schoolbook"/>
              </a:rPr>
              <a:t>"Para salir, debes comprender." </a:t>
            </a:r>
          </a:p>
          <a:p>
            <a:pPr algn="just">
              <a:lnSpc>
                <a:spcPct val="130000"/>
              </a:lnSpc>
              <a:spcBef>
                <a:spcPts val="1000"/>
              </a:spcBef>
            </a:pPr>
            <a:r>
              <a:rPr lang="es-ES" sz="1600">
                <a:latin typeface="Century Schoolbook"/>
              </a:rPr>
              <a:t>Las palabras parpadeaban en rojo. Adrián recordó los mensajes codificados que vio antes. En un impulso, escribió:  </a:t>
            </a:r>
          </a:p>
          <a:p>
            <a:pPr algn="just">
              <a:lnSpc>
                <a:spcPct val="130000"/>
              </a:lnSpc>
              <a:spcBef>
                <a:spcPts val="1000"/>
              </a:spcBef>
            </a:pPr>
            <a:r>
              <a:rPr lang="es-ES" sz="1600">
                <a:latin typeface="Century Schoolbook"/>
              </a:rPr>
              <a:t>"¿Qué es el Vacío?"  </a:t>
            </a:r>
          </a:p>
          <a:p>
            <a:pPr algn="just">
              <a:lnSpc>
                <a:spcPct val="130000"/>
              </a:lnSpc>
              <a:spcBef>
                <a:spcPts val="1000"/>
              </a:spcBef>
            </a:pPr>
            <a:r>
              <a:rPr lang="es-ES" sz="1600">
                <a:latin typeface="Century Schoolbook"/>
              </a:rPr>
              <a:t>Silencio.  </a:t>
            </a:r>
          </a:p>
          <a:p>
            <a:pPr algn="just">
              <a:lnSpc>
                <a:spcPct val="130000"/>
              </a:lnSpc>
              <a:spcBef>
                <a:spcPts val="1000"/>
              </a:spcBef>
            </a:pPr>
            <a:r>
              <a:rPr lang="es-ES" sz="1600">
                <a:latin typeface="Century Schoolbook"/>
              </a:rPr>
              <a:t>La figura sin rostro apareció en la entrada del callejón. Adrián sintió el frío recorrerle la columna. La pantalla de su computadora mostró una última frase antes de apagarse:  </a:t>
            </a:r>
          </a:p>
          <a:p>
            <a:pPr algn="just">
              <a:lnSpc>
                <a:spcPct val="130000"/>
              </a:lnSpc>
              <a:spcBef>
                <a:spcPts val="1000"/>
              </a:spcBef>
            </a:pPr>
            <a:r>
              <a:rPr lang="es-ES" sz="1600">
                <a:latin typeface="Century Schoolbook"/>
              </a:rPr>
              <a:t>*"El Vacío es donde dejamos de existir."*  </a:t>
            </a:r>
          </a:p>
          <a:p>
            <a:pPr algn="just">
              <a:lnSpc>
                <a:spcPct val="130000"/>
              </a:lnSpc>
              <a:spcBef>
                <a:spcPts val="1000"/>
              </a:spcBef>
            </a:pPr>
            <a:r>
              <a:rPr lang="es-ES" sz="1600">
                <a:latin typeface="Century Schoolbook"/>
              </a:rPr>
              <a:t>Adrián sintió un vértigo inexplicable, como si el suelo bajo sus pies desapareciera. Cerró los ojos un instante. </a:t>
            </a:r>
          </a:p>
          <a:p>
            <a:pPr algn="just"/>
            <a:endParaRPr lang="es-ES" sz="1600"/>
          </a:p>
        </p:txBody>
      </p:sp>
    </p:spTree>
    <p:extLst>
      <p:ext uri="{BB962C8B-B14F-4D97-AF65-F5344CB8AC3E}">
        <p14:creationId xmlns:p14="http://schemas.microsoft.com/office/powerpoint/2010/main" val="3029523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0814B6A3-5F3E-4909-8ED5-87FE82492264}"/>
              </a:ext>
            </a:extLst>
          </p:cNvPr>
          <p:cNvSpPr>
            <a:spLocks noGrp="1"/>
          </p:cNvSpPr>
          <p:nvPr>
            <p:ph type="ctrTitle"/>
          </p:nvPr>
        </p:nvSpPr>
        <p:spPr>
          <a:xfrm rot="-10800000" flipV="1">
            <a:off x="1176421" y="2373206"/>
            <a:ext cx="5970522" cy="948689"/>
          </a:xfrm>
        </p:spPr>
        <p:txBody>
          <a:bodyPr vert="horz" lIns="109728" tIns="109728" rIns="109728" bIns="91440" rtlCol="0" anchor="ctr">
            <a:normAutofit fontScale="90000"/>
          </a:bodyPr>
          <a:lstStyle>
            <a:defPPr>
              <a:defRPr lang="es-ES"/>
            </a:defPPr>
          </a:lstStyle>
          <a:p>
            <a:r>
              <a:rPr lang="es-ES" sz="1200">
                <a:ea typeface="+mj-lt"/>
                <a:cs typeface="+mj-lt"/>
              </a:rPr>
              <a:t>C</a:t>
            </a:r>
            <a:r>
              <a:rPr lang="es-ES" sz="1200">
                <a:latin typeface="Century Schoolbook"/>
                <a:ea typeface="+mj-lt"/>
                <a:cs typeface="+mj-lt"/>
              </a:rPr>
              <a:t>uando los abrió, estaba en su habitación. Su computadora frente a él, apagada.  </a:t>
            </a:r>
            <a:endParaRPr lang="es-ES" sz="1200">
              <a:latin typeface="Century Schoolbook"/>
            </a:endParaRPr>
          </a:p>
          <a:p>
            <a:endParaRPr lang="es-ES" sz="1200">
              <a:latin typeface="Century Schoolbook"/>
            </a:endParaRPr>
          </a:p>
          <a:p>
            <a:r>
              <a:rPr lang="es-ES" sz="1200">
                <a:latin typeface="Century Schoolbook"/>
                <a:ea typeface="+mj-lt"/>
                <a:cs typeface="+mj-lt"/>
              </a:rPr>
              <a:t>Miró su teléfono. La señal había vuelto. Ningún mensaje nuevo.  </a:t>
            </a:r>
            <a:endParaRPr lang="es-ES" sz="1200">
              <a:latin typeface="Century Schoolbook"/>
            </a:endParaRPr>
          </a:p>
          <a:p>
            <a:br>
              <a:rPr lang="es-ES" sz="1200">
                <a:latin typeface="Century Schoolbook"/>
              </a:rPr>
            </a:br>
            <a:r>
              <a:rPr lang="es-ES" sz="1200">
                <a:latin typeface="Century Schoolbook"/>
                <a:ea typeface="+mj-lt"/>
                <a:cs typeface="+mj-lt"/>
              </a:rPr>
              <a:t>Por un momento, pensó que había sido un sueño.  </a:t>
            </a:r>
            <a:endParaRPr lang="es-ES" sz="1200">
              <a:latin typeface="Century Schoolbook"/>
            </a:endParaRPr>
          </a:p>
          <a:p>
            <a:endParaRPr lang="es-ES">
              <a:latin typeface="Century Schoolbook"/>
            </a:endParaRPr>
          </a:p>
          <a:p>
            <a:r>
              <a:rPr lang="es-ES" sz="1200">
                <a:latin typeface="Century Schoolbook"/>
                <a:ea typeface="+mj-lt"/>
                <a:cs typeface="+mj-lt"/>
              </a:rPr>
              <a:t>Pero al girar la silla, vio algo escrito en la pared, en letras rojas:  </a:t>
            </a:r>
            <a:endParaRPr lang="es-ES">
              <a:latin typeface="Century Schoolbook"/>
            </a:endParaRPr>
          </a:p>
          <a:p>
            <a:endParaRPr lang="es-ES">
              <a:latin typeface="Century Schoolbook"/>
            </a:endParaRPr>
          </a:p>
          <a:p>
            <a:r>
              <a:rPr lang="es-ES" sz="1200">
                <a:latin typeface="Century Schoolbook"/>
                <a:ea typeface="+mj-lt"/>
                <a:cs typeface="+mj-lt"/>
              </a:rPr>
              <a:t>Ya estás dentro.  </a:t>
            </a:r>
            <a:endParaRPr lang="es-ES">
              <a:latin typeface="Century Schoolbook"/>
            </a:endParaRPr>
          </a:p>
          <a:p>
            <a:endParaRPr lang="es-ES" sz="1200"/>
          </a:p>
          <a:p>
            <a:endParaRPr lang="es-ES" sz="1200"/>
          </a:p>
          <a:p>
            <a:endParaRPr lang="es-ES" sz="1200"/>
          </a:p>
        </p:txBody>
      </p:sp>
      <p:pic>
        <p:nvPicPr>
          <p:cNvPr id="41" name="Marcador de posición de imagen 40" descr="Imagen que contiene Texto&#10;&#10;El contenido generado por IA puede ser incorrecto.">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3"/>
          <a:srcRect l="25528" r="25528"/>
          <a:stretch/>
        </p:blipFill>
        <p:spPr>
          <a:xfrm>
            <a:off x="7563352" y="-2"/>
            <a:ext cx="4628647" cy="6858002"/>
          </a:xfrm>
        </p:spPr>
      </p:pic>
    </p:spTree>
    <p:extLst>
      <p:ext uri="{BB962C8B-B14F-4D97-AF65-F5344CB8AC3E}">
        <p14:creationId xmlns:p14="http://schemas.microsoft.com/office/powerpoint/2010/main" val="29160228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PortalVTI">
  <a:themeElements>
    <a:clrScheme name="PortalVTI">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PortalVTI">
      <a:majorFont>
        <a:latin typeface="Trade Gothic Next Cond"/>
        <a:ea typeface=""/>
        <a:cs typeface=""/>
      </a:majorFont>
      <a:minorFont>
        <a:latin typeface="Trade Gothic Next Light"/>
        <a:ea typeface=""/>
        <a:cs typeface=""/>
      </a:minorFont>
    </a:fontScheme>
    <a:fmtScheme name="Portal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E3A4BB4D-5227-4A6D-99D3-DBAB0FE4C68F}" vid="{BE515EFD-5A7A-4BFE-BE06-A21DB8499CD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FF477C-132F-44F8-8C56-EBFF95FAF97B}">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2C1AA24C-4CA6-40FF-8947-DA1F6F47456C}">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F36CB81-A037-44A8-88EB-C0C0F17FD4B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TM56000440_Win32_SL_V17</Template>
  <Application>Microsoft Office PowerPoint</Application>
  <PresentationFormat>Widescreen</PresentationFormat>
  <Slides>6</Slides>
  <Notes>5</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PortalVTI</vt:lpstr>
      <vt:lpstr>STORYTELLING </vt:lpstr>
      <vt:lpstr>STORYTELLING </vt:lpstr>
      <vt:lpstr>Ecos de la Red Oscura    Adrián siempre había sido un curioso de la tecnología. Desde que aprendió a programar, su fascinación por lo oculto lo llevó a explorar los rincones más sombríos del internet. Una noche, tras horas de navegación, encontró un foro llamado Ecos de la Red Oscura. No tenía imágenes, solo texto en una fuente antigua y desgastada.    Los usuarios hablaban en códigos, compartían coordenadas y mencionaban un lugar conocido como *El Vacío*. Entre los mensajes, uno llamó su atención:    "Si lees esto, ya es tarde. Una vez que entras, no hay salida.    </vt:lpstr>
      <vt:lpstr>PowerPoint Presentation</vt:lpstr>
      <vt:lpstr>PowerPoint Presentation</vt:lpstr>
      <vt:lpstr>Cuando los abrió, estaba en su habitación. Su computadora frente a él, apagada.    Miró su teléfono. La señal había vuelto. Ningún mensaje nuevo.    Por un momento, pensó que había sido un sueño.    Pero al girar la silla, vio algo escrito en la pared, en letras rojas:    Ya estás dentro.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2025-06-04T19:21:26Z</dcterms:created>
  <dcterms:modified xsi:type="dcterms:W3CDTF">2025-06-04T20:13:40Z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