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p:cViewPr varScale="1">
        <p:scale>
          <a:sx n="82" d="100"/>
          <a:sy n="82" d="100"/>
        </p:scale>
        <p:origin x="-691" y="-9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Why we are doing this.</a:t>
            </a:r>
            <a:r>
              <a:rPr lang="en-IN" baseline="0" dirty="0" smtClean="0"/>
              <a:t> Write 2 lines about it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Short summary</a:t>
            </a:r>
            <a:r>
              <a:rPr lang="en-IN" baseline="0" dirty="0" smtClean="0"/>
              <a:t> about our project. 5 lines or a </a:t>
            </a:r>
            <a:r>
              <a:rPr lang="en-IN" baseline="0" dirty="0" err="1" smtClean="0"/>
              <a:t>para</a:t>
            </a:r>
            <a:r>
              <a:rPr lang="en-IN" baseline="0" dirty="0" smtClean="0"/>
              <a:t>…. About employee analysis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Employees, employer, managers, all </a:t>
            </a:r>
            <a:r>
              <a:rPr lang="en-IN" dirty="0" err="1" smtClean="0"/>
              <a:t>hirechy</a:t>
            </a:r>
            <a:r>
              <a:rPr lang="en-IN" dirty="0" smtClean="0"/>
              <a:t> (also</a:t>
            </a:r>
            <a:r>
              <a:rPr lang="en-IN" baseline="0" dirty="0" smtClean="0"/>
              <a:t> add logos, charts)</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Enter the techniques used (conditional formatting, filtering, formula</a:t>
            </a:r>
            <a:r>
              <a:rPr lang="en-IN" baseline="0" dirty="0" smtClean="0"/>
              <a:t> –performance, pivot table , graph- data visualization ) explain all the topics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Mention the dataset</a:t>
            </a:r>
            <a:r>
              <a:rPr lang="en-IN" baseline="0" dirty="0" smtClean="0"/>
              <a:t> details ( employee dataset – </a:t>
            </a:r>
            <a:r>
              <a:rPr lang="en-IN" baseline="0" dirty="0" err="1" smtClean="0"/>
              <a:t>kaggle</a:t>
            </a:r>
            <a:r>
              <a:rPr lang="en-IN" baseline="0" dirty="0" smtClean="0"/>
              <a:t> 26- features, 9- features, </a:t>
            </a:r>
            <a:r>
              <a:rPr lang="en-IN" baseline="0" dirty="0" err="1" smtClean="0"/>
              <a:t>emp</a:t>
            </a:r>
            <a:r>
              <a:rPr lang="en-IN" baseline="0" dirty="0" smtClean="0"/>
              <a:t> id-num , name- text, </a:t>
            </a:r>
            <a:r>
              <a:rPr lang="en-IN" baseline="0" dirty="0" err="1" smtClean="0"/>
              <a:t>emp</a:t>
            </a:r>
            <a:r>
              <a:rPr lang="en-IN" baseline="0" dirty="0" smtClean="0"/>
              <a:t> type, performance level, gender, employee rating- numerical ) features u added</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New</a:t>
            </a:r>
            <a:r>
              <a:rPr lang="en-IN" baseline="0" dirty="0" smtClean="0"/>
              <a:t> ideas you used (formulas)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023902" y="3000372"/>
            <a:ext cx="8610600" cy="1938992"/>
          </a:xfrm>
          <a:prstGeom prst="rect">
            <a:avLst/>
          </a:prstGeom>
          <a:noFill/>
        </p:spPr>
        <p:txBody>
          <a:bodyPr wrap="square" rtlCol="0">
            <a:spAutoFit/>
          </a:bodyPr>
          <a:lstStyle/>
          <a:p>
            <a:r>
              <a:rPr lang="en-US" sz="2400" dirty="0"/>
              <a:t>STUDENT NAME</a:t>
            </a:r>
            <a:r>
              <a:rPr lang="en-US" sz="2400" dirty="0" smtClean="0"/>
              <a:t>: Jacqueline Christina Cobb</a:t>
            </a:r>
            <a:endParaRPr lang="en-US" sz="2400" dirty="0"/>
          </a:p>
          <a:p>
            <a:r>
              <a:rPr lang="en-US" sz="2400" dirty="0"/>
              <a:t>REGISTER </a:t>
            </a:r>
            <a:r>
              <a:rPr lang="en-US" sz="2400" dirty="0" smtClean="0"/>
              <a:t>NO:312203317 954ECB952672FCEA7AA420267C3CC1C3</a:t>
            </a:r>
            <a:endParaRPr lang="en-US" sz="2400" dirty="0"/>
          </a:p>
          <a:p>
            <a:r>
              <a:rPr lang="en-US" sz="2400" dirty="0" smtClean="0"/>
              <a:t>DEPARTMENT: </a:t>
            </a:r>
            <a:r>
              <a:rPr lang="en-US" sz="2400" dirty="0" err="1" smtClean="0"/>
              <a:t>B.Com</a:t>
            </a:r>
            <a:r>
              <a:rPr lang="en-US" sz="2400" dirty="0" smtClean="0"/>
              <a:t> </a:t>
            </a:r>
            <a:endParaRPr lang="en-US" sz="2400" dirty="0"/>
          </a:p>
          <a:p>
            <a:r>
              <a:rPr lang="en-US" sz="2400" dirty="0" smtClean="0"/>
              <a:t>COLLEGE: Prince </a:t>
            </a:r>
            <a:r>
              <a:rPr lang="en-US" sz="2400" dirty="0" err="1" smtClean="0"/>
              <a:t>Shri</a:t>
            </a:r>
            <a:r>
              <a:rPr lang="en-US" sz="2400" dirty="0" smtClean="0"/>
              <a:t> </a:t>
            </a:r>
            <a:r>
              <a:rPr lang="en-US" sz="2400" dirty="0" err="1" smtClean="0"/>
              <a:t>Venkateshwara</a:t>
            </a:r>
            <a:r>
              <a:rPr lang="en-US" sz="2400" dirty="0" smtClean="0"/>
              <a:t> Arts &amp; Science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381092" y="1643050"/>
            <a:ext cx="6357982" cy="4524315"/>
          </a:xfrm>
          <a:prstGeom prst="rect">
            <a:avLst/>
          </a:prstGeom>
          <a:noFill/>
        </p:spPr>
        <p:txBody>
          <a:bodyPr wrap="square" rtlCol="0">
            <a:spAutoFit/>
          </a:bodyPr>
          <a:lstStyle/>
          <a:p>
            <a:r>
              <a:rPr lang="en-IN" dirty="0" smtClean="0"/>
              <a:t>Data Collection:</a:t>
            </a:r>
            <a:endParaRPr lang="en-IN" dirty="0" smtClean="0"/>
          </a:p>
          <a:p>
            <a:r>
              <a:rPr lang="en-IN" dirty="0" smtClean="0"/>
              <a:t>	1) Department</a:t>
            </a:r>
          </a:p>
          <a:p>
            <a:r>
              <a:rPr lang="en-IN" dirty="0" smtClean="0"/>
              <a:t>	</a:t>
            </a:r>
            <a:r>
              <a:rPr lang="en-IN" dirty="0" smtClean="0"/>
              <a:t>2) Division</a:t>
            </a:r>
          </a:p>
          <a:p>
            <a:r>
              <a:rPr lang="en-IN" dirty="0" smtClean="0"/>
              <a:t>	</a:t>
            </a:r>
            <a:r>
              <a:rPr lang="en-IN" dirty="0" smtClean="0"/>
              <a:t>3)  Job Function</a:t>
            </a:r>
          </a:p>
          <a:p>
            <a:r>
              <a:rPr lang="en-IN" dirty="0" smtClean="0"/>
              <a:t>	</a:t>
            </a:r>
            <a:r>
              <a:rPr lang="en-IN" dirty="0" smtClean="0"/>
              <a:t>4) Employee Classification</a:t>
            </a:r>
          </a:p>
          <a:p>
            <a:endParaRPr lang="en-IN" dirty="0" smtClean="0"/>
          </a:p>
          <a:p>
            <a:r>
              <a:rPr lang="en-IN" dirty="0" smtClean="0"/>
              <a:t>Feature Collection:</a:t>
            </a:r>
          </a:p>
          <a:p>
            <a:r>
              <a:rPr lang="en-IN" dirty="0" smtClean="0"/>
              <a:t>	</a:t>
            </a:r>
            <a:r>
              <a:rPr lang="en-IN" dirty="0" smtClean="0"/>
              <a:t>1) Styles</a:t>
            </a:r>
          </a:p>
          <a:p>
            <a:r>
              <a:rPr lang="en-IN" dirty="0" smtClean="0"/>
              <a:t>	</a:t>
            </a:r>
            <a:r>
              <a:rPr lang="en-IN" dirty="0" smtClean="0"/>
              <a:t>2) Conditional formatting</a:t>
            </a:r>
          </a:p>
          <a:p>
            <a:r>
              <a:rPr lang="en-IN" dirty="0" smtClean="0"/>
              <a:t>	3) Filtering </a:t>
            </a:r>
          </a:p>
          <a:p>
            <a:r>
              <a:rPr lang="en-IN" dirty="0" smtClean="0"/>
              <a:t>	</a:t>
            </a:r>
            <a:r>
              <a:rPr lang="en-IN" dirty="0" smtClean="0"/>
              <a:t>4) Pivot Table</a:t>
            </a:r>
          </a:p>
          <a:p>
            <a:endParaRPr lang="en-IN" dirty="0" smtClean="0"/>
          </a:p>
          <a:p>
            <a:r>
              <a:rPr lang="en-IN" dirty="0" smtClean="0"/>
              <a:t>Data Cleaning:</a:t>
            </a:r>
          </a:p>
          <a:p>
            <a:r>
              <a:rPr lang="en-IN" dirty="0" smtClean="0"/>
              <a:t>	</a:t>
            </a:r>
            <a:r>
              <a:rPr lang="en-IN" dirty="0" smtClean="0"/>
              <a:t>1) Start Date</a:t>
            </a:r>
          </a:p>
          <a:p>
            <a:r>
              <a:rPr lang="en-IN" dirty="0" smtClean="0"/>
              <a:t>	2) End Date</a:t>
            </a:r>
          </a:p>
          <a:p>
            <a:endParaRPr lang="en-I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1026" y="1928802"/>
            <a:ext cx="8072494" cy="2585323"/>
          </a:xfrm>
          <a:prstGeom prst="rect">
            <a:avLst/>
          </a:prstGeom>
          <a:noFill/>
        </p:spPr>
        <p:txBody>
          <a:bodyPr wrap="square" rtlCol="0">
            <a:spAutoFit/>
          </a:bodyPr>
          <a:lstStyle/>
          <a:p>
            <a:r>
              <a:rPr lang="en-IN" dirty="0" smtClean="0"/>
              <a:t>Pivot Table:</a:t>
            </a:r>
          </a:p>
          <a:p>
            <a:r>
              <a:rPr lang="en-IN" dirty="0" smtClean="0"/>
              <a:t>       1) Pivot Chart Field List</a:t>
            </a:r>
          </a:p>
          <a:p>
            <a:r>
              <a:rPr lang="en-IN" dirty="0" smtClean="0"/>
              <a:t> </a:t>
            </a:r>
            <a:r>
              <a:rPr lang="en-IN" dirty="0" smtClean="0"/>
              <a:t>      2) Pivot Chart Filter Pane</a:t>
            </a:r>
          </a:p>
          <a:p>
            <a:endParaRPr lang="en-IN" dirty="0" smtClean="0"/>
          </a:p>
          <a:p>
            <a:r>
              <a:rPr lang="en-IN" dirty="0" smtClean="0"/>
              <a:t>Performance Level:</a:t>
            </a:r>
          </a:p>
          <a:p>
            <a:r>
              <a:rPr lang="en-IN" dirty="0" smtClean="0"/>
              <a:t> </a:t>
            </a:r>
            <a:r>
              <a:rPr lang="en-IN" dirty="0" smtClean="0"/>
              <a:t>     1) Very High </a:t>
            </a:r>
          </a:p>
          <a:p>
            <a:r>
              <a:rPr lang="en-IN" dirty="0" smtClean="0"/>
              <a:t> </a:t>
            </a:r>
            <a:r>
              <a:rPr lang="en-IN" dirty="0" smtClean="0"/>
              <a:t>     2) High</a:t>
            </a:r>
          </a:p>
          <a:p>
            <a:r>
              <a:rPr lang="en-IN" dirty="0" smtClean="0"/>
              <a:t> </a:t>
            </a:r>
            <a:r>
              <a:rPr lang="en-IN" dirty="0" smtClean="0"/>
              <a:t>     3) Medium </a:t>
            </a:r>
          </a:p>
          <a:p>
            <a:r>
              <a:rPr lang="en-IN" dirty="0" smtClean="0"/>
              <a:t> </a:t>
            </a:r>
            <a:r>
              <a:rPr lang="en-IN" dirty="0" smtClean="0"/>
              <a:t>     4) Low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8" name="Picture 7" descr="Screenshot 2024-08-28 214731.png"/>
          <p:cNvPicPr>
            <a:picLocks noChangeAspect="1"/>
          </p:cNvPicPr>
          <p:nvPr/>
        </p:nvPicPr>
        <p:blipFill>
          <a:blip r:embed="rId4"/>
          <a:stretch>
            <a:fillRect/>
          </a:stretch>
        </p:blipFill>
        <p:spPr>
          <a:xfrm>
            <a:off x="1238216" y="1142984"/>
            <a:ext cx="7030432" cy="53773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23968" y="2071678"/>
            <a:ext cx="6929486" cy="2677656"/>
          </a:xfrm>
          <a:prstGeom prst="rect">
            <a:avLst/>
          </a:prstGeom>
          <a:noFill/>
        </p:spPr>
        <p:txBody>
          <a:bodyPr wrap="square" rtlCol="0">
            <a:spAutoFit/>
          </a:bodyPr>
          <a:lstStyle/>
          <a:p>
            <a:r>
              <a:rPr lang="en-IN" sz="2800" i="1" dirty="0" smtClean="0">
                <a:effectLst>
                  <a:outerShdw blurRad="38100" dist="38100" dir="2700000" algn="tl">
                    <a:srgbClr val="000000">
                      <a:alpha val="43137"/>
                    </a:srgbClr>
                  </a:outerShdw>
                </a:effectLst>
              </a:rPr>
              <a:t>The chart shows varying employee performance across categories, with some employees scoring from low to high. Performance is uneven, indicating differing levels of efficiency among employees in each category.</a:t>
            </a:r>
            <a:endParaRPr lang="en-US" sz="2800" i="1"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739074" y="1285860"/>
            <a:ext cx="35719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309654" y="1857364"/>
            <a:ext cx="6215106" cy="3108543"/>
          </a:xfrm>
          <a:prstGeom prst="rect">
            <a:avLst/>
          </a:prstGeom>
          <a:noFill/>
        </p:spPr>
        <p:txBody>
          <a:bodyPr wrap="square" rtlCol="0">
            <a:spAutoFit/>
          </a:bodyPr>
          <a:lstStyle/>
          <a:p>
            <a:r>
              <a:rPr lang="en-IN" sz="2800" i="1" dirty="0" smtClean="0">
                <a:effectLst>
                  <a:outerShdw blurRad="38100" dist="38100" dir="2700000" algn="tl">
                    <a:srgbClr val="000000">
                      <a:alpha val="43137"/>
                    </a:srgbClr>
                  </a:outerShdw>
                </a:effectLst>
              </a:rPr>
              <a:t>We are conducting employee data analysis in Excel to efficiently track performance metrics and identify trends for better decision-making. It helps in visualizing data and deriving insights to improve employee retention and productivity. </a:t>
            </a:r>
            <a:endParaRPr lang="en-US" sz="2800"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238216" y="2071678"/>
            <a:ext cx="7215238" cy="4154984"/>
          </a:xfrm>
          <a:prstGeom prst="rect">
            <a:avLst/>
          </a:prstGeom>
          <a:noFill/>
        </p:spPr>
        <p:txBody>
          <a:bodyPr wrap="square" rtlCol="0">
            <a:spAutoFit/>
          </a:bodyPr>
          <a:lstStyle/>
          <a:p>
            <a:r>
              <a:rPr lang="en-IN" sz="2400" i="1" dirty="0" smtClean="0">
                <a:effectLst>
                  <a:outerShdw blurRad="38100" dist="38100" dir="2700000" algn="tl">
                    <a:srgbClr val="000000">
                      <a:alpha val="43137"/>
                    </a:srgbClr>
                  </a:outerShdw>
                </a:effectLst>
              </a:rPr>
              <a:t>Employee analysis involves examining various aspects of employee data, such as performance, engagement, and turnover rates, to gain insights that can enhance workforce management. This analysis helps organizations identify strengths and areas for improvement, optimize talent utilization, and make informed decisions that support employee development and retention. By understanding patterns and trends within the workforce, companies can create strategies that align with business goals and foster a productive work environment.</a:t>
            </a:r>
            <a:endParaRPr lang="en-US" sz="2400" i="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Database-System-Environment.jpg"/>
          <p:cNvPicPr>
            <a:picLocks noChangeAspect="1"/>
          </p:cNvPicPr>
          <p:nvPr/>
        </p:nvPicPr>
        <p:blipFill>
          <a:blip r:embed="rId4"/>
          <a:stretch>
            <a:fillRect/>
          </a:stretch>
        </p:blipFill>
        <p:spPr>
          <a:xfrm>
            <a:off x="595274" y="1874520"/>
            <a:ext cx="8572560" cy="412624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10578" y="171448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09918" y="1857364"/>
            <a:ext cx="4357718" cy="3416320"/>
          </a:xfrm>
          <a:prstGeom prst="rect">
            <a:avLst/>
          </a:prstGeom>
          <a:noFill/>
        </p:spPr>
        <p:txBody>
          <a:bodyPr wrap="square" rtlCol="0">
            <a:spAutoFit/>
          </a:bodyPr>
          <a:lstStyle/>
          <a:p>
            <a:pPr>
              <a:buFont typeface="Arial" pitchFamily="34" charset="0"/>
              <a:buChar char="•"/>
            </a:pPr>
            <a:r>
              <a:rPr lang="en-IN" sz="2400" i="1" dirty="0" smtClean="0">
                <a:effectLst>
                  <a:outerShdw blurRad="38100" dist="38100" dir="2700000" algn="tl">
                    <a:srgbClr val="000000">
                      <a:alpha val="43137"/>
                    </a:srgbClr>
                  </a:outerShdw>
                </a:effectLst>
              </a:rPr>
              <a:t>CONDITIONAL FORMATTING  – Highlights cell rules – More rules – Format only cell with – Blanks – Choose colour and ok. </a:t>
            </a:r>
          </a:p>
          <a:p>
            <a:pPr>
              <a:buFont typeface="Arial" pitchFamily="34" charset="0"/>
              <a:buChar char="•"/>
            </a:pPr>
            <a:r>
              <a:rPr lang="en-IN" sz="2400" i="1" dirty="0" smtClean="0">
                <a:effectLst>
                  <a:outerShdw blurRad="38100" dist="38100" dir="2700000" algn="tl">
                    <a:srgbClr val="000000">
                      <a:alpha val="43137"/>
                    </a:srgbClr>
                  </a:outerShdw>
                </a:effectLst>
              </a:rPr>
              <a:t>FILTERING -  Remove the Blank Cells. </a:t>
            </a:r>
          </a:p>
          <a:p>
            <a:pPr>
              <a:buFont typeface="Arial" pitchFamily="34" charset="0"/>
              <a:buChar char="•"/>
            </a:pPr>
            <a:r>
              <a:rPr lang="en-IN" sz="2400" i="1" dirty="0" smtClean="0">
                <a:effectLst>
                  <a:outerShdw blurRad="38100" dist="38100" dir="2700000" algn="tl">
                    <a:srgbClr val="000000">
                      <a:alpha val="43137"/>
                    </a:srgbClr>
                  </a:outerShdw>
                </a:effectLst>
              </a:rPr>
              <a:t>FORMULA – Performance </a:t>
            </a:r>
          </a:p>
          <a:p>
            <a:pPr>
              <a:buFont typeface="Arial" pitchFamily="34" charset="0"/>
              <a:buChar char="•"/>
            </a:pPr>
            <a:r>
              <a:rPr lang="en-IN" sz="2400" i="1" dirty="0" smtClean="0">
                <a:effectLst>
                  <a:outerShdw blurRad="38100" dist="38100" dir="2700000" algn="tl">
                    <a:srgbClr val="000000">
                      <a:alpha val="43137"/>
                    </a:srgbClr>
                  </a:outerShdw>
                </a:effectLst>
              </a:rPr>
              <a:t>PIVOT TABLE -  Analysis of Data </a:t>
            </a:r>
          </a:p>
          <a:p>
            <a:pPr>
              <a:buFont typeface="Arial" pitchFamily="34" charset="0"/>
              <a:buChar char="•"/>
            </a:pPr>
            <a:r>
              <a:rPr lang="en-IN" sz="2400" i="1" dirty="0" smtClean="0">
                <a:effectLst>
                  <a:outerShdw blurRad="38100" dist="38100" dir="2700000" algn="tl">
                    <a:srgbClr val="000000">
                      <a:alpha val="43137"/>
                    </a:srgbClr>
                  </a:outerShdw>
                </a:effectLst>
              </a:rPr>
              <a:t>GRAPH – Data Visualization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52530" y="1785926"/>
            <a:ext cx="7358114" cy="3170099"/>
          </a:xfrm>
          <a:prstGeom prst="rect">
            <a:avLst/>
          </a:prstGeom>
          <a:noFill/>
        </p:spPr>
        <p:txBody>
          <a:bodyPr wrap="square" rtlCol="0">
            <a:spAutoFit/>
          </a:bodyPr>
          <a:lstStyle/>
          <a:p>
            <a:pPr>
              <a:buFont typeface="Arial" pitchFamily="34" charset="0"/>
              <a:buChar char="•"/>
            </a:pPr>
            <a:r>
              <a:rPr lang="en-IN" sz="2000" i="1" dirty="0" smtClean="0"/>
              <a:t>Employee Dataset – </a:t>
            </a:r>
            <a:r>
              <a:rPr lang="en-IN" sz="2000" i="1" dirty="0" err="1" smtClean="0"/>
              <a:t>Kaggle</a:t>
            </a:r>
            <a:r>
              <a:rPr lang="en-IN" sz="2000" i="1" dirty="0" smtClean="0"/>
              <a:t> – TOTAL – 26 Features </a:t>
            </a:r>
          </a:p>
          <a:p>
            <a:pPr>
              <a:buFont typeface="Arial" pitchFamily="34" charset="0"/>
              <a:buChar char="•"/>
            </a:pPr>
            <a:r>
              <a:rPr lang="en-IN" sz="2000" i="1" dirty="0" smtClean="0"/>
              <a:t>USED – 9 Features</a:t>
            </a:r>
          </a:p>
          <a:p>
            <a:pPr>
              <a:buFont typeface="Arial" pitchFamily="34" charset="0"/>
              <a:buChar char="•"/>
            </a:pPr>
            <a:r>
              <a:rPr lang="en-IN" sz="2000" i="1" dirty="0" smtClean="0"/>
              <a:t>Employee ID – 3433…..</a:t>
            </a:r>
          </a:p>
          <a:p>
            <a:pPr>
              <a:buFont typeface="Arial" pitchFamily="34" charset="0"/>
              <a:buChar char="•"/>
            </a:pPr>
            <a:r>
              <a:rPr lang="en-IN" sz="2000" i="1" dirty="0" smtClean="0"/>
              <a:t>Name – Text </a:t>
            </a:r>
          </a:p>
          <a:p>
            <a:pPr>
              <a:buFont typeface="Arial" pitchFamily="34" charset="0"/>
              <a:buChar char="•"/>
            </a:pPr>
            <a:r>
              <a:rPr lang="en-IN" sz="2000" i="1" dirty="0" smtClean="0"/>
              <a:t>Employee type</a:t>
            </a:r>
          </a:p>
          <a:p>
            <a:pPr>
              <a:buFont typeface="Arial" pitchFamily="34" charset="0"/>
              <a:buChar char="•"/>
            </a:pPr>
            <a:r>
              <a:rPr lang="en-IN" sz="2000" i="1" dirty="0" smtClean="0"/>
              <a:t>Performance level – Very High, High, Medium, Low</a:t>
            </a:r>
          </a:p>
          <a:p>
            <a:pPr>
              <a:buFont typeface="Arial" pitchFamily="34" charset="0"/>
              <a:buChar char="•"/>
            </a:pPr>
            <a:r>
              <a:rPr lang="en-IN" sz="2000" i="1" dirty="0" smtClean="0"/>
              <a:t>Gender – Male, Female</a:t>
            </a:r>
          </a:p>
          <a:p>
            <a:pPr>
              <a:buFont typeface="Arial" pitchFamily="34" charset="0"/>
              <a:buChar char="•"/>
            </a:pPr>
            <a:r>
              <a:rPr lang="en-IN" sz="2000" i="1" dirty="0" smtClean="0"/>
              <a:t>Employee Rating – Numerical</a:t>
            </a:r>
          </a:p>
          <a:p>
            <a:pPr>
              <a:buFont typeface="Arial" pitchFamily="34" charset="0"/>
              <a:buChar char="•"/>
            </a:pPr>
            <a:r>
              <a:rPr lang="en-IN" sz="2000" i="1" dirty="0" smtClean="0"/>
              <a:t>Employee Status – Active, Future Start</a:t>
            </a:r>
          </a:p>
          <a:p>
            <a:pPr>
              <a:buFont typeface="Arial" pitchFamily="34" charset="0"/>
              <a:buChar char="•"/>
            </a:pPr>
            <a:r>
              <a:rPr lang="en-IN" sz="2000" i="1" dirty="0" smtClean="0"/>
              <a:t>Business Unit – BPC, CCDR, EW, MSC, NEL, PL, PYZ, SVG, TNS, WBL</a:t>
            </a:r>
            <a:endParaRPr lang="en-US" sz="2000" i="1"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52662" y="2357430"/>
            <a:ext cx="6572296" cy="1938992"/>
          </a:xfrm>
          <a:prstGeom prst="rect">
            <a:avLst/>
          </a:prstGeom>
          <a:noFill/>
        </p:spPr>
        <p:txBody>
          <a:bodyPr wrap="square" rtlCol="0">
            <a:spAutoFit/>
          </a:bodyPr>
          <a:lstStyle/>
          <a:p>
            <a:pPr marL="342900" indent="-342900">
              <a:buFont typeface="+mj-lt"/>
              <a:buAutoNum type="arabicPeriod"/>
            </a:pPr>
            <a:r>
              <a:rPr lang="en-IN" sz="2000" i="1" dirty="0" smtClean="0"/>
              <a:t>Categories the Employee Based On  Rating </a:t>
            </a:r>
          </a:p>
          <a:p>
            <a:r>
              <a:rPr lang="en-IN" sz="2000" i="1" dirty="0" smtClean="0"/>
              <a:t> =IFS(Z8&gt;=5,”VERY HIGH”,Z8&gt;=4,”HIGH”,Z8&gt;=3,”MEDIUM”,TRUE,”LOW”)</a:t>
            </a:r>
            <a:endParaRPr lang="en-US" sz="2000" i="1" dirty="0" smtClean="0"/>
          </a:p>
          <a:p>
            <a:pPr marL="342900" indent="-342900"/>
            <a:endParaRPr lang="en-IN" sz="2000" i="1" dirty="0" smtClean="0"/>
          </a:p>
          <a:p>
            <a:pPr marL="342900" indent="-342900"/>
            <a:r>
              <a:rPr lang="en-IN" sz="2000" i="1" dirty="0" smtClean="0"/>
              <a:t>2.    ADMAIL</a:t>
            </a:r>
          </a:p>
          <a:p>
            <a:r>
              <a:rPr lang="en-IN" sz="2000" i="1" dirty="0" smtClean="0"/>
              <a:t>Styles – Hyperlink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TotalTime>
  <Words>555</Words>
  <Application>Microsoft Office PowerPoint</Application>
  <PresentationFormat>Custom</PresentationFormat>
  <Paragraphs>104</Paragraphs>
  <Slides>13</Slides>
  <Notes>11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jacqueline cobb</cp:lastModifiedBy>
  <cp:revision>29</cp:revision>
  <dcterms:created xsi:type="dcterms:W3CDTF">2024-03-29T15:07:22Z</dcterms:created>
  <dcterms:modified xsi:type="dcterms:W3CDTF">2024-08-30T13:45:20Z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