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8" r:id="rId4"/>
    <p:sldId id="267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Barboza Neves da Silva" initials="LBNdS" lastIdx="1" clrIdx="0">
    <p:extLst>
      <p:ext uri="{19B8F6BF-5375-455C-9EA6-DF929625EA0E}">
        <p15:presenceInfo xmlns:p15="http://schemas.microsoft.com/office/powerpoint/2012/main" userId="5a6bfa7e8f0955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D78"/>
    <a:srgbClr val="92A4AE"/>
    <a:srgbClr val="F41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31660-7E51-64A5-AE98-B86B4401D5E5}" v="375" dt="2020-11-18T20:04:37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4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881AE-CEAF-4561-B30C-3F86D67C25BA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FF05B-4D64-42DA-A213-6057F28E4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43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57D55-5798-4609-B0E5-AC3001C99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F1FB77-896F-40DB-8D05-2D45A3D4C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A01E9-8936-4FD2-8527-DD2C5623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6DA7CD-FDB2-4156-AFA8-852E5EB5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C1C41-6242-4671-98F2-97ACB28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2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61ADF-DB35-4016-81B8-CF34656C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0B3C4F-C22A-4942-AB99-3FD759E6D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D98C12-9B29-4139-838C-9CD857AD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B50D48-DCD7-4E90-880C-4B09A37E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D8428-3BE2-425F-980E-60855CF4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80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BCC292-1F95-4F52-8F2C-C3FC5CC81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386804-F000-4D80-85AE-38F8D0B78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8BF87-B7E8-4D8B-A8E1-93FBEE3D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D7298-130B-4B6B-A4A7-BDFFB4A5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9097B-49A7-4A63-8322-FCD336FF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42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3FD9F-224B-4A9C-AC60-EDD6E204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D825C-F8F9-40B0-81E4-57D5FA4B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FF646E-5A54-4769-8C38-5E28A824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45E77-09B5-4891-9048-44425DCF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554753-E48B-4218-A06E-EFB82160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2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7C801-F4AC-4729-B507-47C09CB6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968D24-8785-43BA-B4E4-5D657FA6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7EB512-D4D6-43F0-9915-515BE409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F71DA-56EF-41A8-BBA9-FB7EAD7C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16599-A51F-4FE5-BF0B-7FC17D53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7355C-6F09-481E-88C7-372B1D81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D927E-6CC7-4C42-AE62-CC8B14035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44535B-52C4-48D7-AC0F-C8703C96B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20428-58E3-48B3-8778-F7AD587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61708F-1912-4AF8-A697-6B78C20E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0D7C53-B2D4-4ED6-88C3-424F7582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9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38250-371B-4989-AD6B-962FD24B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6EB57A-2A91-4600-A25F-B2D13376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126BB8-E607-4D9B-B758-A693EEB3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B680C6-AC8F-4841-88EB-B2628313F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5985D3-D9BB-403D-8316-83574F06A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210C3C-A4C1-4AF3-A19F-407354B5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0560E7-AF12-45F9-8820-72DE65CB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CB96F5-3572-40F0-B624-8A33A7CB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79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77BF9-E36D-411C-8AD9-EEEC5AF6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3F8752-2C31-4635-9B9E-053112B4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5F9221-EB06-4D5B-A11E-47ECA806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6BD5F6-EFCC-4E28-A31A-E9B68197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5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845D20-773C-4521-B8F1-2879E589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51BF1B-7BB0-4DD7-B9C2-61234571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F7DC2E-F9B7-4928-A872-9D6470CF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99AA0-BF39-4F97-87FF-548C74AD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CA918-A9AD-4176-9097-1B13AD60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F99DDC-0DD9-4394-96E5-2C18EC76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2FDD89-CF7B-497A-B544-93832F00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9D12B1-AECF-4342-AFEF-7A48FB30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275C04-5AC9-4268-BE72-1E6A8E9A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3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232CA-89E4-4A2C-A5EA-58B541B4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72E801-84BE-4D97-B830-826C19887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0B9C1-9C65-482F-AA7C-53DA0A4D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1F445-5492-4D04-8018-262EB15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4DCF06-B165-455D-BEAB-540F684B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DF8BD-7F78-4F71-9130-5F76C266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94FCAF-087C-4F4C-8609-183D5FB3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1B049E-9568-4532-B5B6-B3162BDD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24F7F-A459-47BB-B36E-5DC517DBE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B866-B5F6-44D3-A351-824AF230EEE6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23672-EAE6-4C20-9E76-D9C78341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E61CB-6027-425C-9B7C-631586B21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77D5-7EE6-4F51-A87F-8C88CE683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4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hyperlink" Target="https://github.com/JacquelineAngelin/PokDex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Imagem em preto e branco&#10;&#10;Descrição gerada automaticamente">
            <a:extLst>
              <a:ext uri="{FF2B5EF4-FFF2-40B4-BE49-F238E27FC236}">
                <a16:creationId xmlns:a16="http://schemas.microsoft.com/office/drawing/2014/main" id="{D78D59EE-2064-488B-886E-507AEF185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1270" cy="68580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6485BCE-2CBB-40BE-8A1C-2BB92C8F05D1}"/>
              </a:ext>
            </a:extLst>
          </p:cNvPr>
          <p:cNvSpPr txBox="1"/>
          <p:nvPr/>
        </p:nvSpPr>
        <p:spPr>
          <a:xfrm>
            <a:off x="3884558" y="6073171"/>
            <a:ext cx="442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err="1">
                <a:solidFill>
                  <a:srgbClr val="92A4AE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Challenge</a:t>
            </a:r>
            <a:r>
              <a:rPr lang="pt-BR" sz="2800" dirty="0">
                <a:solidFill>
                  <a:srgbClr val="92A4AE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– Tech For </a:t>
            </a:r>
            <a:r>
              <a:rPr lang="pt-BR" sz="2800" dirty="0" err="1">
                <a:solidFill>
                  <a:srgbClr val="92A4AE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Good</a:t>
            </a:r>
            <a:endParaRPr lang="pt-BR" sz="2800" dirty="0">
              <a:solidFill>
                <a:srgbClr val="92A4AE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DB0F85-71FD-4893-BB37-DD234A4F856A}"/>
              </a:ext>
            </a:extLst>
          </p:cNvPr>
          <p:cNvGrpSpPr/>
          <p:nvPr/>
        </p:nvGrpSpPr>
        <p:grpSpPr>
          <a:xfrm>
            <a:off x="3872218" y="2514242"/>
            <a:ext cx="4447564" cy="1524051"/>
            <a:chOff x="3872215" y="2123954"/>
            <a:chExt cx="4447564" cy="1524051"/>
          </a:xfrm>
        </p:grpSpPr>
        <p:pic>
          <p:nvPicPr>
            <p:cNvPr id="11" name="Imagem 1">
              <a:extLst>
                <a:ext uri="{FF2B5EF4-FFF2-40B4-BE49-F238E27FC236}">
                  <a16:creationId xmlns:a16="http://schemas.microsoft.com/office/drawing/2014/main" id="{EB5E91CF-C3C5-4243-A155-265F1D547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378" y="3263003"/>
              <a:ext cx="1431236" cy="385002"/>
            </a:xfrm>
            <a:prstGeom prst="rect">
              <a:avLst/>
            </a:prstGeom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BB59B238-7674-46C4-9471-C8E7EAFC778D}"/>
                </a:ext>
              </a:extLst>
            </p:cNvPr>
            <p:cNvSpPr txBox="1"/>
            <p:nvPr/>
          </p:nvSpPr>
          <p:spPr>
            <a:xfrm>
              <a:off x="3872215" y="2123954"/>
              <a:ext cx="44475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WorkAround</a:t>
              </a:r>
              <a:endPara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7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9E7A747-4AFB-47C9-A576-6C686B3F229A}"/>
              </a:ext>
            </a:extLst>
          </p:cNvPr>
          <p:cNvGrpSpPr/>
          <p:nvPr/>
        </p:nvGrpSpPr>
        <p:grpSpPr>
          <a:xfrm>
            <a:off x="9256487" y="2818343"/>
            <a:ext cx="2235603" cy="2753886"/>
            <a:chOff x="9260114" y="2886896"/>
            <a:chExt cx="2235603" cy="2753886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95376CCB-6381-4353-BC56-D5D3EE104C18}"/>
                </a:ext>
              </a:extLst>
            </p:cNvPr>
            <p:cNvGrpSpPr/>
            <p:nvPr/>
          </p:nvGrpSpPr>
          <p:grpSpPr>
            <a:xfrm>
              <a:off x="9340658" y="2886896"/>
              <a:ext cx="2074514" cy="2074514"/>
              <a:chOff x="9609486" y="2886896"/>
              <a:chExt cx="2074514" cy="2074514"/>
            </a:xfrm>
          </p:grpSpPr>
          <p:pic>
            <p:nvPicPr>
              <p:cNvPr id="46" name="Picture 6" descr="😎 Rosto Sorridente Com óculos Escuros Emoji">
                <a:extLst>
                  <a:ext uri="{FF2B5EF4-FFF2-40B4-BE49-F238E27FC236}">
                    <a16:creationId xmlns:a16="http://schemas.microsoft.com/office/drawing/2014/main" id="{97551C43-A327-46A6-BA9C-BFCDCCBD1C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9486" y="2886896"/>
                <a:ext cx="2074514" cy="2074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😎 Rosto Sorridente Com óculos Escuros Emoji">
                <a:extLst>
                  <a:ext uri="{FF2B5EF4-FFF2-40B4-BE49-F238E27FC236}">
                    <a16:creationId xmlns:a16="http://schemas.microsoft.com/office/drawing/2014/main" id="{4A4102A7-9050-4F71-A568-7C2698684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23" t="59455" r="15373" b="14815"/>
              <a:stretch/>
            </p:blipFill>
            <p:spPr bwMode="auto">
              <a:xfrm flipV="1">
                <a:off x="9956800" y="4110816"/>
                <a:ext cx="1408693" cy="533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E71861A-EF67-48D5-B101-42F60905CB37}"/>
                </a:ext>
              </a:extLst>
            </p:cNvPr>
            <p:cNvSpPr txBox="1"/>
            <p:nvPr/>
          </p:nvSpPr>
          <p:spPr>
            <a:xfrm>
              <a:off x="9260114" y="5240672"/>
              <a:ext cx="2235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Lao UI" panose="020B0502040204020203" pitchFamily="34" charset="0"/>
                  <a:cs typeface="Lao UI" panose="020B0502040204020203" pitchFamily="34" charset="0"/>
                </a:rPr>
                <a:t>Deficiente Visual</a:t>
              </a:r>
              <a:endParaRPr lang="pt-BR" sz="20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7A663445-B33C-4F43-947E-BF046204CFBB}"/>
              </a:ext>
            </a:extLst>
          </p:cNvPr>
          <p:cNvGrpSpPr/>
          <p:nvPr/>
        </p:nvGrpSpPr>
        <p:grpSpPr>
          <a:xfrm>
            <a:off x="6595713" y="2949434"/>
            <a:ext cx="1792512" cy="2611184"/>
            <a:chOff x="6784399" y="2949434"/>
            <a:chExt cx="1792512" cy="2611184"/>
          </a:xfrm>
        </p:grpSpPr>
        <p:pic>
          <p:nvPicPr>
            <p:cNvPr id="1030" name="Picture 6" descr="😎 Rosto Sorridente Com óculos Escuros Emoji">
              <a:extLst>
                <a:ext uri="{FF2B5EF4-FFF2-40B4-BE49-F238E27FC236}">
                  <a16:creationId xmlns:a16="http://schemas.microsoft.com/office/drawing/2014/main" id="{82A9146B-E87F-4D3A-94E9-80A7D5EBE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911" y="2966663"/>
              <a:ext cx="480000" cy="4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E048450-A1C8-4BBB-9295-CC3E94B31862}"/>
                </a:ext>
              </a:extLst>
            </p:cNvPr>
            <p:cNvGrpSpPr/>
            <p:nvPr/>
          </p:nvGrpSpPr>
          <p:grpSpPr>
            <a:xfrm>
              <a:off x="6784399" y="2949434"/>
              <a:ext cx="1792512" cy="2611184"/>
              <a:chOff x="6784399" y="2949434"/>
              <a:chExt cx="1792512" cy="2611184"/>
            </a:xfrm>
          </p:grpSpPr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D79CA865-D240-4F1C-A4F3-73BCC565BA1C}"/>
                  </a:ext>
                </a:extLst>
              </p:cNvPr>
              <p:cNvGrpSpPr/>
              <p:nvPr/>
            </p:nvGrpSpPr>
            <p:grpSpPr>
              <a:xfrm>
                <a:off x="6784399" y="2949434"/>
                <a:ext cx="1792512" cy="1863445"/>
                <a:chOff x="6784399" y="2728669"/>
                <a:chExt cx="1792512" cy="1863445"/>
              </a:xfrm>
            </p:grpSpPr>
            <p:pic>
              <p:nvPicPr>
                <p:cNvPr id="1032" name="Picture 8">
                  <a:extLst>
                    <a:ext uri="{FF2B5EF4-FFF2-40B4-BE49-F238E27FC236}">
                      <a16:creationId xmlns:a16="http://schemas.microsoft.com/office/drawing/2014/main" id="{6BB044FE-1D3A-4276-B269-5944C85891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84400" y="2749348"/>
                  <a:ext cx="480000" cy="48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8">
                  <a:extLst>
                    <a:ext uri="{FF2B5EF4-FFF2-40B4-BE49-F238E27FC236}">
                      <a16:creationId xmlns:a16="http://schemas.microsoft.com/office/drawing/2014/main" id="{92F22E7E-5773-4D52-A5C5-0E27AE5267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84399" y="3430731"/>
                  <a:ext cx="480000" cy="48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8">
                  <a:extLst>
                    <a:ext uri="{FF2B5EF4-FFF2-40B4-BE49-F238E27FC236}">
                      <a16:creationId xmlns:a16="http://schemas.microsoft.com/office/drawing/2014/main" id="{259A3396-2188-48F4-8F7C-24F4269F15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84399" y="4112114"/>
                  <a:ext cx="480000" cy="48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8">
                  <a:extLst>
                    <a:ext uri="{FF2B5EF4-FFF2-40B4-BE49-F238E27FC236}">
                      <a16:creationId xmlns:a16="http://schemas.microsoft.com/office/drawing/2014/main" id="{3C05D53D-FC4B-4203-9C84-6CB0E11BDF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0656" y="2728669"/>
                  <a:ext cx="480000" cy="48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8">
                  <a:extLst>
                    <a:ext uri="{FF2B5EF4-FFF2-40B4-BE49-F238E27FC236}">
                      <a16:creationId xmlns:a16="http://schemas.microsoft.com/office/drawing/2014/main" id="{539F8408-642E-4644-9174-00F3A56100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0655" y="3410052"/>
                  <a:ext cx="480000" cy="48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8">
                  <a:extLst>
                    <a:ext uri="{FF2B5EF4-FFF2-40B4-BE49-F238E27FC236}">
                      <a16:creationId xmlns:a16="http://schemas.microsoft.com/office/drawing/2014/main" id="{84F3C2DE-20D1-4266-ABAC-6EDA411091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0655" y="4091435"/>
                  <a:ext cx="480000" cy="48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8">
                  <a:extLst>
                    <a:ext uri="{FF2B5EF4-FFF2-40B4-BE49-F238E27FC236}">
                      <a16:creationId xmlns:a16="http://schemas.microsoft.com/office/drawing/2014/main" id="{36F1C3A7-2956-4807-B147-8EB759D860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96911" y="3410052"/>
                  <a:ext cx="480000" cy="48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8">
                  <a:extLst>
                    <a:ext uri="{FF2B5EF4-FFF2-40B4-BE49-F238E27FC236}">
                      <a16:creationId xmlns:a16="http://schemas.microsoft.com/office/drawing/2014/main" id="{65923CD8-190F-4F13-9FBD-770F8645A2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96911" y="4091435"/>
                  <a:ext cx="480000" cy="48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9D8450FC-0982-476B-A7F5-73A774628A6D}"/>
                  </a:ext>
                </a:extLst>
              </p:cNvPr>
              <p:cNvSpPr txBox="1"/>
              <p:nvPr/>
            </p:nvSpPr>
            <p:spPr>
              <a:xfrm>
                <a:off x="6846083" y="5160508"/>
                <a:ext cx="1669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Alunos</a:t>
                </a:r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4A2FC5A-6C4A-4666-B536-64E4C4E77441}"/>
              </a:ext>
            </a:extLst>
          </p:cNvPr>
          <p:cNvGrpSpPr/>
          <p:nvPr/>
        </p:nvGrpSpPr>
        <p:grpSpPr>
          <a:xfrm>
            <a:off x="3913165" y="2878205"/>
            <a:ext cx="1959430" cy="2682413"/>
            <a:chOff x="3802742" y="2878205"/>
            <a:chExt cx="1959430" cy="2682413"/>
          </a:xfrm>
        </p:grpSpPr>
        <p:pic>
          <p:nvPicPr>
            <p:cNvPr id="1028" name="Picture 4" descr="IFRJ | Desenrolaa">
              <a:extLst>
                <a:ext uri="{FF2B5EF4-FFF2-40B4-BE49-F238E27FC236}">
                  <a16:creationId xmlns:a16="http://schemas.microsoft.com/office/drawing/2014/main" id="{20C0F714-A9CB-4FE9-9D58-61EA7F580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742" y="2878205"/>
              <a:ext cx="1959430" cy="1959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419A0BA-DCED-4DD8-9F7D-26DE3E2BFA74}"/>
                </a:ext>
              </a:extLst>
            </p:cNvPr>
            <p:cNvSpPr txBox="1"/>
            <p:nvPr/>
          </p:nvSpPr>
          <p:spPr>
            <a:xfrm>
              <a:off x="3947884" y="5160508"/>
              <a:ext cx="1669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Prova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04D81A-9716-40AD-80D2-421FDFDF308C}"/>
              </a:ext>
            </a:extLst>
          </p:cNvPr>
          <p:cNvSpPr txBox="1"/>
          <p:nvPr/>
        </p:nvSpPr>
        <p:spPr>
          <a:xfrm>
            <a:off x="352926" y="339336"/>
            <a:ext cx="2341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Lao UI" panose="020B0502040204020203" pitchFamily="34" charset="0"/>
                <a:cs typeface="Lao UI" panose="020B0502040204020203" pitchFamily="34" charset="0"/>
              </a:rPr>
              <a:t>Problema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4092C1-E4CE-4574-96B3-8192E3C029F1}"/>
              </a:ext>
            </a:extLst>
          </p:cNvPr>
          <p:cNvSpPr txBox="1"/>
          <p:nvPr/>
        </p:nvSpPr>
        <p:spPr>
          <a:xfrm>
            <a:off x="352926" y="1296095"/>
            <a:ext cx="485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Lao UI" panose="020B0502040204020203" pitchFamily="34" charset="0"/>
                <a:cs typeface="Lao UI" panose="020B0502040204020203" pitchFamily="34" charset="0"/>
              </a:rPr>
              <a:t>Exclusão de alunos com deficiência visual na sala de aula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B48859-A023-47EB-A2C3-5DFC92844B88}"/>
              </a:ext>
            </a:extLst>
          </p:cNvPr>
          <p:cNvSpPr/>
          <p:nvPr/>
        </p:nvSpPr>
        <p:spPr>
          <a:xfrm>
            <a:off x="0" y="0"/>
            <a:ext cx="121932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D16B336-4C29-4711-8628-47043BD05AE8}"/>
              </a:ext>
            </a:extLst>
          </p:cNvPr>
          <p:cNvSpPr/>
          <p:nvPr/>
        </p:nvSpPr>
        <p:spPr>
          <a:xfrm>
            <a:off x="-1200" y="6789400"/>
            <a:ext cx="121932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DC91640-9D96-43C1-8C0F-2B4819E9B666}"/>
              </a:ext>
            </a:extLst>
          </p:cNvPr>
          <p:cNvGrpSpPr/>
          <p:nvPr/>
        </p:nvGrpSpPr>
        <p:grpSpPr>
          <a:xfrm>
            <a:off x="10406743" y="6125028"/>
            <a:ext cx="1785258" cy="754371"/>
            <a:chOff x="10406743" y="6125028"/>
            <a:chExt cx="1785258" cy="75437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68A680E-F21D-4191-930B-597628597D1E}"/>
                </a:ext>
              </a:extLst>
            </p:cNvPr>
            <p:cNvGrpSpPr/>
            <p:nvPr/>
          </p:nvGrpSpPr>
          <p:grpSpPr>
            <a:xfrm>
              <a:off x="10406743" y="6125028"/>
              <a:ext cx="1785258" cy="754371"/>
              <a:chOff x="3149635" y="5374978"/>
              <a:chExt cx="1975104" cy="926036"/>
            </a:xfrm>
          </p:grpSpPr>
          <p:sp>
            <p:nvSpPr>
              <p:cNvPr id="8" name="Triângulo isósceles 7">
                <a:extLst>
                  <a:ext uri="{FF2B5EF4-FFF2-40B4-BE49-F238E27FC236}">
                    <a16:creationId xmlns:a16="http://schemas.microsoft.com/office/drawing/2014/main" id="{A5087F68-2F64-4AE2-A6B0-3428B827EE73}"/>
                  </a:ext>
                </a:extLst>
              </p:cNvPr>
              <p:cNvSpPr/>
              <p:nvPr/>
            </p:nvSpPr>
            <p:spPr>
              <a:xfrm>
                <a:off x="3149635" y="5374978"/>
                <a:ext cx="1060704" cy="914400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2940951E-8480-4930-8410-D9AD3C044B30}"/>
                  </a:ext>
                </a:extLst>
              </p:cNvPr>
              <p:cNvSpPr/>
              <p:nvPr/>
            </p:nvSpPr>
            <p:spPr>
              <a:xfrm>
                <a:off x="4210339" y="5386614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D4ECB3C-0BE9-49D5-AABC-4296F60497CF}"/>
                </a:ext>
              </a:extLst>
            </p:cNvPr>
            <p:cNvSpPr txBox="1"/>
            <p:nvPr/>
          </p:nvSpPr>
          <p:spPr>
            <a:xfrm>
              <a:off x="11143602" y="6225938"/>
              <a:ext cx="958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8149413-95EC-43BE-87D7-E2FEF1CEC948}"/>
              </a:ext>
            </a:extLst>
          </p:cNvPr>
          <p:cNvGrpSpPr/>
          <p:nvPr/>
        </p:nvGrpSpPr>
        <p:grpSpPr>
          <a:xfrm>
            <a:off x="701269" y="2642004"/>
            <a:ext cx="2427589" cy="2919901"/>
            <a:chOff x="1048398" y="2820407"/>
            <a:chExt cx="2427589" cy="291990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91142CFD-7888-4199-B1F7-9B6AF99A8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98" y="2820407"/>
              <a:ext cx="2427589" cy="2431833"/>
            </a:xfrm>
            <a:prstGeom prst="ellipse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511A1CD-A2D5-453F-BE45-C9DF050CCF66}"/>
                </a:ext>
              </a:extLst>
            </p:cNvPr>
            <p:cNvSpPr txBox="1"/>
            <p:nvPr/>
          </p:nvSpPr>
          <p:spPr>
            <a:xfrm>
              <a:off x="1075456" y="5340198"/>
              <a:ext cx="2373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Professor de Biologia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2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9E7A747-4AFB-47C9-A576-6C686B3F229A}"/>
              </a:ext>
            </a:extLst>
          </p:cNvPr>
          <p:cNvGrpSpPr/>
          <p:nvPr/>
        </p:nvGrpSpPr>
        <p:grpSpPr>
          <a:xfrm>
            <a:off x="9475775" y="2953186"/>
            <a:ext cx="1621558" cy="1997486"/>
            <a:chOff x="9260114" y="2886896"/>
            <a:chExt cx="2235603" cy="2753886"/>
          </a:xfrm>
        </p:grpSpPr>
        <p:pic>
          <p:nvPicPr>
            <p:cNvPr id="46" name="Picture 6" descr="😎 Rosto Sorridente Com óculos Escuros Emoji">
              <a:extLst>
                <a:ext uri="{FF2B5EF4-FFF2-40B4-BE49-F238E27FC236}">
                  <a16:creationId xmlns:a16="http://schemas.microsoft.com/office/drawing/2014/main" id="{97551C43-A327-46A6-BA9C-BFCDCCBD1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0659" y="2886896"/>
              <a:ext cx="2074515" cy="207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E71861A-EF67-48D5-B101-42F60905CB37}"/>
                </a:ext>
              </a:extLst>
            </p:cNvPr>
            <p:cNvSpPr txBox="1"/>
            <p:nvPr/>
          </p:nvSpPr>
          <p:spPr>
            <a:xfrm>
              <a:off x="9260114" y="5240672"/>
              <a:ext cx="2235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Lao UI" panose="020B0502040204020203" pitchFamily="34" charset="0"/>
                  <a:cs typeface="Lao UI" panose="020B0502040204020203" pitchFamily="34" charset="0"/>
                </a:rPr>
                <a:t>Deficiente Visual</a:t>
              </a:r>
              <a:endParaRPr lang="pt-BR" sz="2000" dirty="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4A2FC5A-6C4A-4666-B536-64E4C4E77441}"/>
              </a:ext>
            </a:extLst>
          </p:cNvPr>
          <p:cNvGrpSpPr/>
          <p:nvPr/>
        </p:nvGrpSpPr>
        <p:grpSpPr>
          <a:xfrm>
            <a:off x="3316923" y="2954243"/>
            <a:ext cx="1421240" cy="1945644"/>
            <a:chOff x="3802742" y="2878205"/>
            <a:chExt cx="1959430" cy="2682413"/>
          </a:xfrm>
        </p:grpSpPr>
        <p:pic>
          <p:nvPicPr>
            <p:cNvPr id="1028" name="Picture 4" descr="IFRJ | Desenrolaa">
              <a:extLst>
                <a:ext uri="{FF2B5EF4-FFF2-40B4-BE49-F238E27FC236}">
                  <a16:creationId xmlns:a16="http://schemas.microsoft.com/office/drawing/2014/main" id="{20C0F714-A9CB-4FE9-9D58-61EA7F580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742" y="2878205"/>
              <a:ext cx="1959430" cy="1959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419A0BA-DCED-4DD8-9F7D-26DE3E2BFA74}"/>
                </a:ext>
              </a:extLst>
            </p:cNvPr>
            <p:cNvSpPr txBox="1"/>
            <p:nvPr/>
          </p:nvSpPr>
          <p:spPr>
            <a:xfrm>
              <a:off x="3947884" y="5160508"/>
              <a:ext cx="1669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Prova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04D81A-9716-40AD-80D2-421FDFDF308C}"/>
              </a:ext>
            </a:extLst>
          </p:cNvPr>
          <p:cNvSpPr txBox="1"/>
          <p:nvPr/>
        </p:nvSpPr>
        <p:spPr>
          <a:xfrm>
            <a:off x="352926" y="339336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Lao UI" panose="020B0502040204020203" pitchFamily="34" charset="0"/>
                <a:cs typeface="Lao UI" panose="020B0502040204020203" pitchFamily="34" charset="0"/>
              </a:rPr>
              <a:t>Solução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4092C1-E4CE-4574-96B3-8192E3C029F1}"/>
              </a:ext>
            </a:extLst>
          </p:cNvPr>
          <p:cNvSpPr txBox="1"/>
          <p:nvPr/>
        </p:nvSpPr>
        <p:spPr>
          <a:xfrm>
            <a:off x="352926" y="1296095"/>
            <a:ext cx="485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Lao UI" panose="020B0502040204020203" pitchFamily="34" charset="0"/>
                <a:cs typeface="Lao UI" panose="020B0502040204020203" pitchFamily="34" charset="0"/>
              </a:rPr>
              <a:t>Reprodução das questões em voz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B48859-A023-47EB-A2C3-5DFC92844B88}"/>
              </a:ext>
            </a:extLst>
          </p:cNvPr>
          <p:cNvSpPr/>
          <p:nvPr/>
        </p:nvSpPr>
        <p:spPr>
          <a:xfrm>
            <a:off x="0" y="0"/>
            <a:ext cx="121932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D16B336-4C29-4711-8628-47043BD05AE8}"/>
              </a:ext>
            </a:extLst>
          </p:cNvPr>
          <p:cNvSpPr/>
          <p:nvPr/>
        </p:nvSpPr>
        <p:spPr>
          <a:xfrm>
            <a:off x="-1200" y="6789400"/>
            <a:ext cx="121932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DC91640-9D96-43C1-8C0F-2B4819E9B666}"/>
              </a:ext>
            </a:extLst>
          </p:cNvPr>
          <p:cNvGrpSpPr/>
          <p:nvPr/>
        </p:nvGrpSpPr>
        <p:grpSpPr>
          <a:xfrm>
            <a:off x="10406743" y="6125028"/>
            <a:ext cx="1785258" cy="754371"/>
            <a:chOff x="10406743" y="6125028"/>
            <a:chExt cx="1785258" cy="75437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68A680E-F21D-4191-930B-597628597D1E}"/>
                </a:ext>
              </a:extLst>
            </p:cNvPr>
            <p:cNvGrpSpPr/>
            <p:nvPr/>
          </p:nvGrpSpPr>
          <p:grpSpPr>
            <a:xfrm>
              <a:off x="10406743" y="6125028"/>
              <a:ext cx="1785258" cy="754371"/>
              <a:chOff x="3149635" y="5374978"/>
              <a:chExt cx="1975104" cy="926036"/>
            </a:xfrm>
          </p:grpSpPr>
          <p:sp>
            <p:nvSpPr>
              <p:cNvPr id="8" name="Triângulo isósceles 7">
                <a:extLst>
                  <a:ext uri="{FF2B5EF4-FFF2-40B4-BE49-F238E27FC236}">
                    <a16:creationId xmlns:a16="http://schemas.microsoft.com/office/drawing/2014/main" id="{A5087F68-2F64-4AE2-A6B0-3428B827EE73}"/>
                  </a:ext>
                </a:extLst>
              </p:cNvPr>
              <p:cNvSpPr/>
              <p:nvPr/>
            </p:nvSpPr>
            <p:spPr>
              <a:xfrm>
                <a:off x="3149635" y="5374978"/>
                <a:ext cx="1060704" cy="914400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2940951E-8480-4930-8410-D9AD3C044B30}"/>
                  </a:ext>
                </a:extLst>
              </p:cNvPr>
              <p:cNvSpPr/>
              <p:nvPr/>
            </p:nvSpPr>
            <p:spPr>
              <a:xfrm>
                <a:off x="4210339" y="5386614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D4ECB3C-0BE9-49D5-AABC-4296F60497CF}"/>
                </a:ext>
              </a:extLst>
            </p:cNvPr>
            <p:cNvSpPr txBox="1"/>
            <p:nvPr/>
          </p:nvSpPr>
          <p:spPr>
            <a:xfrm>
              <a:off x="11143602" y="6225938"/>
              <a:ext cx="958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8149413-95EC-43BE-87D7-E2FEF1CEC948}"/>
              </a:ext>
            </a:extLst>
          </p:cNvPr>
          <p:cNvGrpSpPr/>
          <p:nvPr/>
        </p:nvGrpSpPr>
        <p:grpSpPr>
          <a:xfrm>
            <a:off x="881010" y="2781985"/>
            <a:ext cx="1760812" cy="2117902"/>
            <a:chOff x="1048398" y="2820407"/>
            <a:chExt cx="2427589" cy="291990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91142CFD-7888-4199-B1F7-9B6AF99A8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98" y="2820407"/>
              <a:ext cx="2427589" cy="2431833"/>
            </a:xfrm>
            <a:prstGeom prst="ellipse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511A1CD-A2D5-453F-BE45-C9DF050CCF66}"/>
                </a:ext>
              </a:extLst>
            </p:cNvPr>
            <p:cNvSpPr txBox="1"/>
            <p:nvPr/>
          </p:nvSpPr>
          <p:spPr>
            <a:xfrm>
              <a:off x="1075456" y="5340198"/>
              <a:ext cx="2373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Professor de Biologia</a:t>
              </a:r>
            </a:p>
          </p:txBody>
        </p:sp>
      </p:grpSp>
      <p:pic>
        <p:nvPicPr>
          <p:cNvPr id="40" name="Imagem 39">
            <a:extLst>
              <a:ext uri="{FF2B5EF4-FFF2-40B4-BE49-F238E27FC236}">
                <a16:creationId xmlns:a16="http://schemas.microsoft.com/office/drawing/2014/main" id="{E8764EAF-41EB-4E3F-B106-56F35C7AC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920" y="304168"/>
            <a:ext cx="1495634" cy="1514686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2DE678FD-ABC7-405C-AF69-92A1B1708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974" y="304168"/>
            <a:ext cx="1476581" cy="1486107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742AC4F9-72F2-4D84-B55C-93EF0420955E}"/>
              </a:ext>
            </a:extLst>
          </p:cNvPr>
          <p:cNvGrpSpPr/>
          <p:nvPr/>
        </p:nvGrpSpPr>
        <p:grpSpPr>
          <a:xfrm>
            <a:off x="5091462" y="2926307"/>
            <a:ext cx="1504715" cy="2083477"/>
            <a:chOff x="4741767" y="2791464"/>
            <a:chExt cx="1504715" cy="2083477"/>
          </a:xfrm>
        </p:grpSpPr>
        <p:pic>
          <p:nvPicPr>
            <p:cNvPr id="4098" name="Picture 2" descr="Vetor PNG E SVG Transparente De Computador Desktop Icon Computer">
              <a:extLst>
                <a:ext uri="{FF2B5EF4-FFF2-40B4-BE49-F238E27FC236}">
                  <a16:creationId xmlns:a16="http://schemas.microsoft.com/office/drawing/2014/main" id="{B5A72D3E-291F-4F16-B4CB-6AFC5EE36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767" y="2791464"/>
              <a:ext cx="1504715" cy="1504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FD193D7-FA75-40DD-8A0C-DA262CA39AA7}"/>
                </a:ext>
              </a:extLst>
            </p:cNvPr>
            <p:cNvSpPr txBox="1"/>
            <p:nvPr/>
          </p:nvSpPr>
          <p:spPr>
            <a:xfrm>
              <a:off x="4884715" y="4474831"/>
              <a:ext cx="1210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Sistema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D3B322B-9485-4037-A57D-51EE4C91F3D7}"/>
              </a:ext>
            </a:extLst>
          </p:cNvPr>
          <p:cNvGrpSpPr/>
          <p:nvPr/>
        </p:nvGrpSpPr>
        <p:grpSpPr>
          <a:xfrm>
            <a:off x="7018353" y="2843272"/>
            <a:ext cx="1821184" cy="2476137"/>
            <a:chOff x="6799066" y="2708429"/>
            <a:chExt cx="1821184" cy="247613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AD9556E-341B-4AC6-AD48-C97AA9049BB9}"/>
                </a:ext>
              </a:extLst>
            </p:cNvPr>
            <p:cNvGrpSpPr/>
            <p:nvPr/>
          </p:nvGrpSpPr>
          <p:grpSpPr>
            <a:xfrm>
              <a:off x="6799066" y="2708429"/>
              <a:ext cx="1781000" cy="1595698"/>
              <a:chOff x="6886689" y="2595740"/>
              <a:chExt cx="1781000" cy="1595698"/>
            </a:xfrm>
          </p:grpSpPr>
          <p:pic>
            <p:nvPicPr>
              <p:cNvPr id="4102" name="Picture 6" descr="Fones de ouvido ícone vector estoque ilustração plana do design Clipart  Imagem">
                <a:extLst>
                  <a:ext uri="{FF2B5EF4-FFF2-40B4-BE49-F238E27FC236}">
                    <a16:creationId xmlns:a16="http://schemas.microsoft.com/office/drawing/2014/main" id="{1D150647-99DB-491F-B764-5C2053DE86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0848">
                <a:off x="6886689" y="2595740"/>
                <a:ext cx="1387814" cy="1387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8" name="Picture 12" descr="Amazon Alexa:Amazon.com.br:Appstore for Android">
                <a:extLst>
                  <a:ext uri="{FF2B5EF4-FFF2-40B4-BE49-F238E27FC236}">
                    <a16:creationId xmlns:a16="http://schemas.microsoft.com/office/drawing/2014/main" id="{F677F156-19EB-4F4B-9410-AFAB6B879D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60136">
                <a:off x="7816792" y="3340541"/>
                <a:ext cx="850897" cy="850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DD05937-834C-43DF-AE92-F9C1E829A7DF}"/>
                </a:ext>
              </a:extLst>
            </p:cNvPr>
            <p:cNvSpPr txBox="1"/>
            <p:nvPr/>
          </p:nvSpPr>
          <p:spPr>
            <a:xfrm>
              <a:off x="6998692" y="4476680"/>
              <a:ext cx="1621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Reprodutor de Texto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2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104D81A-9716-40AD-80D2-421FDFDF308C}"/>
              </a:ext>
            </a:extLst>
          </p:cNvPr>
          <p:cNvSpPr txBox="1"/>
          <p:nvPr/>
        </p:nvSpPr>
        <p:spPr>
          <a:xfrm>
            <a:off x="352926" y="339336"/>
            <a:ext cx="2741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Lao UI" panose="020B0502040204020203" pitchFamily="34" charset="0"/>
                <a:cs typeface="Lao UI" panose="020B0502040204020203" pitchFamily="34" charset="0"/>
              </a:rPr>
              <a:t>Arquitetura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B48859-A023-47EB-A2C3-5DFC92844B88}"/>
              </a:ext>
            </a:extLst>
          </p:cNvPr>
          <p:cNvSpPr/>
          <p:nvPr/>
        </p:nvSpPr>
        <p:spPr>
          <a:xfrm>
            <a:off x="0" y="0"/>
            <a:ext cx="121932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D16B336-4C29-4711-8628-47043BD05AE8}"/>
              </a:ext>
            </a:extLst>
          </p:cNvPr>
          <p:cNvSpPr/>
          <p:nvPr/>
        </p:nvSpPr>
        <p:spPr>
          <a:xfrm>
            <a:off x="-1200" y="6789400"/>
            <a:ext cx="121932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DC91640-9D96-43C1-8C0F-2B4819E9B666}"/>
              </a:ext>
            </a:extLst>
          </p:cNvPr>
          <p:cNvGrpSpPr/>
          <p:nvPr/>
        </p:nvGrpSpPr>
        <p:grpSpPr>
          <a:xfrm>
            <a:off x="10406743" y="6125028"/>
            <a:ext cx="1785258" cy="754371"/>
            <a:chOff x="10406743" y="6125028"/>
            <a:chExt cx="1785258" cy="75437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68A680E-F21D-4191-930B-597628597D1E}"/>
                </a:ext>
              </a:extLst>
            </p:cNvPr>
            <p:cNvGrpSpPr/>
            <p:nvPr/>
          </p:nvGrpSpPr>
          <p:grpSpPr>
            <a:xfrm>
              <a:off x="10406743" y="6125028"/>
              <a:ext cx="1785258" cy="754371"/>
              <a:chOff x="3149635" y="5374978"/>
              <a:chExt cx="1975104" cy="926036"/>
            </a:xfrm>
          </p:grpSpPr>
          <p:sp>
            <p:nvSpPr>
              <p:cNvPr id="8" name="Triângulo isósceles 7">
                <a:extLst>
                  <a:ext uri="{FF2B5EF4-FFF2-40B4-BE49-F238E27FC236}">
                    <a16:creationId xmlns:a16="http://schemas.microsoft.com/office/drawing/2014/main" id="{A5087F68-2F64-4AE2-A6B0-3428B827EE73}"/>
                  </a:ext>
                </a:extLst>
              </p:cNvPr>
              <p:cNvSpPr/>
              <p:nvPr/>
            </p:nvSpPr>
            <p:spPr>
              <a:xfrm>
                <a:off x="3149635" y="5374978"/>
                <a:ext cx="1060704" cy="914400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2940951E-8480-4930-8410-D9AD3C044B30}"/>
                  </a:ext>
                </a:extLst>
              </p:cNvPr>
              <p:cNvSpPr/>
              <p:nvPr/>
            </p:nvSpPr>
            <p:spPr>
              <a:xfrm>
                <a:off x="4210339" y="5386614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D4ECB3C-0BE9-49D5-AABC-4296F60497CF}"/>
                </a:ext>
              </a:extLst>
            </p:cNvPr>
            <p:cNvSpPr txBox="1"/>
            <p:nvPr/>
          </p:nvSpPr>
          <p:spPr>
            <a:xfrm>
              <a:off x="11143602" y="6225938"/>
              <a:ext cx="958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DACEC53-3B1E-4656-AFBF-F740A379CE09}"/>
              </a:ext>
            </a:extLst>
          </p:cNvPr>
          <p:cNvGrpSpPr/>
          <p:nvPr/>
        </p:nvGrpSpPr>
        <p:grpSpPr>
          <a:xfrm>
            <a:off x="7139293" y="1288692"/>
            <a:ext cx="1605478" cy="2094843"/>
            <a:chOff x="5910069" y="3574760"/>
            <a:chExt cx="2031370" cy="2650551"/>
          </a:xfrm>
        </p:grpSpPr>
        <p:pic>
          <p:nvPicPr>
            <p:cNvPr id="2054" name="Picture 6" descr="AWS Serverless - Lumigo">
              <a:extLst>
                <a:ext uri="{FF2B5EF4-FFF2-40B4-BE49-F238E27FC236}">
                  <a16:creationId xmlns:a16="http://schemas.microsoft.com/office/drawing/2014/main" id="{844A461D-E6A3-4113-9A33-F4A82B861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069" y="4193941"/>
              <a:ext cx="2031370" cy="2031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9226D88-49FD-40C3-B315-635F79FE0575}"/>
                </a:ext>
              </a:extLst>
            </p:cNvPr>
            <p:cNvSpPr txBox="1"/>
            <p:nvPr/>
          </p:nvSpPr>
          <p:spPr>
            <a:xfrm>
              <a:off x="6336490" y="3574760"/>
              <a:ext cx="117852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/>
                <a:t>Lambda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0540126-B269-4B51-AFF7-D7012FE9FE40}"/>
              </a:ext>
            </a:extLst>
          </p:cNvPr>
          <p:cNvGrpSpPr/>
          <p:nvPr/>
        </p:nvGrpSpPr>
        <p:grpSpPr>
          <a:xfrm>
            <a:off x="4197060" y="1328632"/>
            <a:ext cx="1605479" cy="2051798"/>
            <a:chOff x="8420814" y="3629851"/>
            <a:chExt cx="2031370" cy="2596086"/>
          </a:xfrm>
        </p:grpSpPr>
        <p:pic>
          <p:nvPicPr>
            <p:cNvPr id="2056" name="Picture 8" descr="AWS Serverless - Lumigo">
              <a:extLst>
                <a:ext uri="{FF2B5EF4-FFF2-40B4-BE49-F238E27FC236}">
                  <a16:creationId xmlns:a16="http://schemas.microsoft.com/office/drawing/2014/main" id="{69B6C085-73DE-4C01-A0EC-B2E37D2DC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0814" y="4194567"/>
              <a:ext cx="2031370" cy="2031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2DD87A2-9640-4D78-8B9A-E100DBE847C4}"/>
                </a:ext>
              </a:extLst>
            </p:cNvPr>
            <p:cNvSpPr txBox="1"/>
            <p:nvPr/>
          </p:nvSpPr>
          <p:spPr>
            <a:xfrm>
              <a:off x="8559111" y="3629851"/>
              <a:ext cx="175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/>
                <a:t>API Gateway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2CA63E9-5C53-4241-BE19-1121D23957E8}"/>
              </a:ext>
            </a:extLst>
          </p:cNvPr>
          <p:cNvGrpSpPr/>
          <p:nvPr/>
        </p:nvGrpSpPr>
        <p:grpSpPr>
          <a:xfrm>
            <a:off x="9856342" y="1299101"/>
            <a:ext cx="1605478" cy="2080832"/>
            <a:chOff x="3309572" y="3543732"/>
            <a:chExt cx="2031371" cy="2632824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5173DF7-7B2F-4259-B401-26E259FFC61C}"/>
                </a:ext>
              </a:extLst>
            </p:cNvPr>
            <p:cNvSpPr txBox="1"/>
            <p:nvPr/>
          </p:nvSpPr>
          <p:spPr>
            <a:xfrm>
              <a:off x="3497947" y="3543732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 err="1"/>
                <a:t>Dynamo</a:t>
              </a:r>
              <a:r>
                <a:rPr lang="pt-BR" sz="2400" dirty="0"/>
                <a:t> DB</a:t>
              </a:r>
            </a:p>
          </p:txBody>
        </p:sp>
        <p:pic>
          <p:nvPicPr>
            <p:cNvPr id="2058" name="Picture 10" descr="Amazon DynamoDB Labs :: Amazon DynamoDB Workshop &amp;amp; Labs">
              <a:extLst>
                <a:ext uri="{FF2B5EF4-FFF2-40B4-BE49-F238E27FC236}">
                  <a16:creationId xmlns:a16="http://schemas.microsoft.com/office/drawing/2014/main" id="{824F7DCE-B774-4038-9773-7C67595A0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572" y="4145185"/>
              <a:ext cx="2031371" cy="203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255A583-023E-4D44-B1A6-F8D68453B0E6}"/>
              </a:ext>
            </a:extLst>
          </p:cNvPr>
          <p:cNvGrpSpPr/>
          <p:nvPr/>
        </p:nvGrpSpPr>
        <p:grpSpPr>
          <a:xfrm>
            <a:off x="2387046" y="4052942"/>
            <a:ext cx="1539338" cy="1997740"/>
            <a:chOff x="421542" y="3412762"/>
            <a:chExt cx="2031371" cy="2636297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12E995E-DB68-4EE0-B5BC-2E978B7E786C}"/>
                </a:ext>
              </a:extLst>
            </p:cNvPr>
            <p:cNvSpPr txBox="1"/>
            <p:nvPr/>
          </p:nvSpPr>
          <p:spPr>
            <a:xfrm>
              <a:off x="1004151" y="3412762"/>
              <a:ext cx="8572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 err="1"/>
                <a:t>Alexa</a:t>
              </a:r>
              <a:endParaRPr lang="pt-BR" sz="2400" dirty="0"/>
            </a:p>
          </p:txBody>
        </p:sp>
        <p:pic>
          <p:nvPicPr>
            <p:cNvPr id="3074" name="Picture 2" descr="Amazon Alexa:Amazon.com.br:Appstore for Android">
              <a:extLst>
                <a:ext uri="{FF2B5EF4-FFF2-40B4-BE49-F238E27FC236}">
                  <a16:creationId xmlns:a16="http://schemas.microsoft.com/office/drawing/2014/main" id="{1CB23B73-7FF0-43A9-BAE7-4110890AF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42" y="4017688"/>
              <a:ext cx="2031371" cy="203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CA98891-1354-41E2-8C65-46C3E58A6942}"/>
              </a:ext>
            </a:extLst>
          </p:cNvPr>
          <p:cNvGrpSpPr/>
          <p:nvPr/>
        </p:nvGrpSpPr>
        <p:grpSpPr>
          <a:xfrm>
            <a:off x="434603" y="2114317"/>
            <a:ext cx="1063240" cy="1283732"/>
            <a:chOff x="478972" y="2693794"/>
            <a:chExt cx="1063240" cy="1283732"/>
          </a:xfrm>
        </p:grpSpPr>
        <p:pic>
          <p:nvPicPr>
            <p:cNvPr id="28" name="Gráfico 4" descr="Usuário">
              <a:extLst>
                <a:ext uri="{FF2B5EF4-FFF2-40B4-BE49-F238E27FC236}">
                  <a16:creationId xmlns:a16="http://schemas.microsoft.com/office/drawing/2014/main" id="{94B27201-A144-404E-8BEA-F39CAA99C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3392" y="2693794"/>
              <a:ext cx="914400" cy="91440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29C76AE-8593-43A2-9A66-128342DB6D8A}"/>
                </a:ext>
              </a:extLst>
            </p:cNvPr>
            <p:cNvSpPr txBox="1"/>
            <p:nvPr/>
          </p:nvSpPr>
          <p:spPr>
            <a:xfrm>
              <a:off x="478972" y="3608194"/>
              <a:ext cx="1063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Professor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5328CE-22F1-45F3-A4BB-F782ED810ECB}"/>
              </a:ext>
            </a:extLst>
          </p:cNvPr>
          <p:cNvGrpSpPr/>
          <p:nvPr/>
        </p:nvGrpSpPr>
        <p:grpSpPr>
          <a:xfrm>
            <a:off x="576185" y="4816338"/>
            <a:ext cx="914400" cy="1283732"/>
            <a:chOff x="627812" y="4561429"/>
            <a:chExt cx="914400" cy="1283732"/>
          </a:xfrm>
        </p:grpSpPr>
        <p:pic>
          <p:nvPicPr>
            <p:cNvPr id="29" name="Gráfico 4" descr="Usuário">
              <a:extLst>
                <a:ext uri="{FF2B5EF4-FFF2-40B4-BE49-F238E27FC236}">
                  <a16:creationId xmlns:a16="http://schemas.microsoft.com/office/drawing/2014/main" id="{85645AB8-F5C2-4CA4-9891-8F831D663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7812" y="4561429"/>
              <a:ext cx="914400" cy="914400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1B55E6C-D062-43DE-9848-E1203E5423A0}"/>
                </a:ext>
              </a:extLst>
            </p:cNvPr>
            <p:cNvSpPr txBox="1"/>
            <p:nvPr/>
          </p:nvSpPr>
          <p:spPr>
            <a:xfrm>
              <a:off x="716962" y="547582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Aluno</a:t>
              </a: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2CB08EB-FDB9-4C83-A665-1D978ACAC041}"/>
              </a:ext>
            </a:extLst>
          </p:cNvPr>
          <p:cNvCxnSpPr>
            <a:stCxn id="28" idx="3"/>
            <a:endCxn id="2056" idx="1"/>
          </p:cNvCxnSpPr>
          <p:nvPr/>
        </p:nvCxnSpPr>
        <p:spPr>
          <a:xfrm>
            <a:off x="1423423" y="2571517"/>
            <a:ext cx="2773637" cy="617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8A8823A-156E-4BFD-A013-49FE55C2901D}"/>
              </a:ext>
            </a:extLst>
          </p:cNvPr>
          <p:cNvCxnSpPr>
            <a:stCxn id="3074" idx="3"/>
            <a:endCxn id="2056" idx="2"/>
          </p:cNvCxnSpPr>
          <p:nvPr/>
        </p:nvCxnSpPr>
        <p:spPr>
          <a:xfrm flipV="1">
            <a:off x="3926384" y="3380430"/>
            <a:ext cx="1073416" cy="1900583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AFB73F4-B308-46FF-A11E-56EE5C800D39}"/>
              </a:ext>
            </a:extLst>
          </p:cNvPr>
          <p:cNvCxnSpPr>
            <a:stCxn id="29" idx="3"/>
            <a:endCxn id="3074" idx="1"/>
          </p:cNvCxnSpPr>
          <p:nvPr/>
        </p:nvCxnSpPr>
        <p:spPr>
          <a:xfrm>
            <a:off x="1490585" y="5273538"/>
            <a:ext cx="896461" cy="74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02007F54-9307-44E1-BF76-2CA4378959D6}"/>
              </a:ext>
            </a:extLst>
          </p:cNvPr>
          <p:cNvCxnSpPr>
            <a:stCxn id="2056" idx="3"/>
            <a:endCxn id="2054" idx="1"/>
          </p:cNvCxnSpPr>
          <p:nvPr/>
        </p:nvCxnSpPr>
        <p:spPr>
          <a:xfrm>
            <a:off x="5802539" y="2577691"/>
            <a:ext cx="1336754" cy="3105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66DFA39F-14F3-4C1F-B8A2-D6F650997A13}"/>
              </a:ext>
            </a:extLst>
          </p:cNvPr>
          <p:cNvCxnSpPr>
            <a:stCxn id="2054" idx="3"/>
            <a:endCxn id="2058" idx="1"/>
          </p:cNvCxnSpPr>
          <p:nvPr/>
        </p:nvCxnSpPr>
        <p:spPr>
          <a:xfrm flipV="1">
            <a:off x="8744771" y="2577194"/>
            <a:ext cx="1111571" cy="3602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104D81A-9716-40AD-80D2-421FDFDF308C}"/>
              </a:ext>
            </a:extLst>
          </p:cNvPr>
          <p:cNvSpPr txBox="1"/>
          <p:nvPr/>
        </p:nvSpPr>
        <p:spPr>
          <a:xfrm>
            <a:off x="5313574" y="468249"/>
            <a:ext cx="15648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dirty="0">
                <a:latin typeface="Lao UI" panose="020B0502040204020203" pitchFamily="34" charset="0"/>
                <a:cs typeface="Lao UI" panose="020B0502040204020203" pitchFamily="34" charset="0"/>
              </a:rPr>
              <a:t>Time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97FFD9-7EF0-4711-838F-6F8178133675}"/>
              </a:ext>
            </a:extLst>
          </p:cNvPr>
          <p:cNvSpPr txBox="1"/>
          <p:nvPr/>
        </p:nvSpPr>
        <p:spPr>
          <a:xfrm>
            <a:off x="595003" y="5818988"/>
            <a:ext cx="5305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pt-BR" dirty="0"/>
            </a:br>
            <a:r>
              <a:rPr lang="pt-BR" dirty="0"/>
              <a:t>GitHub: </a:t>
            </a:r>
            <a:r>
              <a:rPr lang="pt-BR" dirty="0">
                <a:hlinkClick r:id="rId2"/>
              </a:rPr>
              <a:t>https://github.com/JacquelineAngelin/PokDex</a:t>
            </a:r>
            <a:endParaRPr lang="pt-BR" dirty="0"/>
          </a:p>
          <a:p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5E9C2D0-062D-421A-B631-B5E257F73FFB}"/>
              </a:ext>
            </a:extLst>
          </p:cNvPr>
          <p:cNvSpPr/>
          <p:nvPr/>
        </p:nvSpPr>
        <p:spPr>
          <a:xfrm>
            <a:off x="0" y="0"/>
            <a:ext cx="121932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45BAF23-097C-4BEE-8C2C-DB3FC5FE3FE4}"/>
              </a:ext>
            </a:extLst>
          </p:cNvPr>
          <p:cNvSpPr/>
          <p:nvPr/>
        </p:nvSpPr>
        <p:spPr>
          <a:xfrm>
            <a:off x="-1200" y="6789400"/>
            <a:ext cx="121932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7B23588-0138-494D-AC8F-28191B6F6614}"/>
              </a:ext>
            </a:extLst>
          </p:cNvPr>
          <p:cNvGrpSpPr/>
          <p:nvPr/>
        </p:nvGrpSpPr>
        <p:grpSpPr>
          <a:xfrm>
            <a:off x="10406743" y="6125028"/>
            <a:ext cx="1785258" cy="754371"/>
            <a:chOff x="10406743" y="6125028"/>
            <a:chExt cx="1785258" cy="75437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BBC17FD1-F63F-42DD-8C1C-16E4898791CD}"/>
                </a:ext>
              </a:extLst>
            </p:cNvPr>
            <p:cNvGrpSpPr/>
            <p:nvPr/>
          </p:nvGrpSpPr>
          <p:grpSpPr>
            <a:xfrm>
              <a:off x="10406743" y="6125028"/>
              <a:ext cx="1785258" cy="754371"/>
              <a:chOff x="3149635" y="5374978"/>
              <a:chExt cx="1975104" cy="926036"/>
            </a:xfrm>
          </p:grpSpPr>
          <p:sp>
            <p:nvSpPr>
              <p:cNvPr id="29" name="Triângulo isósceles 28">
                <a:extLst>
                  <a:ext uri="{FF2B5EF4-FFF2-40B4-BE49-F238E27FC236}">
                    <a16:creationId xmlns:a16="http://schemas.microsoft.com/office/drawing/2014/main" id="{DA7232FD-46AA-47D9-8F4C-8C4D31E6E18B}"/>
                  </a:ext>
                </a:extLst>
              </p:cNvPr>
              <p:cNvSpPr/>
              <p:nvPr/>
            </p:nvSpPr>
            <p:spPr>
              <a:xfrm>
                <a:off x="3149635" y="5374978"/>
                <a:ext cx="1060704" cy="914400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2891C4B9-13F0-4AAD-A1CA-D49DB7027886}"/>
                  </a:ext>
                </a:extLst>
              </p:cNvPr>
              <p:cNvSpPr/>
              <p:nvPr/>
            </p:nvSpPr>
            <p:spPr>
              <a:xfrm>
                <a:off x="4210339" y="5386614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89B7865-2142-4959-BC1A-89DF0654797E}"/>
                </a:ext>
              </a:extLst>
            </p:cNvPr>
            <p:cNvSpPr txBox="1"/>
            <p:nvPr/>
          </p:nvSpPr>
          <p:spPr>
            <a:xfrm>
              <a:off x="11143602" y="6225938"/>
              <a:ext cx="958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6305458-ABCA-443F-9D5C-1352A6405A88}"/>
              </a:ext>
            </a:extLst>
          </p:cNvPr>
          <p:cNvGrpSpPr/>
          <p:nvPr/>
        </p:nvGrpSpPr>
        <p:grpSpPr>
          <a:xfrm>
            <a:off x="747878" y="1950405"/>
            <a:ext cx="10926045" cy="2272719"/>
            <a:chOff x="595003" y="1950405"/>
            <a:chExt cx="10926045" cy="2272719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B14918FC-81F2-4631-AE4E-2565DB0072F9}"/>
                </a:ext>
              </a:extLst>
            </p:cNvPr>
            <p:cNvGrpSpPr/>
            <p:nvPr/>
          </p:nvGrpSpPr>
          <p:grpSpPr>
            <a:xfrm>
              <a:off x="595003" y="2004444"/>
              <a:ext cx="8548997" cy="2170992"/>
              <a:chOff x="595003" y="2004444"/>
              <a:chExt cx="10931853" cy="2776110"/>
            </a:xfrm>
          </p:grpSpPr>
          <p:pic>
            <p:nvPicPr>
              <p:cNvPr id="76" name="Imagem 75" descr="Mulher sorrindo posando para foto&#10;&#10;Descrição gerada automaticamente">
                <a:extLst>
                  <a:ext uri="{FF2B5EF4-FFF2-40B4-BE49-F238E27FC236}">
                    <a16:creationId xmlns:a16="http://schemas.microsoft.com/office/drawing/2014/main" id="{C8A902D5-D5C4-4B4A-9039-123EE828B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65144" y="2004444"/>
                <a:ext cx="2160000" cy="2160000"/>
              </a:xfrm>
              <a:prstGeom prst="ellipse">
                <a:avLst/>
              </a:prstGeom>
            </p:spPr>
          </p:pic>
          <p:pic>
            <p:nvPicPr>
              <p:cNvPr id="86" name="Imagem 85" descr="Homem com camiseta azul&#10;&#10;Descrição gerada automaticamente">
                <a:extLst>
                  <a:ext uri="{FF2B5EF4-FFF2-40B4-BE49-F238E27FC236}">
                    <a16:creationId xmlns:a16="http://schemas.microsoft.com/office/drawing/2014/main" id="{DD79D7FE-1C9E-43F7-9DCD-1EA15D6666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500" b="12500"/>
              <a:stretch/>
            </p:blipFill>
            <p:spPr>
              <a:xfrm>
                <a:off x="9366856" y="2004444"/>
                <a:ext cx="2160000" cy="2160000"/>
              </a:xfrm>
              <a:prstGeom prst="ellipse">
                <a:avLst/>
              </a:prstGeom>
            </p:spPr>
          </p:pic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F85149AA-B3AB-427D-82C6-9970191572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03" b="36947"/>
              <a:stretch/>
            </p:blipFill>
            <p:spPr>
              <a:xfrm>
                <a:off x="6467061" y="2004444"/>
                <a:ext cx="2160000" cy="2160000"/>
              </a:xfrm>
              <a:prstGeom prst="ellipse">
                <a:avLst/>
              </a:prstGeom>
            </p:spPr>
          </p:pic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CFAAE272-035C-4C42-8FD3-1DFFC11119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" r="42"/>
              <a:stretch/>
            </p:blipFill>
            <p:spPr>
              <a:xfrm>
                <a:off x="3564940" y="2004444"/>
                <a:ext cx="2160000" cy="2160000"/>
              </a:xfrm>
              <a:prstGeom prst="ellipse">
                <a:avLst/>
              </a:prstGeom>
            </p:spPr>
          </p:pic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299C66DC-8C89-41A4-AC97-F722AF78EFC8}"/>
                  </a:ext>
                </a:extLst>
              </p:cNvPr>
              <p:cNvSpPr txBox="1"/>
              <p:nvPr/>
            </p:nvSpPr>
            <p:spPr>
              <a:xfrm>
                <a:off x="3858507" y="4359965"/>
                <a:ext cx="1572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dirty="0">
                    <a:latin typeface="Lao UI" panose="020B0604020202020204" pitchFamily="34" charset="0"/>
                    <a:cs typeface="Lao UI" panose="020B0604020202020204" pitchFamily="34" charset="0"/>
                  </a:rPr>
                  <a:t>Lucas Neves</a:t>
                </a:r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2424FA1-C04E-4CE1-BC30-BCC54C774C26}"/>
                  </a:ext>
                </a:extLst>
              </p:cNvPr>
              <p:cNvSpPr txBox="1"/>
              <p:nvPr/>
            </p:nvSpPr>
            <p:spPr>
              <a:xfrm>
                <a:off x="6227342" y="4359965"/>
                <a:ext cx="26394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dirty="0">
                    <a:latin typeface="Lao UI" panose="020B0604020202020204" pitchFamily="34" charset="0"/>
                    <a:cs typeface="Lao UI" panose="020B0604020202020204" pitchFamily="34" charset="0"/>
                  </a:rPr>
                  <a:t>Raphaella Bartoncello</a:t>
                </a:r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7B722188-ACF8-4A2A-A6D9-46E5AE097285}"/>
                  </a:ext>
                </a:extLst>
              </p:cNvPr>
              <p:cNvSpPr txBox="1"/>
              <p:nvPr/>
            </p:nvSpPr>
            <p:spPr>
              <a:xfrm>
                <a:off x="595003" y="4359965"/>
                <a:ext cx="2295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dirty="0">
                    <a:latin typeface="Lao UI" panose="020B0604020202020204" pitchFamily="34" charset="0"/>
                    <a:cs typeface="Lao UI" panose="020B0604020202020204" pitchFamily="34" charset="0"/>
                  </a:rPr>
                  <a:t>Jacqueline Angelin</a:t>
                </a:r>
              </a:p>
            </p:txBody>
          </p:sp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98429FBC-632E-46E4-80C2-423B70961E97}"/>
                  </a:ext>
                </a:extLst>
              </p:cNvPr>
              <p:cNvSpPr txBox="1"/>
              <p:nvPr/>
            </p:nvSpPr>
            <p:spPr>
              <a:xfrm>
                <a:off x="9452531" y="4380444"/>
                <a:ext cx="19933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dirty="0">
                    <a:latin typeface="Lao UI" panose="020B0604020202020204" pitchFamily="34" charset="0"/>
                    <a:cs typeface="Lao UI" panose="020B0604020202020204" pitchFamily="34" charset="0"/>
                  </a:rPr>
                  <a:t>Rogério Ferreira</a:t>
                </a:r>
              </a:p>
            </p:txBody>
          </p:sp>
        </p:grpSp>
        <p:pic>
          <p:nvPicPr>
            <p:cNvPr id="31" name="Imagem 30" descr="Homem com camiseta azul&#10;&#10;Descrição gerada automaticamente">
              <a:extLst>
                <a:ext uri="{FF2B5EF4-FFF2-40B4-BE49-F238E27FC236}">
                  <a16:creationId xmlns:a16="http://schemas.microsoft.com/office/drawing/2014/main" id="{4C8C44E7-4211-4A19-A30B-FFF573D11A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00" b="12500"/>
            <a:stretch/>
          </p:blipFill>
          <p:spPr>
            <a:xfrm>
              <a:off x="9602071" y="1950405"/>
              <a:ext cx="1689177" cy="1689177"/>
            </a:xfrm>
            <a:prstGeom prst="ellipse">
              <a:avLst/>
            </a:prstGeom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BB9D209-76BF-4D44-B302-B3AFD26E89A5}"/>
                </a:ext>
              </a:extLst>
            </p:cNvPr>
            <p:cNvSpPr txBox="1"/>
            <p:nvPr/>
          </p:nvSpPr>
          <p:spPr>
            <a:xfrm>
              <a:off x="9375909" y="3823014"/>
              <a:ext cx="2145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latin typeface="Lao UI" panose="020B0604020202020204" pitchFamily="34" charset="0"/>
                  <a:cs typeface="Lao UI" panose="020B0604020202020204" pitchFamily="34" charset="0"/>
                </a:rPr>
                <a:t>Matheus Barbosa</a:t>
              </a: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FFF09C37-F250-470C-8488-B78CD210A1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631" y="1939048"/>
            <a:ext cx="1726006" cy="169972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413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76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Lao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FIAP</dc:creator>
  <cp:lastModifiedBy>Jacqueline Angelin da Silva</cp:lastModifiedBy>
  <cp:revision>186</cp:revision>
  <dcterms:created xsi:type="dcterms:W3CDTF">2020-11-17T20:42:40Z</dcterms:created>
  <dcterms:modified xsi:type="dcterms:W3CDTF">2021-11-25T02:20:41Z</dcterms:modified>
</cp:coreProperties>
</file>