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notesMasterIdLst>
    <p:notesMasterId r:id="rId20"/>
  </p:notesMasterIdLst>
  <p:sldIdLst>
    <p:sldId id="257" r:id="rId5"/>
    <p:sldId id="261" r:id="rId6"/>
    <p:sldId id="263" r:id="rId7"/>
    <p:sldId id="262" r:id="rId8"/>
    <p:sldId id="274" r:id="rId9"/>
    <p:sldId id="264" r:id="rId10"/>
    <p:sldId id="268" r:id="rId11"/>
    <p:sldId id="271" r:id="rId12"/>
    <p:sldId id="265" r:id="rId13"/>
    <p:sldId id="272" r:id="rId14"/>
    <p:sldId id="275" r:id="rId15"/>
    <p:sldId id="276" r:id="rId16"/>
    <p:sldId id="273" r:id="rId17"/>
    <p:sldId id="270"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B5B7322-9F2B-8094-0585-2BD60C2214B3}" name="Jacqueline Clinesmith" initials="JC" userId="9175e71864278dce"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6ADB0"/>
    <a:srgbClr val="344529"/>
    <a:srgbClr val="2B3922"/>
    <a:srgbClr val="2E3722"/>
    <a:srgbClr val="FCF7F1"/>
    <a:srgbClr val="B8D233"/>
    <a:srgbClr val="5CC6D6"/>
    <a:srgbClr val="F8D22F"/>
    <a:srgbClr val="F03F2B"/>
    <a:srgbClr val="3488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E64894-A348-4A48-B479-CF7B4A1B581B}" v="1" dt="2022-03-02T01:39:23.9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81477" autoAdjust="0"/>
  </p:normalViewPr>
  <p:slideViewPr>
    <p:cSldViewPr snapToGrid="0">
      <p:cViewPr varScale="1">
        <p:scale>
          <a:sx n="68" d="100"/>
          <a:sy n="68" d="100"/>
        </p:scale>
        <p:origin x="1253"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en-US" dirty="0"/>
            <a:t>What are we trying to Do?</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en-US" dirty="0"/>
            <a:t>Data exploration</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dirty="0"/>
            <a:t>Analysis Results</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dgm:pt>
    <dgm:pt modelId="{7C175B98-93F4-4D7C-BB95-1514AB879CD5}" type="pres">
      <dgm:prSet presAssocID="{40FC4FFE-8987-4A26-B7F4-8A516F18ADAE}"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Group brainstorm outline"/>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dgm:spPr/>
    </dgm:pt>
    <dgm:pt modelId="{DB4CA7C4-FCA1-4127-B20A-2A5C031A3CF4}" type="pres">
      <dgm:prSet presAssocID="{49225C73-1633-42F1-AB3B-7CB183E5F8B8}"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Statistics outline"/>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dgm:spPr/>
    </dgm:pt>
    <dgm:pt modelId="{39509775-983E-4110-B989-EE2CD6514BE0}" type="pres">
      <dgm:prSet presAssocID="{1C383F32-22E8-4F62-A3E0-BDC3D5F48992}"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Presentation with pie chart outline"/>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35569E-61C4-4854-A8C8-1CA010C45E19}" type="doc">
      <dgm:prSet loTypeId="urn:microsoft.com/office/officeart/2011/layout/ConvergingText" loCatId="process" qsTypeId="urn:microsoft.com/office/officeart/2005/8/quickstyle/simple1" qsCatId="simple" csTypeId="urn:microsoft.com/office/officeart/2005/8/colors/accent1_2" csCatId="accent1" phldr="1"/>
      <dgm:spPr/>
      <dgm:t>
        <a:bodyPr/>
        <a:lstStyle/>
        <a:p>
          <a:endParaRPr lang="en-US"/>
        </a:p>
      </dgm:t>
    </dgm:pt>
    <dgm:pt modelId="{20CAC333-CCFF-4802-B372-7E7ACDD67657}">
      <dgm:prSet phldrT="[Text]"/>
      <dgm:spPr/>
      <dgm:t>
        <a:bodyPr/>
        <a:lstStyle/>
        <a:p>
          <a:r>
            <a:rPr lang="en-US" dirty="0"/>
            <a:t>Merged Data</a:t>
          </a:r>
        </a:p>
      </dgm:t>
    </dgm:pt>
    <dgm:pt modelId="{D9148E87-E6C6-418B-B898-D68E1A507D86}" type="parTrans" cxnId="{5D6116E3-3E31-46D7-B7D2-4B620EB031AD}">
      <dgm:prSet/>
      <dgm:spPr/>
      <dgm:t>
        <a:bodyPr/>
        <a:lstStyle/>
        <a:p>
          <a:endParaRPr lang="en-US"/>
        </a:p>
      </dgm:t>
    </dgm:pt>
    <dgm:pt modelId="{31911DAB-1F14-4C41-9447-B30D5917BF06}" type="sibTrans" cxnId="{5D6116E3-3E31-46D7-B7D2-4B620EB031AD}">
      <dgm:prSet/>
      <dgm:spPr/>
      <dgm:t>
        <a:bodyPr/>
        <a:lstStyle/>
        <a:p>
          <a:endParaRPr lang="en-US"/>
        </a:p>
      </dgm:t>
    </dgm:pt>
    <dgm:pt modelId="{41141733-9E41-4E20-A475-3D51AAAFC9AD}">
      <dgm:prSet phldrT="[Text]"/>
      <dgm:spPr/>
      <dgm:t>
        <a:bodyPr/>
        <a:lstStyle/>
        <a:p>
          <a:r>
            <a:rPr lang="en-US" dirty="0"/>
            <a:t>Population</a:t>
          </a:r>
        </a:p>
      </dgm:t>
    </dgm:pt>
    <dgm:pt modelId="{20B7684B-E553-4751-AA20-0947CFAB0D15}" type="parTrans" cxnId="{6EB5308D-3662-43D8-A38D-AF593C0EBBE5}">
      <dgm:prSet/>
      <dgm:spPr/>
      <dgm:t>
        <a:bodyPr/>
        <a:lstStyle/>
        <a:p>
          <a:endParaRPr lang="en-US"/>
        </a:p>
      </dgm:t>
    </dgm:pt>
    <dgm:pt modelId="{2930EA1C-2574-4677-83E9-CFF29356C79E}" type="sibTrans" cxnId="{6EB5308D-3662-43D8-A38D-AF593C0EBBE5}">
      <dgm:prSet/>
      <dgm:spPr/>
      <dgm:t>
        <a:bodyPr/>
        <a:lstStyle/>
        <a:p>
          <a:endParaRPr lang="en-US"/>
        </a:p>
      </dgm:t>
    </dgm:pt>
    <dgm:pt modelId="{93C48446-956F-4A8F-89FE-064031912863}">
      <dgm:prSet phldrT="[Text]"/>
      <dgm:spPr/>
      <dgm:t>
        <a:bodyPr/>
        <a:lstStyle/>
        <a:p>
          <a:r>
            <a:rPr lang="en-US" dirty="0"/>
            <a:t>physicians</a:t>
          </a:r>
        </a:p>
      </dgm:t>
    </dgm:pt>
    <dgm:pt modelId="{931E372C-4B86-453E-9C61-D79B93F3814C}" type="parTrans" cxnId="{EB2F352D-CC30-44FA-850E-48754EEC4A55}">
      <dgm:prSet/>
      <dgm:spPr/>
      <dgm:t>
        <a:bodyPr/>
        <a:lstStyle/>
        <a:p>
          <a:endParaRPr lang="en-US"/>
        </a:p>
      </dgm:t>
    </dgm:pt>
    <dgm:pt modelId="{17D29DBE-BC27-4278-B6B1-C1330A43337C}" type="sibTrans" cxnId="{EB2F352D-CC30-44FA-850E-48754EEC4A55}">
      <dgm:prSet/>
      <dgm:spPr/>
      <dgm:t>
        <a:bodyPr/>
        <a:lstStyle/>
        <a:p>
          <a:endParaRPr lang="en-US"/>
        </a:p>
      </dgm:t>
    </dgm:pt>
    <dgm:pt modelId="{0A4CB164-75E7-4255-8977-6BF834D01121}">
      <dgm:prSet phldrT="[Text]"/>
      <dgm:spPr/>
      <dgm:t>
        <a:bodyPr/>
        <a:lstStyle/>
        <a:p>
          <a:r>
            <a:rPr lang="en-US" dirty="0"/>
            <a:t>Income</a:t>
          </a:r>
        </a:p>
      </dgm:t>
    </dgm:pt>
    <dgm:pt modelId="{C24459A6-A460-49F4-A900-1CF571AA6F96}" type="parTrans" cxnId="{2A7B6584-6C1F-40F5-B305-313337E79040}">
      <dgm:prSet/>
      <dgm:spPr/>
      <dgm:t>
        <a:bodyPr/>
        <a:lstStyle/>
        <a:p>
          <a:endParaRPr lang="en-US"/>
        </a:p>
      </dgm:t>
    </dgm:pt>
    <dgm:pt modelId="{D59D34C6-327A-480E-B88B-D6DCA6E13F40}" type="sibTrans" cxnId="{2A7B6584-6C1F-40F5-B305-313337E79040}">
      <dgm:prSet/>
      <dgm:spPr/>
      <dgm:t>
        <a:bodyPr/>
        <a:lstStyle/>
        <a:p>
          <a:endParaRPr lang="en-US"/>
        </a:p>
      </dgm:t>
    </dgm:pt>
    <dgm:pt modelId="{56373491-1421-4641-9A4D-041C670F7B00}">
      <dgm:prSet phldrT="[Text]"/>
      <dgm:spPr/>
      <dgm:t>
        <a:bodyPr/>
        <a:lstStyle/>
        <a:p>
          <a:r>
            <a:rPr lang="en-US" dirty="0"/>
            <a:t>Zip Codes</a:t>
          </a:r>
        </a:p>
      </dgm:t>
    </dgm:pt>
    <dgm:pt modelId="{29E91308-18D4-4D50-A3E0-C4DB85CD6D6A}" type="parTrans" cxnId="{F059411B-2797-4C5A-A293-68F3E4C30F97}">
      <dgm:prSet/>
      <dgm:spPr/>
      <dgm:t>
        <a:bodyPr/>
        <a:lstStyle/>
        <a:p>
          <a:endParaRPr lang="en-US"/>
        </a:p>
      </dgm:t>
    </dgm:pt>
    <dgm:pt modelId="{84A5B0D5-45DB-4795-B507-AE80055E2F3B}" type="sibTrans" cxnId="{F059411B-2797-4C5A-A293-68F3E4C30F97}">
      <dgm:prSet/>
      <dgm:spPr/>
      <dgm:t>
        <a:bodyPr/>
        <a:lstStyle/>
        <a:p>
          <a:endParaRPr lang="en-US"/>
        </a:p>
      </dgm:t>
    </dgm:pt>
    <dgm:pt modelId="{72D7C253-3D44-4E53-BCC6-6285C89E0DDE}" type="pres">
      <dgm:prSet presAssocID="{DA35569E-61C4-4854-A8C8-1CA010C45E19}" presName="Name0" presStyleCnt="0">
        <dgm:presLayoutVars>
          <dgm:chMax/>
          <dgm:chPref val="1"/>
          <dgm:dir/>
          <dgm:animOne val="branch"/>
          <dgm:animLvl val="lvl"/>
          <dgm:resizeHandles/>
        </dgm:presLayoutVars>
      </dgm:prSet>
      <dgm:spPr/>
    </dgm:pt>
    <dgm:pt modelId="{89A45112-1AA5-4514-AE45-C482282399FD}" type="pres">
      <dgm:prSet presAssocID="{20CAC333-CCFF-4802-B372-7E7ACDD67657}" presName="composite" presStyleCnt="0"/>
      <dgm:spPr/>
    </dgm:pt>
    <dgm:pt modelId="{57A80065-588B-4BAD-AA39-2B8A4D3090EE}" type="pres">
      <dgm:prSet presAssocID="{20CAC333-CCFF-4802-B372-7E7ACDD67657}" presName="ParentAccent1" presStyleLbl="alignNode1" presStyleIdx="0" presStyleCnt="42"/>
      <dgm:spPr/>
    </dgm:pt>
    <dgm:pt modelId="{664B4B84-B523-4CFD-9DF8-A3CF91307970}" type="pres">
      <dgm:prSet presAssocID="{20CAC333-CCFF-4802-B372-7E7ACDD67657}" presName="ParentAccent2" presStyleLbl="alignNode1" presStyleIdx="1" presStyleCnt="42"/>
      <dgm:spPr/>
    </dgm:pt>
    <dgm:pt modelId="{B889BE4A-94D8-4FBC-9D5F-2FB5047707A3}" type="pres">
      <dgm:prSet presAssocID="{20CAC333-CCFF-4802-B372-7E7ACDD67657}" presName="ParentAccent3" presStyleLbl="alignNode1" presStyleIdx="2" presStyleCnt="42"/>
      <dgm:spPr/>
    </dgm:pt>
    <dgm:pt modelId="{FB282053-9D67-4330-B87D-F216D09BA08A}" type="pres">
      <dgm:prSet presAssocID="{20CAC333-CCFF-4802-B372-7E7ACDD67657}" presName="ParentAccent4" presStyleLbl="alignNode1" presStyleIdx="3" presStyleCnt="42"/>
      <dgm:spPr/>
    </dgm:pt>
    <dgm:pt modelId="{0F62A6E9-F7C7-449A-ADD9-EF81E0246B75}" type="pres">
      <dgm:prSet presAssocID="{20CAC333-CCFF-4802-B372-7E7ACDD67657}" presName="ParentAccent5" presStyleLbl="alignNode1" presStyleIdx="4" presStyleCnt="42"/>
      <dgm:spPr/>
    </dgm:pt>
    <dgm:pt modelId="{4B28E085-EDBB-4C83-A51B-5BF681DEE8FA}" type="pres">
      <dgm:prSet presAssocID="{20CAC333-CCFF-4802-B372-7E7ACDD67657}" presName="ParentAccent6" presStyleLbl="alignNode1" presStyleIdx="5" presStyleCnt="42"/>
      <dgm:spPr/>
    </dgm:pt>
    <dgm:pt modelId="{75DEBC5C-E71D-4F74-A785-1BB61EDB6044}" type="pres">
      <dgm:prSet presAssocID="{20CAC333-CCFF-4802-B372-7E7ACDD67657}" presName="ParentAccent7" presStyleLbl="alignNode1" presStyleIdx="6" presStyleCnt="42"/>
      <dgm:spPr/>
    </dgm:pt>
    <dgm:pt modelId="{ABBF4D2C-1011-48AE-A3BA-D247DCB8EEF6}" type="pres">
      <dgm:prSet presAssocID="{20CAC333-CCFF-4802-B372-7E7ACDD67657}" presName="ParentAccent8" presStyleLbl="alignNode1" presStyleIdx="7" presStyleCnt="42"/>
      <dgm:spPr/>
    </dgm:pt>
    <dgm:pt modelId="{F09A0DE1-BB97-46A5-9C38-ED6350D3CC02}" type="pres">
      <dgm:prSet presAssocID="{20CAC333-CCFF-4802-B372-7E7ACDD67657}" presName="ParentAccent9" presStyleLbl="alignNode1" presStyleIdx="8" presStyleCnt="42"/>
      <dgm:spPr/>
    </dgm:pt>
    <dgm:pt modelId="{5B0B56EE-0537-46E1-A16C-2F09704C5525}" type="pres">
      <dgm:prSet presAssocID="{20CAC333-CCFF-4802-B372-7E7ACDD67657}" presName="ParentAccent10" presStyleLbl="alignNode1" presStyleIdx="9" presStyleCnt="42"/>
      <dgm:spPr/>
    </dgm:pt>
    <dgm:pt modelId="{6C555E4E-C2CF-426E-922F-6612026534CD}" type="pres">
      <dgm:prSet presAssocID="{20CAC333-CCFF-4802-B372-7E7ACDD67657}" presName="Parent" presStyleLbl="alignNode1" presStyleIdx="10" presStyleCnt="42">
        <dgm:presLayoutVars>
          <dgm:chMax val="5"/>
          <dgm:chPref val="3"/>
          <dgm:bulletEnabled val="1"/>
        </dgm:presLayoutVars>
      </dgm:prSet>
      <dgm:spPr/>
    </dgm:pt>
    <dgm:pt modelId="{68FF96FB-77B3-4254-8082-301E24F9D58B}" type="pres">
      <dgm:prSet presAssocID="{41141733-9E41-4E20-A475-3D51AAAFC9AD}" presName="Child1Accent1" presStyleLbl="alignNode1" presStyleIdx="11" presStyleCnt="42"/>
      <dgm:spPr/>
    </dgm:pt>
    <dgm:pt modelId="{BCBCAF40-EBA3-4EEE-B3CC-73A81CBF71A3}" type="pres">
      <dgm:prSet presAssocID="{41141733-9E41-4E20-A475-3D51AAAFC9AD}" presName="Child1Accent2" presStyleLbl="alignNode1" presStyleIdx="12" presStyleCnt="42"/>
      <dgm:spPr/>
    </dgm:pt>
    <dgm:pt modelId="{DF53A45E-D95D-43A1-830E-10E4BD8D815C}" type="pres">
      <dgm:prSet presAssocID="{41141733-9E41-4E20-A475-3D51AAAFC9AD}" presName="Child1Accent3" presStyleLbl="alignNode1" presStyleIdx="13" presStyleCnt="42"/>
      <dgm:spPr/>
    </dgm:pt>
    <dgm:pt modelId="{2020B1C1-2B95-4222-A609-A69E76447015}" type="pres">
      <dgm:prSet presAssocID="{41141733-9E41-4E20-A475-3D51AAAFC9AD}" presName="Child1Accent4" presStyleLbl="alignNode1" presStyleIdx="14" presStyleCnt="42"/>
      <dgm:spPr/>
    </dgm:pt>
    <dgm:pt modelId="{A2666A8C-49C8-4AF6-ACAA-708C4CE19133}" type="pres">
      <dgm:prSet presAssocID="{41141733-9E41-4E20-A475-3D51AAAFC9AD}" presName="Child1Accent5" presStyleLbl="alignNode1" presStyleIdx="15" presStyleCnt="42"/>
      <dgm:spPr/>
    </dgm:pt>
    <dgm:pt modelId="{A00E49C9-E66A-480D-AC99-3D75963230A4}" type="pres">
      <dgm:prSet presAssocID="{41141733-9E41-4E20-A475-3D51AAAFC9AD}" presName="Child1Accent6" presStyleLbl="alignNode1" presStyleIdx="16" presStyleCnt="42"/>
      <dgm:spPr/>
    </dgm:pt>
    <dgm:pt modelId="{56FDD483-B7B4-4C5E-B0CD-466F7806DF1B}" type="pres">
      <dgm:prSet presAssocID="{41141733-9E41-4E20-A475-3D51AAAFC9AD}" presName="Child1Accent7" presStyleLbl="alignNode1" presStyleIdx="17" presStyleCnt="42"/>
      <dgm:spPr/>
    </dgm:pt>
    <dgm:pt modelId="{7CFB5F50-B595-4B70-86B3-D24A2F5C1E77}" type="pres">
      <dgm:prSet presAssocID="{41141733-9E41-4E20-A475-3D51AAAFC9AD}" presName="Child1Accent8" presStyleLbl="alignNode1" presStyleIdx="18" presStyleCnt="42"/>
      <dgm:spPr/>
    </dgm:pt>
    <dgm:pt modelId="{406A6001-CDE7-43A6-9DA5-74726342DB55}" type="pres">
      <dgm:prSet presAssocID="{41141733-9E41-4E20-A475-3D51AAAFC9AD}" presName="Child1Accent9" presStyleLbl="alignNode1" presStyleIdx="19" presStyleCnt="42"/>
      <dgm:spPr/>
    </dgm:pt>
    <dgm:pt modelId="{16D81973-5F34-480F-BB6B-67AE62A11308}" type="pres">
      <dgm:prSet presAssocID="{41141733-9E41-4E20-A475-3D51AAAFC9AD}" presName="Child1" presStyleLbl="revTx" presStyleIdx="0" presStyleCnt="4">
        <dgm:presLayoutVars>
          <dgm:chMax/>
          <dgm:chPref val="0"/>
          <dgm:bulletEnabled val="1"/>
        </dgm:presLayoutVars>
      </dgm:prSet>
      <dgm:spPr/>
    </dgm:pt>
    <dgm:pt modelId="{511CDF2B-1425-40F0-917C-CACD6764C1B5}" type="pres">
      <dgm:prSet presAssocID="{93C48446-956F-4A8F-89FE-064031912863}" presName="Child2Accent1" presStyleLbl="alignNode1" presStyleIdx="20" presStyleCnt="42"/>
      <dgm:spPr/>
    </dgm:pt>
    <dgm:pt modelId="{538FDF2A-6BF9-4877-AB93-1B7852099CFD}" type="pres">
      <dgm:prSet presAssocID="{93C48446-956F-4A8F-89FE-064031912863}" presName="Child2Accent2" presStyleLbl="alignNode1" presStyleIdx="21" presStyleCnt="42"/>
      <dgm:spPr/>
    </dgm:pt>
    <dgm:pt modelId="{9C42AF66-7493-4EAF-A01A-D5E4CAD91E89}" type="pres">
      <dgm:prSet presAssocID="{93C48446-956F-4A8F-89FE-064031912863}" presName="Child2Accent3" presStyleLbl="alignNode1" presStyleIdx="22" presStyleCnt="42"/>
      <dgm:spPr/>
    </dgm:pt>
    <dgm:pt modelId="{4B0A67ED-5FFE-4326-998D-05E969577CBD}" type="pres">
      <dgm:prSet presAssocID="{93C48446-956F-4A8F-89FE-064031912863}" presName="Child2Accent4" presStyleLbl="alignNode1" presStyleIdx="23" presStyleCnt="42"/>
      <dgm:spPr/>
    </dgm:pt>
    <dgm:pt modelId="{9618C409-83FF-404A-9647-521AD668B940}" type="pres">
      <dgm:prSet presAssocID="{93C48446-956F-4A8F-89FE-064031912863}" presName="Child2Accent5" presStyleLbl="alignNode1" presStyleIdx="24" presStyleCnt="42"/>
      <dgm:spPr/>
    </dgm:pt>
    <dgm:pt modelId="{D70C59EC-02B4-4303-86DF-822EECAF8D09}" type="pres">
      <dgm:prSet presAssocID="{93C48446-956F-4A8F-89FE-064031912863}" presName="Child2Accent6" presStyleLbl="alignNode1" presStyleIdx="25" presStyleCnt="42"/>
      <dgm:spPr/>
    </dgm:pt>
    <dgm:pt modelId="{D272635C-B511-4841-847B-C8C739726165}" type="pres">
      <dgm:prSet presAssocID="{93C48446-956F-4A8F-89FE-064031912863}" presName="Child2Accent7" presStyleLbl="alignNode1" presStyleIdx="26" presStyleCnt="42"/>
      <dgm:spPr/>
    </dgm:pt>
    <dgm:pt modelId="{32DB8C44-1BC9-49E9-877A-1E1271F3D0F6}" type="pres">
      <dgm:prSet presAssocID="{93C48446-956F-4A8F-89FE-064031912863}" presName="Child2" presStyleLbl="revTx" presStyleIdx="1" presStyleCnt="4">
        <dgm:presLayoutVars>
          <dgm:chMax/>
          <dgm:chPref val="0"/>
          <dgm:bulletEnabled val="1"/>
        </dgm:presLayoutVars>
      </dgm:prSet>
      <dgm:spPr/>
    </dgm:pt>
    <dgm:pt modelId="{8E60B57D-B8EE-43B6-AC85-BEE0DC60C882}" type="pres">
      <dgm:prSet presAssocID="{0A4CB164-75E7-4255-8977-6BF834D01121}" presName="Child3Accent1" presStyleLbl="alignNode1" presStyleIdx="27" presStyleCnt="42"/>
      <dgm:spPr/>
    </dgm:pt>
    <dgm:pt modelId="{47D3E911-A3BE-404B-85BC-64D9D0EE696A}" type="pres">
      <dgm:prSet presAssocID="{0A4CB164-75E7-4255-8977-6BF834D01121}" presName="Child3Accent2" presStyleLbl="alignNode1" presStyleIdx="28" presStyleCnt="42"/>
      <dgm:spPr/>
    </dgm:pt>
    <dgm:pt modelId="{6D02D36E-7FD9-4843-8E35-6EB6B38ED0B4}" type="pres">
      <dgm:prSet presAssocID="{0A4CB164-75E7-4255-8977-6BF834D01121}" presName="Child3Accent3" presStyleLbl="alignNode1" presStyleIdx="29" presStyleCnt="42"/>
      <dgm:spPr/>
    </dgm:pt>
    <dgm:pt modelId="{5D132440-32C7-490F-99F8-8EEFF8816AD5}" type="pres">
      <dgm:prSet presAssocID="{0A4CB164-75E7-4255-8977-6BF834D01121}" presName="Child3Accent4" presStyleLbl="alignNode1" presStyleIdx="30" presStyleCnt="42"/>
      <dgm:spPr/>
    </dgm:pt>
    <dgm:pt modelId="{79DFCD88-12C0-46C2-A5E7-883A57B7B32B}" type="pres">
      <dgm:prSet presAssocID="{0A4CB164-75E7-4255-8977-6BF834D01121}" presName="Child3Accent5" presStyleLbl="alignNode1" presStyleIdx="31" presStyleCnt="42"/>
      <dgm:spPr/>
    </dgm:pt>
    <dgm:pt modelId="{CCA9585F-2AFE-4973-A01D-C1A3BE16BAAA}" type="pres">
      <dgm:prSet presAssocID="{0A4CB164-75E7-4255-8977-6BF834D01121}" presName="Child3Accent6" presStyleLbl="alignNode1" presStyleIdx="32" presStyleCnt="42"/>
      <dgm:spPr/>
    </dgm:pt>
    <dgm:pt modelId="{F8C66F57-EE93-448D-A152-7960D14D5D74}" type="pres">
      <dgm:prSet presAssocID="{0A4CB164-75E7-4255-8977-6BF834D01121}" presName="Child3Accent7" presStyleLbl="alignNode1" presStyleIdx="33" presStyleCnt="42"/>
      <dgm:spPr/>
    </dgm:pt>
    <dgm:pt modelId="{6BFF5DC8-7983-4C34-A71A-66606C0708D6}" type="pres">
      <dgm:prSet presAssocID="{0A4CB164-75E7-4255-8977-6BF834D01121}" presName="Child3" presStyleLbl="revTx" presStyleIdx="2" presStyleCnt="4">
        <dgm:presLayoutVars>
          <dgm:chMax/>
          <dgm:chPref val="0"/>
          <dgm:bulletEnabled val="1"/>
        </dgm:presLayoutVars>
      </dgm:prSet>
      <dgm:spPr/>
    </dgm:pt>
    <dgm:pt modelId="{D502D686-D78E-4441-90FB-076D520FEB3F}" type="pres">
      <dgm:prSet presAssocID="{56373491-1421-4641-9A4D-041C670F7B00}" presName="Child4Accent1" presStyleLbl="alignNode1" presStyleIdx="34" presStyleCnt="42"/>
      <dgm:spPr/>
    </dgm:pt>
    <dgm:pt modelId="{F1ECDD12-4C5C-45F1-9C69-A37F8163D6AD}" type="pres">
      <dgm:prSet presAssocID="{56373491-1421-4641-9A4D-041C670F7B00}" presName="Child4Accent2" presStyleLbl="alignNode1" presStyleIdx="35" presStyleCnt="42"/>
      <dgm:spPr/>
    </dgm:pt>
    <dgm:pt modelId="{78A914A5-320B-4E2E-B69A-1F3554875BEB}" type="pres">
      <dgm:prSet presAssocID="{56373491-1421-4641-9A4D-041C670F7B00}" presName="Child4Accent3" presStyleLbl="alignNode1" presStyleIdx="36" presStyleCnt="42"/>
      <dgm:spPr/>
    </dgm:pt>
    <dgm:pt modelId="{2EE0418A-4B76-4442-8144-C94605401BE8}" type="pres">
      <dgm:prSet presAssocID="{56373491-1421-4641-9A4D-041C670F7B00}" presName="Child4Accent4" presStyleLbl="alignNode1" presStyleIdx="37" presStyleCnt="42"/>
      <dgm:spPr/>
    </dgm:pt>
    <dgm:pt modelId="{9AD9AD96-0BD1-4A02-98BA-2837551DBDE0}" type="pres">
      <dgm:prSet presAssocID="{56373491-1421-4641-9A4D-041C670F7B00}" presName="Child4Accent5" presStyleLbl="alignNode1" presStyleIdx="38" presStyleCnt="42"/>
      <dgm:spPr/>
    </dgm:pt>
    <dgm:pt modelId="{035E3498-73AE-4C3D-933E-BDA3CB22CAD3}" type="pres">
      <dgm:prSet presAssocID="{56373491-1421-4641-9A4D-041C670F7B00}" presName="Child4Accent6" presStyleLbl="alignNode1" presStyleIdx="39" presStyleCnt="42"/>
      <dgm:spPr/>
    </dgm:pt>
    <dgm:pt modelId="{704E3A14-8289-4ECA-9EB4-2B358D41FA23}" type="pres">
      <dgm:prSet presAssocID="{56373491-1421-4641-9A4D-041C670F7B00}" presName="Child4Accent7" presStyleLbl="alignNode1" presStyleIdx="40" presStyleCnt="42"/>
      <dgm:spPr/>
    </dgm:pt>
    <dgm:pt modelId="{2351CB13-8AE6-423C-BE5F-F623EA428B3B}" type="pres">
      <dgm:prSet presAssocID="{56373491-1421-4641-9A4D-041C670F7B00}" presName="Child4Accent8" presStyleLbl="alignNode1" presStyleIdx="41" presStyleCnt="42"/>
      <dgm:spPr/>
    </dgm:pt>
    <dgm:pt modelId="{9538F7A2-C453-441F-A2FB-30968BC7D30A}" type="pres">
      <dgm:prSet presAssocID="{56373491-1421-4641-9A4D-041C670F7B00}" presName="Child4" presStyleLbl="revTx" presStyleIdx="3" presStyleCnt="4">
        <dgm:presLayoutVars>
          <dgm:chMax/>
          <dgm:chPref val="0"/>
          <dgm:bulletEnabled val="1"/>
        </dgm:presLayoutVars>
      </dgm:prSet>
      <dgm:spPr/>
    </dgm:pt>
  </dgm:ptLst>
  <dgm:cxnLst>
    <dgm:cxn modelId="{0C187D14-0033-4AC1-BEE0-13815F7573B1}" type="presOf" srcId="{56373491-1421-4641-9A4D-041C670F7B00}" destId="{9538F7A2-C453-441F-A2FB-30968BC7D30A}" srcOrd="0" destOrd="0" presId="urn:microsoft.com/office/officeart/2011/layout/ConvergingText"/>
    <dgm:cxn modelId="{F059411B-2797-4C5A-A293-68F3E4C30F97}" srcId="{20CAC333-CCFF-4802-B372-7E7ACDD67657}" destId="{56373491-1421-4641-9A4D-041C670F7B00}" srcOrd="3" destOrd="0" parTransId="{29E91308-18D4-4D50-A3E0-C4DB85CD6D6A}" sibTransId="{84A5B0D5-45DB-4795-B507-AE80055E2F3B}"/>
    <dgm:cxn modelId="{02B2591D-D3EE-451A-9C7F-A0D0DB7AD8FD}" type="presOf" srcId="{0A4CB164-75E7-4255-8977-6BF834D01121}" destId="{6BFF5DC8-7983-4C34-A71A-66606C0708D6}" srcOrd="0" destOrd="0" presId="urn:microsoft.com/office/officeart/2011/layout/ConvergingText"/>
    <dgm:cxn modelId="{EB2F352D-CC30-44FA-850E-48754EEC4A55}" srcId="{20CAC333-CCFF-4802-B372-7E7ACDD67657}" destId="{93C48446-956F-4A8F-89FE-064031912863}" srcOrd="1" destOrd="0" parTransId="{931E372C-4B86-453E-9C61-D79B93F3814C}" sibTransId="{17D29DBE-BC27-4278-B6B1-C1330A43337C}"/>
    <dgm:cxn modelId="{71F4594B-6B29-4B84-94D0-436CF5F8E726}" type="presOf" srcId="{20CAC333-CCFF-4802-B372-7E7ACDD67657}" destId="{6C555E4E-C2CF-426E-922F-6612026534CD}" srcOrd="0" destOrd="0" presId="urn:microsoft.com/office/officeart/2011/layout/ConvergingText"/>
    <dgm:cxn modelId="{2A7B6584-6C1F-40F5-B305-313337E79040}" srcId="{20CAC333-CCFF-4802-B372-7E7ACDD67657}" destId="{0A4CB164-75E7-4255-8977-6BF834D01121}" srcOrd="2" destOrd="0" parTransId="{C24459A6-A460-49F4-A900-1CF571AA6F96}" sibTransId="{D59D34C6-327A-480E-B88B-D6DCA6E13F40}"/>
    <dgm:cxn modelId="{6EB5308D-3662-43D8-A38D-AF593C0EBBE5}" srcId="{20CAC333-CCFF-4802-B372-7E7ACDD67657}" destId="{41141733-9E41-4E20-A475-3D51AAAFC9AD}" srcOrd="0" destOrd="0" parTransId="{20B7684B-E553-4751-AA20-0947CFAB0D15}" sibTransId="{2930EA1C-2574-4677-83E9-CFF29356C79E}"/>
    <dgm:cxn modelId="{1E18CFD7-E560-4AEE-9BCF-9FFBF3FD47EA}" type="presOf" srcId="{41141733-9E41-4E20-A475-3D51AAAFC9AD}" destId="{16D81973-5F34-480F-BB6B-67AE62A11308}" srcOrd="0" destOrd="0" presId="urn:microsoft.com/office/officeart/2011/layout/ConvergingText"/>
    <dgm:cxn modelId="{5D6116E3-3E31-46D7-B7D2-4B620EB031AD}" srcId="{DA35569E-61C4-4854-A8C8-1CA010C45E19}" destId="{20CAC333-CCFF-4802-B372-7E7ACDD67657}" srcOrd="0" destOrd="0" parTransId="{D9148E87-E6C6-418B-B898-D68E1A507D86}" sibTransId="{31911DAB-1F14-4C41-9447-B30D5917BF06}"/>
    <dgm:cxn modelId="{9ECF1DF5-CF87-4190-8417-6BD4BA5853DF}" type="presOf" srcId="{93C48446-956F-4A8F-89FE-064031912863}" destId="{32DB8C44-1BC9-49E9-877A-1E1271F3D0F6}" srcOrd="0" destOrd="0" presId="urn:microsoft.com/office/officeart/2011/layout/ConvergingText"/>
    <dgm:cxn modelId="{0B524FFD-53B1-44E7-B994-349B282C34F6}" type="presOf" srcId="{DA35569E-61C4-4854-A8C8-1CA010C45E19}" destId="{72D7C253-3D44-4E53-BCC6-6285C89E0DDE}" srcOrd="0" destOrd="0" presId="urn:microsoft.com/office/officeart/2011/layout/ConvergingText"/>
    <dgm:cxn modelId="{BBE39E0F-44B0-4780-B878-0D77691F0EEC}" type="presParOf" srcId="{72D7C253-3D44-4E53-BCC6-6285C89E0DDE}" destId="{89A45112-1AA5-4514-AE45-C482282399FD}" srcOrd="0" destOrd="0" presId="urn:microsoft.com/office/officeart/2011/layout/ConvergingText"/>
    <dgm:cxn modelId="{551B5AE7-4148-40B8-9A1F-02F42AFE353A}" type="presParOf" srcId="{89A45112-1AA5-4514-AE45-C482282399FD}" destId="{57A80065-588B-4BAD-AA39-2B8A4D3090EE}" srcOrd="0" destOrd="0" presId="urn:microsoft.com/office/officeart/2011/layout/ConvergingText"/>
    <dgm:cxn modelId="{3485A10D-2957-4092-ADE1-C00B639F77E2}" type="presParOf" srcId="{89A45112-1AA5-4514-AE45-C482282399FD}" destId="{664B4B84-B523-4CFD-9DF8-A3CF91307970}" srcOrd="1" destOrd="0" presId="urn:microsoft.com/office/officeart/2011/layout/ConvergingText"/>
    <dgm:cxn modelId="{964F01A5-0AE8-460E-8D70-02A1D969781E}" type="presParOf" srcId="{89A45112-1AA5-4514-AE45-C482282399FD}" destId="{B889BE4A-94D8-4FBC-9D5F-2FB5047707A3}" srcOrd="2" destOrd="0" presId="urn:microsoft.com/office/officeart/2011/layout/ConvergingText"/>
    <dgm:cxn modelId="{0AF43B32-9248-41FB-BE7E-F1B86003BF0B}" type="presParOf" srcId="{89A45112-1AA5-4514-AE45-C482282399FD}" destId="{FB282053-9D67-4330-B87D-F216D09BA08A}" srcOrd="3" destOrd="0" presId="urn:microsoft.com/office/officeart/2011/layout/ConvergingText"/>
    <dgm:cxn modelId="{B4940CE6-A27B-4D9F-86BB-A519CB0046CB}" type="presParOf" srcId="{89A45112-1AA5-4514-AE45-C482282399FD}" destId="{0F62A6E9-F7C7-449A-ADD9-EF81E0246B75}" srcOrd="4" destOrd="0" presId="urn:microsoft.com/office/officeart/2011/layout/ConvergingText"/>
    <dgm:cxn modelId="{7B478413-A68E-4ECF-BF90-C343C5913DAA}" type="presParOf" srcId="{89A45112-1AA5-4514-AE45-C482282399FD}" destId="{4B28E085-EDBB-4C83-A51B-5BF681DEE8FA}" srcOrd="5" destOrd="0" presId="urn:microsoft.com/office/officeart/2011/layout/ConvergingText"/>
    <dgm:cxn modelId="{B9B7FE3B-739D-4695-9C3A-A07727975FA7}" type="presParOf" srcId="{89A45112-1AA5-4514-AE45-C482282399FD}" destId="{75DEBC5C-E71D-4F74-A785-1BB61EDB6044}" srcOrd="6" destOrd="0" presId="urn:microsoft.com/office/officeart/2011/layout/ConvergingText"/>
    <dgm:cxn modelId="{5F428726-B1C3-4360-A288-E5EF99E6C26D}" type="presParOf" srcId="{89A45112-1AA5-4514-AE45-C482282399FD}" destId="{ABBF4D2C-1011-48AE-A3BA-D247DCB8EEF6}" srcOrd="7" destOrd="0" presId="urn:microsoft.com/office/officeart/2011/layout/ConvergingText"/>
    <dgm:cxn modelId="{AE875289-0EEE-479F-A3F0-971BB815B84E}" type="presParOf" srcId="{89A45112-1AA5-4514-AE45-C482282399FD}" destId="{F09A0DE1-BB97-46A5-9C38-ED6350D3CC02}" srcOrd="8" destOrd="0" presId="urn:microsoft.com/office/officeart/2011/layout/ConvergingText"/>
    <dgm:cxn modelId="{ED28F53B-BCBC-446D-A756-662A7220F810}" type="presParOf" srcId="{89A45112-1AA5-4514-AE45-C482282399FD}" destId="{5B0B56EE-0537-46E1-A16C-2F09704C5525}" srcOrd="9" destOrd="0" presId="urn:microsoft.com/office/officeart/2011/layout/ConvergingText"/>
    <dgm:cxn modelId="{221D34F4-C0D2-4B77-988E-2B99E739D65C}" type="presParOf" srcId="{89A45112-1AA5-4514-AE45-C482282399FD}" destId="{6C555E4E-C2CF-426E-922F-6612026534CD}" srcOrd="10" destOrd="0" presId="urn:microsoft.com/office/officeart/2011/layout/ConvergingText"/>
    <dgm:cxn modelId="{D4FB0C87-41B0-48FC-9330-2B1AB67EC5A2}" type="presParOf" srcId="{89A45112-1AA5-4514-AE45-C482282399FD}" destId="{68FF96FB-77B3-4254-8082-301E24F9D58B}" srcOrd="11" destOrd="0" presId="urn:microsoft.com/office/officeart/2011/layout/ConvergingText"/>
    <dgm:cxn modelId="{4E763700-0AC4-4BE4-87EF-110B40F64143}" type="presParOf" srcId="{89A45112-1AA5-4514-AE45-C482282399FD}" destId="{BCBCAF40-EBA3-4EEE-B3CC-73A81CBF71A3}" srcOrd="12" destOrd="0" presId="urn:microsoft.com/office/officeart/2011/layout/ConvergingText"/>
    <dgm:cxn modelId="{3753605D-7CA1-4C4D-9197-B31867062D4A}" type="presParOf" srcId="{89A45112-1AA5-4514-AE45-C482282399FD}" destId="{DF53A45E-D95D-43A1-830E-10E4BD8D815C}" srcOrd="13" destOrd="0" presId="urn:microsoft.com/office/officeart/2011/layout/ConvergingText"/>
    <dgm:cxn modelId="{BA9A64A6-F425-4819-A345-4F981B2B8E92}" type="presParOf" srcId="{89A45112-1AA5-4514-AE45-C482282399FD}" destId="{2020B1C1-2B95-4222-A609-A69E76447015}" srcOrd="14" destOrd="0" presId="urn:microsoft.com/office/officeart/2011/layout/ConvergingText"/>
    <dgm:cxn modelId="{B2D53CF0-56D2-4AE2-ADBC-800D626A2CD0}" type="presParOf" srcId="{89A45112-1AA5-4514-AE45-C482282399FD}" destId="{A2666A8C-49C8-4AF6-ACAA-708C4CE19133}" srcOrd="15" destOrd="0" presId="urn:microsoft.com/office/officeart/2011/layout/ConvergingText"/>
    <dgm:cxn modelId="{72B1D06D-A47D-4A46-9D3E-F2E827C3EF85}" type="presParOf" srcId="{89A45112-1AA5-4514-AE45-C482282399FD}" destId="{A00E49C9-E66A-480D-AC99-3D75963230A4}" srcOrd="16" destOrd="0" presId="urn:microsoft.com/office/officeart/2011/layout/ConvergingText"/>
    <dgm:cxn modelId="{E4479AAE-608B-4FD8-9306-38784A9B9B64}" type="presParOf" srcId="{89A45112-1AA5-4514-AE45-C482282399FD}" destId="{56FDD483-B7B4-4C5E-B0CD-466F7806DF1B}" srcOrd="17" destOrd="0" presId="urn:microsoft.com/office/officeart/2011/layout/ConvergingText"/>
    <dgm:cxn modelId="{902EF33E-E3D8-4568-813B-E06E3CDC107C}" type="presParOf" srcId="{89A45112-1AA5-4514-AE45-C482282399FD}" destId="{7CFB5F50-B595-4B70-86B3-D24A2F5C1E77}" srcOrd="18" destOrd="0" presId="urn:microsoft.com/office/officeart/2011/layout/ConvergingText"/>
    <dgm:cxn modelId="{8935B817-C6E2-4E55-BB51-B61AEB562ED0}" type="presParOf" srcId="{89A45112-1AA5-4514-AE45-C482282399FD}" destId="{406A6001-CDE7-43A6-9DA5-74726342DB55}" srcOrd="19" destOrd="0" presId="urn:microsoft.com/office/officeart/2011/layout/ConvergingText"/>
    <dgm:cxn modelId="{709774D8-D99A-499D-9649-0ABD978DE725}" type="presParOf" srcId="{89A45112-1AA5-4514-AE45-C482282399FD}" destId="{16D81973-5F34-480F-BB6B-67AE62A11308}" srcOrd="20" destOrd="0" presId="urn:microsoft.com/office/officeart/2011/layout/ConvergingText"/>
    <dgm:cxn modelId="{B9A3BEC0-5ACC-4EE5-B077-9AECDE271594}" type="presParOf" srcId="{89A45112-1AA5-4514-AE45-C482282399FD}" destId="{511CDF2B-1425-40F0-917C-CACD6764C1B5}" srcOrd="21" destOrd="0" presId="urn:microsoft.com/office/officeart/2011/layout/ConvergingText"/>
    <dgm:cxn modelId="{721CCB57-E773-440F-A75E-9B6119A6C7E3}" type="presParOf" srcId="{89A45112-1AA5-4514-AE45-C482282399FD}" destId="{538FDF2A-6BF9-4877-AB93-1B7852099CFD}" srcOrd="22" destOrd="0" presId="urn:microsoft.com/office/officeart/2011/layout/ConvergingText"/>
    <dgm:cxn modelId="{6DCB0219-2487-4DD6-9F76-2FAE7A76CDE8}" type="presParOf" srcId="{89A45112-1AA5-4514-AE45-C482282399FD}" destId="{9C42AF66-7493-4EAF-A01A-D5E4CAD91E89}" srcOrd="23" destOrd="0" presId="urn:microsoft.com/office/officeart/2011/layout/ConvergingText"/>
    <dgm:cxn modelId="{ED50E30E-FB70-4197-BAEF-7EEE579B88EA}" type="presParOf" srcId="{89A45112-1AA5-4514-AE45-C482282399FD}" destId="{4B0A67ED-5FFE-4326-998D-05E969577CBD}" srcOrd="24" destOrd="0" presId="urn:microsoft.com/office/officeart/2011/layout/ConvergingText"/>
    <dgm:cxn modelId="{1F9F5F9C-A2AB-4E78-93BA-E530819B1FBC}" type="presParOf" srcId="{89A45112-1AA5-4514-AE45-C482282399FD}" destId="{9618C409-83FF-404A-9647-521AD668B940}" srcOrd="25" destOrd="0" presId="urn:microsoft.com/office/officeart/2011/layout/ConvergingText"/>
    <dgm:cxn modelId="{4AF03645-5AFE-4591-B7BB-ECD3628006D0}" type="presParOf" srcId="{89A45112-1AA5-4514-AE45-C482282399FD}" destId="{D70C59EC-02B4-4303-86DF-822EECAF8D09}" srcOrd="26" destOrd="0" presId="urn:microsoft.com/office/officeart/2011/layout/ConvergingText"/>
    <dgm:cxn modelId="{6709851B-8DEF-495B-AB29-F9FD8083C0D4}" type="presParOf" srcId="{89A45112-1AA5-4514-AE45-C482282399FD}" destId="{D272635C-B511-4841-847B-C8C739726165}" srcOrd="27" destOrd="0" presId="urn:microsoft.com/office/officeart/2011/layout/ConvergingText"/>
    <dgm:cxn modelId="{38A681FC-80F7-4890-A950-2D5E3A103C5E}" type="presParOf" srcId="{89A45112-1AA5-4514-AE45-C482282399FD}" destId="{32DB8C44-1BC9-49E9-877A-1E1271F3D0F6}" srcOrd="28" destOrd="0" presId="urn:microsoft.com/office/officeart/2011/layout/ConvergingText"/>
    <dgm:cxn modelId="{4CC721F4-92EE-4A80-8641-E5E47FA62267}" type="presParOf" srcId="{89A45112-1AA5-4514-AE45-C482282399FD}" destId="{8E60B57D-B8EE-43B6-AC85-BEE0DC60C882}" srcOrd="29" destOrd="0" presId="urn:microsoft.com/office/officeart/2011/layout/ConvergingText"/>
    <dgm:cxn modelId="{A7FEF820-2B10-4346-9744-893E11A44274}" type="presParOf" srcId="{89A45112-1AA5-4514-AE45-C482282399FD}" destId="{47D3E911-A3BE-404B-85BC-64D9D0EE696A}" srcOrd="30" destOrd="0" presId="urn:microsoft.com/office/officeart/2011/layout/ConvergingText"/>
    <dgm:cxn modelId="{0F261A3D-AB5B-4FBB-8E9F-21053C3CC428}" type="presParOf" srcId="{89A45112-1AA5-4514-AE45-C482282399FD}" destId="{6D02D36E-7FD9-4843-8E35-6EB6B38ED0B4}" srcOrd="31" destOrd="0" presId="urn:microsoft.com/office/officeart/2011/layout/ConvergingText"/>
    <dgm:cxn modelId="{CCEC20D6-323A-4D07-A625-0B1B2D18F47C}" type="presParOf" srcId="{89A45112-1AA5-4514-AE45-C482282399FD}" destId="{5D132440-32C7-490F-99F8-8EEFF8816AD5}" srcOrd="32" destOrd="0" presId="urn:microsoft.com/office/officeart/2011/layout/ConvergingText"/>
    <dgm:cxn modelId="{A7927B3E-2FB9-4631-A394-FAE2CCFBFDA6}" type="presParOf" srcId="{89A45112-1AA5-4514-AE45-C482282399FD}" destId="{79DFCD88-12C0-46C2-A5E7-883A57B7B32B}" srcOrd="33" destOrd="0" presId="urn:microsoft.com/office/officeart/2011/layout/ConvergingText"/>
    <dgm:cxn modelId="{A72E79CE-0EC6-4554-80C4-5BFDB959DB07}" type="presParOf" srcId="{89A45112-1AA5-4514-AE45-C482282399FD}" destId="{CCA9585F-2AFE-4973-A01D-C1A3BE16BAAA}" srcOrd="34" destOrd="0" presId="urn:microsoft.com/office/officeart/2011/layout/ConvergingText"/>
    <dgm:cxn modelId="{400320CC-7EDF-4EC6-A8FD-80D017A95744}" type="presParOf" srcId="{89A45112-1AA5-4514-AE45-C482282399FD}" destId="{F8C66F57-EE93-448D-A152-7960D14D5D74}" srcOrd="35" destOrd="0" presId="urn:microsoft.com/office/officeart/2011/layout/ConvergingText"/>
    <dgm:cxn modelId="{95D8B1D6-EE14-4BED-BA56-BA7DB8F4C091}" type="presParOf" srcId="{89A45112-1AA5-4514-AE45-C482282399FD}" destId="{6BFF5DC8-7983-4C34-A71A-66606C0708D6}" srcOrd="36" destOrd="0" presId="urn:microsoft.com/office/officeart/2011/layout/ConvergingText"/>
    <dgm:cxn modelId="{399F3BDB-8057-4DCF-85F0-82D11FEAA040}" type="presParOf" srcId="{89A45112-1AA5-4514-AE45-C482282399FD}" destId="{D502D686-D78E-4441-90FB-076D520FEB3F}" srcOrd="37" destOrd="0" presId="urn:microsoft.com/office/officeart/2011/layout/ConvergingText"/>
    <dgm:cxn modelId="{FE38BA5E-B1E5-42E7-9899-BC12EFC46402}" type="presParOf" srcId="{89A45112-1AA5-4514-AE45-C482282399FD}" destId="{F1ECDD12-4C5C-45F1-9C69-A37F8163D6AD}" srcOrd="38" destOrd="0" presId="urn:microsoft.com/office/officeart/2011/layout/ConvergingText"/>
    <dgm:cxn modelId="{D1F2E60D-51AD-464B-9F1E-9A63B487CA4A}" type="presParOf" srcId="{89A45112-1AA5-4514-AE45-C482282399FD}" destId="{78A914A5-320B-4E2E-B69A-1F3554875BEB}" srcOrd="39" destOrd="0" presId="urn:microsoft.com/office/officeart/2011/layout/ConvergingText"/>
    <dgm:cxn modelId="{7A97C679-216F-4CE3-AD85-A5C6D2516833}" type="presParOf" srcId="{89A45112-1AA5-4514-AE45-C482282399FD}" destId="{2EE0418A-4B76-4442-8144-C94605401BE8}" srcOrd="40" destOrd="0" presId="urn:microsoft.com/office/officeart/2011/layout/ConvergingText"/>
    <dgm:cxn modelId="{9A2D784E-AFAB-439E-B9F6-6087E60A77B7}" type="presParOf" srcId="{89A45112-1AA5-4514-AE45-C482282399FD}" destId="{9AD9AD96-0BD1-4A02-98BA-2837551DBDE0}" srcOrd="41" destOrd="0" presId="urn:microsoft.com/office/officeart/2011/layout/ConvergingText"/>
    <dgm:cxn modelId="{BFAAFB9B-0D0D-4A46-AC47-A5DD94B7B27C}" type="presParOf" srcId="{89A45112-1AA5-4514-AE45-C482282399FD}" destId="{035E3498-73AE-4C3D-933E-BDA3CB22CAD3}" srcOrd="42" destOrd="0" presId="urn:microsoft.com/office/officeart/2011/layout/ConvergingText"/>
    <dgm:cxn modelId="{5FC58C45-9192-4441-935D-C3C7A8CD81DC}" type="presParOf" srcId="{89A45112-1AA5-4514-AE45-C482282399FD}" destId="{704E3A14-8289-4ECA-9EB4-2B358D41FA23}" srcOrd="43" destOrd="0" presId="urn:microsoft.com/office/officeart/2011/layout/ConvergingText"/>
    <dgm:cxn modelId="{6E6581A5-CF9F-44C4-ADDF-4E1A1ADB639E}" type="presParOf" srcId="{89A45112-1AA5-4514-AE45-C482282399FD}" destId="{2351CB13-8AE6-423C-BE5F-F623EA428B3B}" srcOrd="44" destOrd="0" presId="urn:microsoft.com/office/officeart/2011/layout/ConvergingText"/>
    <dgm:cxn modelId="{5E77F890-2C9E-4F81-B89F-460FF3B47C84}" type="presParOf" srcId="{89A45112-1AA5-4514-AE45-C482282399FD}" destId="{9538F7A2-C453-441F-A2FB-30968BC7D30A}" srcOrd="45" destOrd="0" presId="urn:microsoft.com/office/officeart/2011/layout/ConvergingTex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616949" y="310305"/>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1004512" y="697868"/>
          <a:ext cx="1043437" cy="1043437"/>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35606"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What are we trying to Do?</a:t>
          </a:r>
        </a:p>
      </dsp:txBody>
      <dsp:txXfrm>
        <a:off x="35606" y="2695306"/>
        <a:ext cx="2981250" cy="720000"/>
      </dsp:txXfrm>
    </dsp:sp>
    <dsp:sp modelId="{BCD8CDD9-0C56-4401-ADB1-8B48DAB2C96F}">
      <dsp:nvSpPr>
        <dsp:cNvPr id="0" name=""/>
        <dsp:cNvSpPr/>
      </dsp:nvSpPr>
      <dsp:spPr>
        <a:xfrm>
          <a:off x="4119918" y="310305"/>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507481" y="697868"/>
          <a:ext cx="1043437" cy="1043437"/>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538574"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Data exploration</a:t>
          </a:r>
        </a:p>
      </dsp:txBody>
      <dsp:txXfrm>
        <a:off x="3538574" y="2695306"/>
        <a:ext cx="2981250" cy="720000"/>
      </dsp:txXfrm>
    </dsp:sp>
    <dsp:sp modelId="{FF93E135-77D6-48A0-8871-9BC93D705D06}">
      <dsp:nvSpPr>
        <dsp:cNvPr id="0" name=""/>
        <dsp:cNvSpPr/>
      </dsp:nvSpPr>
      <dsp:spPr>
        <a:xfrm>
          <a:off x="7622887" y="310305"/>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8010450" y="697868"/>
          <a:ext cx="1043437" cy="1043437"/>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7041543"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Analysis Results</a:t>
          </a:r>
        </a:p>
      </dsp:txBody>
      <dsp:txXfrm>
        <a:off x="7041543" y="2695306"/>
        <a:ext cx="29812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A80065-588B-4BAD-AA39-2B8A4D3090EE}">
      <dsp:nvSpPr>
        <dsp:cNvPr id="0" name=""/>
        <dsp:cNvSpPr/>
      </dsp:nvSpPr>
      <dsp:spPr>
        <a:xfrm>
          <a:off x="3682284" y="1672273"/>
          <a:ext cx="107243" cy="10724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4B4B84-B523-4CFD-9DF8-A3CF91307970}">
      <dsp:nvSpPr>
        <dsp:cNvPr id="0" name=""/>
        <dsp:cNvSpPr/>
      </dsp:nvSpPr>
      <dsp:spPr>
        <a:xfrm>
          <a:off x="3485986" y="1672273"/>
          <a:ext cx="107243" cy="10724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89BE4A-94D8-4FBC-9D5F-2FB5047707A3}">
      <dsp:nvSpPr>
        <dsp:cNvPr id="0" name=""/>
        <dsp:cNvSpPr/>
      </dsp:nvSpPr>
      <dsp:spPr>
        <a:xfrm>
          <a:off x="3290068" y="1672273"/>
          <a:ext cx="107243" cy="10724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282053-9D67-4330-B87D-F216D09BA08A}">
      <dsp:nvSpPr>
        <dsp:cNvPr id="0" name=""/>
        <dsp:cNvSpPr/>
      </dsp:nvSpPr>
      <dsp:spPr>
        <a:xfrm>
          <a:off x="3093770" y="1672273"/>
          <a:ext cx="107243" cy="10724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62A6E9-F7C7-449A-ADD9-EF81E0246B75}">
      <dsp:nvSpPr>
        <dsp:cNvPr id="0" name=""/>
        <dsp:cNvSpPr/>
      </dsp:nvSpPr>
      <dsp:spPr>
        <a:xfrm>
          <a:off x="2897473" y="1672273"/>
          <a:ext cx="107243" cy="10724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28E085-EDBB-4C83-A51B-5BF681DEE8FA}">
      <dsp:nvSpPr>
        <dsp:cNvPr id="0" name=""/>
        <dsp:cNvSpPr/>
      </dsp:nvSpPr>
      <dsp:spPr>
        <a:xfrm>
          <a:off x="2594310" y="1618651"/>
          <a:ext cx="214487" cy="214278"/>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DEBC5C-E71D-4F74-A785-1BB61EDB6044}">
      <dsp:nvSpPr>
        <dsp:cNvPr id="0" name=""/>
        <dsp:cNvSpPr/>
      </dsp:nvSpPr>
      <dsp:spPr>
        <a:xfrm>
          <a:off x="3507587" y="1450955"/>
          <a:ext cx="107243" cy="10724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BF4D2C-1011-48AE-A3BA-D247DCB8EEF6}">
      <dsp:nvSpPr>
        <dsp:cNvPr id="0" name=""/>
        <dsp:cNvSpPr/>
      </dsp:nvSpPr>
      <dsp:spPr>
        <a:xfrm>
          <a:off x="3507587" y="1895040"/>
          <a:ext cx="107243" cy="10724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9A0DE1-BB97-46A5-9C38-ED6350D3CC02}">
      <dsp:nvSpPr>
        <dsp:cNvPr id="0" name=""/>
        <dsp:cNvSpPr/>
      </dsp:nvSpPr>
      <dsp:spPr>
        <a:xfrm>
          <a:off x="3603462" y="1547225"/>
          <a:ext cx="107243" cy="10724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0B56EE-0537-46E1-A16C-2F09704C5525}">
      <dsp:nvSpPr>
        <dsp:cNvPr id="0" name=""/>
        <dsp:cNvSpPr/>
      </dsp:nvSpPr>
      <dsp:spPr>
        <a:xfrm>
          <a:off x="3609525" y="1799391"/>
          <a:ext cx="107243" cy="10724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555E4E-C2CF-426E-922F-6612026534CD}">
      <dsp:nvSpPr>
        <dsp:cNvPr id="0" name=""/>
        <dsp:cNvSpPr/>
      </dsp:nvSpPr>
      <dsp:spPr>
        <a:xfrm>
          <a:off x="1429031" y="1181605"/>
          <a:ext cx="1084562" cy="1084644"/>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Merged Data</a:t>
          </a:r>
        </a:p>
      </dsp:txBody>
      <dsp:txXfrm>
        <a:off x="1587861" y="1340447"/>
        <a:ext cx="766902" cy="766960"/>
      </dsp:txXfrm>
    </dsp:sp>
    <dsp:sp modelId="{68FF96FB-77B3-4254-8082-301E24F9D58B}">
      <dsp:nvSpPr>
        <dsp:cNvPr id="0" name=""/>
        <dsp:cNvSpPr/>
      </dsp:nvSpPr>
      <dsp:spPr>
        <a:xfrm>
          <a:off x="1479431" y="1007284"/>
          <a:ext cx="214487" cy="214278"/>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BCAF40-EBA3-4EEE-B3CC-73A81CBF71A3}">
      <dsp:nvSpPr>
        <dsp:cNvPr id="0" name=""/>
        <dsp:cNvSpPr/>
      </dsp:nvSpPr>
      <dsp:spPr>
        <a:xfrm>
          <a:off x="1358545" y="907080"/>
          <a:ext cx="107243" cy="10724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53A45E-D95D-43A1-830E-10E4BD8D815C}">
      <dsp:nvSpPr>
        <dsp:cNvPr id="0" name=""/>
        <dsp:cNvSpPr/>
      </dsp:nvSpPr>
      <dsp:spPr>
        <a:xfrm>
          <a:off x="1137237" y="836689"/>
          <a:ext cx="107243" cy="10724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20B1C1-2B95-4222-A609-A69E76447015}">
      <dsp:nvSpPr>
        <dsp:cNvPr id="0" name=""/>
        <dsp:cNvSpPr/>
      </dsp:nvSpPr>
      <dsp:spPr>
        <a:xfrm>
          <a:off x="916307" y="836689"/>
          <a:ext cx="107243" cy="10724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666A8C-49C8-4AF6-ACAA-708C4CE19133}">
      <dsp:nvSpPr>
        <dsp:cNvPr id="0" name=""/>
        <dsp:cNvSpPr/>
      </dsp:nvSpPr>
      <dsp:spPr>
        <a:xfrm>
          <a:off x="695378" y="836689"/>
          <a:ext cx="107243" cy="10724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0E49C9-E66A-480D-AC99-3D75963230A4}">
      <dsp:nvSpPr>
        <dsp:cNvPr id="0" name=""/>
        <dsp:cNvSpPr/>
      </dsp:nvSpPr>
      <dsp:spPr>
        <a:xfrm>
          <a:off x="474448" y="836689"/>
          <a:ext cx="107243" cy="10724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FDD483-B7B4-4C5E-B0CD-466F7806DF1B}">
      <dsp:nvSpPr>
        <dsp:cNvPr id="0" name=""/>
        <dsp:cNvSpPr/>
      </dsp:nvSpPr>
      <dsp:spPr>
        <a:xfrm>
          <a:off x="253140" y="836689"/>
          <a:ext cx="107243" cy="10724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FB5F50-B595-4B70-86B3-D24A2F5C1E77}">
      <dsp:nvSpPr>
        <dsp:cNvPr id="0" name=""/>
        <dsp:cNvSpPr/>
      </dsp:nvSpPr>
      <dsp:spPr>
        <a:xfrm>
          <a:off x="32210" y="836689"/>
          <a:ext cx="107243" cy="10724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D81973-5F34-480F-BB6B-67AE62A11308}">
      <dsp:nvSpPr>
        <dsp:cNvPr id="0" name=""/>
        <dsp:cNvSpPr/>
      </dsp:nvSpPr>
      <dsp:spPr>
        <a:xfrm>
          <a:off x="30695" y="571687"/>
          <a:ext cx="1209617" cy="267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l" defTabSz="622300">
            <a:lnSpc>
              <a:spcPct val="90000"/>
            </a:lnSpc>
            <a:spcBef>
              <a:spcPct val="0"/>
            </a:spcBef>
            <a:spcAft>
              <a:spcPct val="35000"/>
            </a:spcAft>
            <a:buNone/>
          </a:pPr>
          <a:r>
            <a:rPr lang="en-US" sz="1400" kern="1200" dirty="0"/>
            <a:t>Population</a:t>
          </a:r>
        </a:p>
      </dsp:txBody>
      <dsp:txXfrm>
        <a:off x="30695" y="571687"/>
        <a:ext cx="1209617" cy="267900"/>
      </dsp:txXfrm>
    </dsp:sp>
    <dsp:sp modelId="{511CDF2B-1425-40F0-917C-CACD6764C1B5}">
      <dsp:nvSpPr>
        <dsp:cNvPr id="0" name=""/>
        <dsp:cNvSpPr/>
      </dsp:nvSpPr>
      <dsp:spPr>
        <a:xfrm>
          <a:off x="1196732" y="1342884"/>
          <a:ext cx="214487" cy="214278"/>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8FDF2A-6BF9-4877-AB93-1B7852099CFD}">
      <dsp:nvSpPr>
        <dsp:cNvPr id="0" name=""/>
        <dsp:cNvSpPr/>
      </dsp:nvSpPr>
      <dsp:spPr>
        <a:xfrm>
          <a:off x="1019004" y="1386775"/>
          <a:ext cx="107243" cy="10724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42AF66-7493-4EAF-A01A-D5E4CAD91E89}">
      <dsp:nvSpPr>
        <dsp:cNvPr id="0" name=""/>
        <dsp:cNvSpPr/>
      </dsp:nvSpPr>
      <dsp:spPr>
        <a:xfrm>
          <a:off x="815127" y="1386775"/>
          <a:ext cx="107243" cy="10724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0A67ED-5FFE-4326-998D-05E969577CBD}">
      <dsp:nvSpPr>
        <dsp:cNvPr id="0" name=""/>
        <dsp:cNvSpPr/>
      </dsp:nvSpPr>
      <dsp:spPr>
        <a:xfrm>
          <a:off x="611629" y="1386775"/>
          <a:ext cx="107243" cy="10724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18C409-83FF-404A-9647-521AD668B940}">
      <dsp:nvSpPr>
        <dsp:cNvPr id="0" name=""/>
        <dsp:cNvSpPr/>
      </dsp:nvSpPr>
      <dsp:spPr>
        <a:xfrm>
          <a:off x="408132" y="1386775"/>
          <a:ext cx="107243" cy="10724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0C59EC-02B4-4303-86DF-822EECAF8D09}">
      <dsp:nvSpPr>
        <dsp:cNvPr id="0" name=""/>
        <dsp:cNvSpPr/>
      </dsp:nvSpPr>
      <dsp:spPr>
        <a:xfrm>
          <a:off x="204255" y="1386775"/>
          <a:ext cx="107243" cy="10724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72635C-B511-4841-847B-C8C739726165}">
      <dsp:nvSpPr>
        <dsp:cNvPr id="0" name=""/>
        <dsp:cNvSpPr/>
      </dsp:nvSpPr>
      <dsp:spPr>
        <a:xfrm>
          <a:off x="757" y="1386775"/>
          <a:ext cx="107243" cy="10724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DB8C44-1BC9-49E9-877A-1E1271F3D0F6}">
      <dsp:nvSpPr>
        <dsp:cNvPr id="0" name=""/>
        <dsp:cNvSpPr/>
      </dsp:nvSpPr>
      <dsp:spPr>
        <a:xfrm>
          <a:off x="0" y="1122808"/>
          <a:ext cx="1125489" cy="267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l" defTabSz="622300">
            <a:lnSpc>
              <a:spcPct val="90000"/>
            </a:lnSpc>
            <a:spcBef>
              <a:spcPct val="0"/>
            </a:spcBef>
            <a:spcAft>
              <a:spcPct val="35000"/>
            </a:spcAft>
            <a:buNone/>
          </a:pPr>
          <a:r>
            <a:rPr lang="en-US" sz="1400" kern="1200" dirty="0"/>
            <a:t>physicians</a:t>
          </a:r>
        </a:p>
      </dsp:txBody>
      <dsp:txXfrm>
        <a:off x="0" y="1122808"/>
        <a:ext cx="1125489" cy="267900"/>
      </dsp:txXfrm>
    </dsp:sp>
    <dsp:sp modelId="{8E60B57D-B8EE-43B6-AC85-BEE0DC60C882}">
      <dsp:nvSpPr>
        <dsp:cNvPr id="0" name=""/>
        <dsp:cNvSpPr/>
      </dsp:nvSpPr>
      <dsp:spPr>
        <a:xfrm>
          <a:off x="1196732" y="1857774"/>
          <a:ext cx="214487" cy="214278"/>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D3E911-A3BE-404B-85BC-64D9D0EE696A}">
      <dsp:nvSpPr>
        <dsp:cNvPr id="0" name=""/>
        <dsp:cNvSpPr/>
      </dsp:nvSpPr>
      <dsp:spPr>
        <a:xfrm>
          <a:off x="1019004" y="1985306"/>
          <a:ext cx="107243" cy="10724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02D36E-7FD9-4843-8E35-6EB6B38ED0B4}">
      <dsp:nvSpPr>
        <dsp:cNvPr id="0" name=""/>
        <dsp:cNvSpPr/>
      </dsp:nvSpPr>
      <dsp:spPr>
        <a:xfrm>
          <a:off x="815127" y="1985306"/>
          <a:ext cx="107243" cy="10724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132440-32C7-490F-99F8-8EEFF8816AD5}">
      <dsp:nvSpPr>
        <dsp:cNvPr id="0" name=""/>
        <dsp:cNvSpPr/>
      </dsp:nvSpPr>
      <dsp:spPr>
        <a:xfrm>
          <a:off x="611629" y="1985306"/>
          <a:ext cx="107243" cy="10724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DFCD88-12C0-46C2-A5E7-883A57B7B32B}">
      <dsp:nvSpPr>
        <dsp:cNvPr id="0" name=""/>
        <dsp:cNvSpPr/>
      </dsp:nvSpPr>
      <dsp:spPr>
        <a:xfrm>
          <a:off x="408132" y="1985306"/>
          <a:ext cx="107243" cy="10724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A9585F-2AFE-4973-A01D-C1A3BE16BAAA}">
      <dsp:nvSpPr>
        <dsp:cNvPr id="0" name=""/>
        <dsp:cNvSpPr/>
      </dsp:nvSpPr>
      <dsp:spPr>
        <a:xfrm>
          <a:off x="204255" y="1985306"/>
          <a:ext cx="107243" cy="10724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C66F57-EE93-448D-A152-7960D14D5D74}">
      <dsp:nvSpPr>
        <dsp:cNvPr id="0" name=""/>
        <dsp:cNvSpPr/>
      </dsp:nvSpPr>
      <dsp:spPr>
        <a:xfrm>
          <a:off x="757" y="1985306"/>
          <a:ext cx="107243" cy="10724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FF5DC8-7983-4C34-A71A-66606C0708D6}">
      <dsp:nvSpPr>
        <dsp:cNvPr id="0" name=""/>
        <dsp:cNvSpPr/>
      </dsp:nvSpPr>
      <dsp:spPr>
        <a:xfrm>
          <a:off x="0" y="1720097"/>
          <a:ext cx="1125489" cy="267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l" defTabSz="622300">
            <a:lnSpc>
              <a:spcPct val="90000"/>
            </a:lnSpc>
            <a:spcBef>
              <a:spcPct val="0"/>
            </a:spcBef>
            <a:spcAft>
              <a:spcPct val="35000"/>
            </a:spcAft>
            <a:buNone/>
          </a:pPr>
          <a:r>
            <a:rPr lang="en-US" sz="1400" kern="1200" dirty="0"/>
            <a:t>Income</a:t>
          </a:r>
        </a:p>
      </dsp:txBody>
      <dsp:txXfrm>
        <a:off x="0" y="1720097"/>
        <a:ext cx="1125489" cy="267900"/>
      </dsp:txXfrm>
    </dsp:sp>
    <dsp:sp modelId="{D502D686-D78E-4441-90FB-076D520FEB3F}">
      <dsp:nvSpPr>
        <dsp:cNvPr id="0" name=""/>
        <dsp:cNvSpPr/>
      </dsp:nvSpPr>
      <dsp:spPr>
        <a:xfrm>
          <a:off x="1479431" y="2227949"/>
          <a:ext cx="214487" cy="214278"/>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ECDD12-4C5C-45F1-9C69-A37F8163D6AD}">
      <dsp:nvSpPr>
        <dsp:cNvPr id="0" name=""/>
        <dsp:cNvSpPr/>
      </dsp:nvSpPr>
      <dsp:spPr>
        <a:xfrm>
          <a:off x="1356651" y="2433532"/>
          <a:ext cx="107243" cy="10724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A914A5-320B-4E2E-B69A-1F3554875BEB}">
      <dsp:nvSpPr>
        <dsp:cNvPr id="0" name=""/>
        <dsp:cNvSpPr/>
      </dsp:nvSpPr>
      <dsp:spPr>
        <a:xfrm>
          <a:off x="1136100" y="2534771"/>
          <a:ext cx="107243" cy="10724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E0418A-4B76-4442-8144-C94605401BE8}">
      <dsp:nvSpPr>
        <dsp:cNvPr id="0" name=""/>
        <dsp:cNvSpPr/>
      </dsp:nvSpPr>
      <dsp:spPr>
        <a:xfrm>
          <a:off x="915171" y="2534771"/>
          <a:ext cx="107243" cy="10724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D9AD96-0BD1-4A02-98BA-2837551DBDE0}">
      <dsp:nvSpPr>
        <dsp:cNvPr id="0" name=""/>
        <dsp:cNvSpPr/>
      </dsp:nvSpPr>
      <dsp:spPr>
        <a:xfrm>
          <a:off x="694620" y="2534771"/>
          <a:ext cx="107243" cy="10724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5E3498-73AE-4C3D-933E-BDA3CB22CAD3}">
      <dsp:nvSpPr>
        <dsp:cNvPr id="0" name=""/>
        <dsp:cNvSpPr/>
      </dsp:nvSpPr>
      <dsp:spPr>
        <a:xfrm>
          <a:off x="474069" y="2534771"/>
          <a:ext cx="107243" cy="10724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4E3A14-8289-4ECA-9EB4-2B358D41FA23}">
      <dsp:nvSpPr>
        <dsp:cNvPr id="0" name=""/>
        <dsp:cNvSpPr/>
      </dsp:nvSpPr>
      <dsp:spPr>
        <a:xfrm>
          <a:off x="253140" y="2534771"/>
          <a:ext cx="107243" cy="10724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51CB13-8AE6-423C-BE5F-F623EA428B3B}">
      <dsp:nvSpPr>
        <dsp:cNvPr id="0" name=""/>
        <dsp:cNvSpPr/>
      </dsp:nvSpPr>
      <dsp:spPr>
        <a:xfrm>
          <a:off x="32589" y="2534771"/>
          <a:ext cx="107243" cy="10724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38F7A2-C453-441F-A2FB-30968BC7D30A}">
      <dsp:nvSpPr>
        <dsp:cNvPr id="0" name=""/>
        <dsp:cNvSpPr/>
      </dsp:nvSpPr>
      <dsp:spPr>
        <a:xfrm>
          <a:off x="30695" y="2266043"/>
          <a:ext cx="1209617" cy="267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l" defTabSz="622300">
            <a:lnSpc>
              <a:spcPct val="90000"/>
            </a:lnSpc>
            <a:spcBef>
              <a:spcPct val="0"/>
            </a:spcBef>
            <a:spcAft>
              <a:spcPct val="35000"/>
            </a:spcAft>
            <a:buNone/>
          </a:pPr>
          <a:r>
            <a:rPr lang="en-US" sz="1400" kern="1200" dirty="0"/>
            <a:t>Zip Codes</a:t>
          </a:r>
        </a:p>
      </dsp:txBody>
      <dsp:txXfrm>
        <a:off x="30695" y="2266043"/>
        <a:ext cx="1209617" cy="2679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1/layout/ConvergingText">
  <dgm:title val="Converging Text"/>
  <dgm:desc val="Use to show multiple steps or parts that merge into a whole. Limited to one Level 1 shape that contains text and a maximum of five Level 2 shapes."/>
  <dgm:catLst>
    <dgm:cat type="process" pri="6500"/>
    <dgm:cat type="officeonline" pri="50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clrData>
  <dgm:layoutNode name="Name0">
    <dgm:varLst>
      <dgm:chMax/>
      <dgm:chPref val="1"/>
      <dgm:dir/>
      <dgm:animOne val="branch"/>
      <dgm:animLvl val="lvl"/>
      <dgm:resizeHandles/>
    </dgm:varLst>
    <dgm:choose name="Name1">
      <dgm:if name="Name2" func="var" arg="dir" op="equ" val="norm">
        <dgm:alg type="lin">
          <dgm:param type="linDir" val="fromL"/>
          <dgm:param type="vertAlign" val="mid"/>
          <dgm:param type="nodeVertAlign" val="mid"/>
          <dgm:param type="horzAlign" val="ctr"/>
        </dgm:alg>
      </dgm:if>
      <dgm:else name="Name3">
        <dgm:alg type="lin">
          <dgm:param type="linDir" val="fromR"/>
          <dgm:param type="vertAlign" val="mid"/>
          <dgm:param type="nodeVertAlign" val="mid"/>
          <dgm:param type="horzAlign" val="ctr"/>
        </dgm:alg>
      </dgm:else>
    </dgm:choose>
    <dgm:shape xmlns:r="http://schemas.openxmlformats.org/officeDocument/2006/relationships" r:blip="">
      <dgm:adjLst/>
    </dgm:shape>
    <dgm:constrLst>
      <dgm:constr type="primFontSz" for="des" forName="Parent" op="equ" val="65"/>
      <dgm:constr type="primFontSz" for="des" forName="Child1" op="equ" val="65"/>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w" for="ch" forName="composite" refType="w"/>
      <dgm:constr type="h" for="ch" forName="composite" refType="h"/>
      <dgm:constr type="sp" refType="w" refFor="ch" refForName="composite" op="equ" fact="0.05"/>
      <dgm:constr type="w" for="ch" forName="sibTrans" refType="w" refFor="ch" refForName="composite" op="equ" fact="0.05"/>
      <dgm:constr type="h" for="ch" forName="sibTrans" refType="w" refFor="ch" refForName="sibTrans" op="equ"/>
    </dgm:constrLst>
    <dgm:forEach name="nodesForEach" axis="ch" ptType="node">
      <dgm:layoutNode name="composite">
        <dgm:choose name="Name4">
          <dgm:if name="Name5" func="var" arg="dir" op="equ" val="norm">
            <dgm:choose name="Name6">
              <dgm:if name="Name7" axis="ch" ptType="node" func="cnt" op="equ" val="0">
                <dgm:alg type="composite">
                  <dgm:param type="ar" val="2.1059"/>
                </dgm:alg>
                <dgm:constrLst>
                  <dgm:constr type="l" for="ch" forName="Parent" refType="w" fact="0"/>
                  <dgm:constr type="t" for="ch" forName="Parent" refType="h" fact="0"/>
                  <dgm:constr type="w" for="ch" forName="Parent" refType="w" fact="0.4749"/>
                  <dgm:constr type="h" for="ch" forName="Parent" refType="h"/>
                  <dgm:constr type="l" for="ch" forName="ParentAccent1" refType="w" fact="0.9531"/>
                  <dgm:constr type="t" for="ch" forName="ParentAccent1" refType="h" fact="0.4506"/>
                  <dgm:constr type="w" for="ch" forName="ParentAccent1" refType="w" fact="0.0469"/>
                  <dgm:constr type="h" for="ch" forName="ParentAccent1" refType="h" fact="0.0988"/>
                  <dgm:constr type="l" for="ch" forName="ParentAccent2" refType="w" fact="0.8734"/>
                  <dgm:constr type="t" for="ch" forName="ParentAccent2" refType="h" fact="0.4506"/>
                  <dgm:constr type="w" for="ch" forName="ParentAccent2" refType="w" fact="0.0469"/>
                  <dgm:constr type="h" for="ch" forName="ParentAccent2" refType="h" fact="0.0988"/>
                  <dgm:constr type="l" for="ch" forName="ParentAccent3" refType="w" fact="0.7937"/>
                  <dgm:constr type="t" for="ch" forName="ParentAccent3" refType="h" fact="0.4506"/>
                  <dgm:constr type="w" for="ch" forName="ParentAccent3" refType="w" fact="0.0469"/>
                  <dgm:constr type="h" for="ch" forName="ParentAccent3" refType="h" fact="0.0988"/>
                  <dgm:constr type="l" for="ch" forName="ParentAccent4" refType="w" fact="0.714"/>
                  <dgm:constr type="t" for="ch" forName="ParentAccent4" refType="h" fact="0.4506"/>
                  <dgm:constr type="w" for="ch" forName="ParentAccent4" refType="w" fact="0.0469"/>
                  <dgm:constr type="h" for="ch" forName="ParentAccent4" refType="h" fact="0.0988"/>
                  <dgm:constr type="l" for="ch" forName="ParentAccent5" refType="w" fact="0.6343"/>
                  <dgm:constr type="t" for="ch" forName="ParentAccent5" refType="h" fact="0.4506"/>
                  <dgm:constr type="w" for="ch" forName="ParentAccent5" refType="w" fact="0.0469"/>
                  <dgm:constr type="h" for="ch" forName="ParentAccent5" refType="h" fact="0.0988"/>
                  <dgm:constr type="l" for="ch" forName="ParentAccent6" refType="w" fact="0.5076"/>
                  <dgm:constr type="t" for="ch" forName="ParentAccent6" refType="h" fact="0.4012"/>
                  <dgm:constr type="w" for="ch" forName="ParentAccent6" refType="w" fact="0.0939"/>
                  <dgm:constr type="h" for="ch" forName="ParentAccent6" refType="h" fact="0.1976"/>
                  <dgm:constr type="l" for="ch" forName="ParentAccent7" refType="w" fact="0.8766"/>
                  <dgm:constr type="t" for="ch" forName="ParentAccent7" refType="h" fact="0.2465"/>
                  <dgm:constr type="w" for="ch" forName="ParentAccent7" refType="w" fact="0.0469"/>
                  <dgm:constr type="h" for="ch" forName="ParentAccent7" refType="h" fact="0.0988"/>
                  <dgm:constr type="l" for="ch" forName="ParentAccent8" refType="w" fact="0.8766"/>
                  <dgm:constr type="t" for="ch" forName="ParentAccent8" refType="h" fact="0.6562"/>
                  <dgm:constr type="w" for="ch" forName="ParentAccent8" refType="w" fact="0.0469"/>
                  <dgm:constr type="h" for="ch" forName="ParentAccent8" refType="h" fact="0.0988"/>
                  <dgm:constr type="l" for="ch" forName="ParentAccent9" refType="w" fact="0.9185"/>
                  <dgm:constr type="t" for="ch" forName="ParentAccent9" refType="h" fact="0.3353"/>
                  <dgm:constr type="w" for="ch" forName="ParentAccent9" refType="w" fact="0.0469"/>
                  <dgm:constr type="h" for="ch" forName="ParentAccent9" refType="h" fact="0.0988"/>
                  <dgm:constr type="l" for="ch" forName="ParentAccent10" refType="w" fact="0.9213"/>
                  <dgm:constr type="t" for="ch" forName="ParentAccent10" refType="h" fact="0.5679"/>
                  <dgm:constr type="w" for="ch" forName="ParentAccent10" refType="w" fact="0.0469"/>
                  <dgm:constr type="h" for="ch" forName="ParentAccent10" refType="h" fact="0.0988"/>
                </dgm:constrLst>
              </dgm:if>
              <dgm:if name="Name8" axis="ch" ptType="node" func="cnt" op="equ" val="1">
                <dgm:alg type="composite">
                  <dgm:param type="ar" val="3.4411"/>
                </dgm:alg>
                <dgm:constrLst>
                  <dgm:constr type="l" for="ch" forName="Child1Accent1" refType="w" fact="0.284"/>
                  <dgm:constr type="t" for="ch" forName="Child1Accent1" refType="h" fact="0.4012"/>
                  <dgm:constr type="w" for="ch" forName="Child1Accent1" refType="w" fact="0.0574"/>
                  <dgm:constr type="h" for="ch" forName="Child1Accent1" refType="h" fact="0.1976"/>
                  <dgm:constr type="l" for="ch" forName="Child1Accent2" refType="w" fact="0.2272"/>
                  <dgm:constr type="t" for="ch" forName="Child1Accent2" refType="h" fact="0.4506"/>
                  <dgm:constr type="w" for="ch" forName="Child1Accent2" refType="w" fact="0.0287"/>
                  <dgm:constr type="h" for="ch" forName="Child1Accent2" refType="h" fact="0.0988"/>
                  <dgm:constr type="l" for="ch" forName="Child1Accent3" refType="w" fact="0.1705"/>
                  <dgm:constr type="t" for="ch" forName="Child1Accent3" refType="h" fact="0.4506"/>
                  <dgm:constr type="w" for="ch" forName="Child1Accent3" refType="w" fact="0.0287"/>
                  <dgm:constr type="h" for="ch" forName="Child1Accent3" refType="h" fact="0.0988"/>
                  <dgm:constr type="l" for="ch" forName="Child1Accent4" refType="w" fact="0.1137"/>
                  <dgm:constr type="t" for="ch" forName="Child1Accent4" refType="h" fact="0.4506"/>
                  <dgm:constr type="w" for="ch" forName="Child1Accent4" refType="w" fact="0.0287"/>
                  <dgm:constr type="h" for="ch" forName="Child1Accent4" refType="h" fact="0.0988"/>
                  <dgm:constr type="l" for="ch" forName="Child1Accent5" refType="w" fact="0.057"/>
                  <dgm:constr type="t" for="ch" forName="Child1Accent5" refType="h" fact="0.4506"/>
                  <dgm:constr type="w" for="ch" forName="Child1Accent5" refType="w" fact="0.0287"/>
                  <dgm:constr type="h" for="ch" forName="Child1Accent5" refType="h" fact="0.0988"/>
                  <dgm:constr type="l" for="ch" forName="Child1Accent6" refType="w" fact="0.0002"/>
                  <dgm:constr type="t" for="ch" forName="Child1Accent6" refType="h" fact="0.4506"/>
                  <dgm:constr type="w" for="ch" forName="Child1Accent6" refType="w" fact="0.0287"/>
                  <dgm:constr type="h" for="ch" forName="Child1Accent6" refType="h" fact="0.0988"/>
                  <dgm:constr type="l" for="ch" forName="Child1Accent7" refType="w" fact="0"/>
                  <dgm:constr type="t" for="ch" forName="Child1Accent7" refType="h" fact="0"/>
                  <dgm:constr type="w" for="ch" forName="Child1Accent7" refType="w" fact="0"/>
                  <dgm:constr type="h" for="ch" forName="Child1Accent7" refType="h" fact="0"/>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ParentAccent1" refType="w" fact="0.9713"/>
                  <dgm:constr type="t" for="ch" forName="ParentAccent1" refType="h" fact="0.4506"/>
                  <dgm:constr type="w" for="ch" forName="ParentAccent1" refType="w" fact="0.0287"/>
                  <dgm:constr type="h" for="ch" forName="ParentAccent1" refType="h" fact="0.0988"/>
                  <dgm:constr type="l" for="ch" forName="ParentAccent2" refType="w" fact="0.9187"/>
                  <dgm:constr type="t" for="ch" forName="ParentAccent2" refType="h" fact="0.4506"/>
                  <dgm:constr type="w" for="ch" forName="ParentAccent2" refType="w" fact="0.0287"/>
                  <dgm:constr type="h" for="ch" forName="ParentAccent2" refType="h" fact="0.0988"/>
                  <dgm:constr type="l" for="ch" forName="ParentAccent3" refType="w" fact="0.8661"/>
                  <dgm:constr type="t" for="ch" forName="ParentAccent3" refType="h" fact="0.4506"/>
                  <dgm:constr type="w" for="ch" forName="ParentAccent3" refType="w" fact="0.0287"/>
                  <dgm:constr type="h" for="ch" forName="ParentAccent3" refType="h" fact="0.0988"/>
                  <dgm:constr type="l" for="ch" forName="ParentAccent4" refType="w" fact="0.8136"/>
                  <dgm:constr type="t" for="ch" forName="ParentAccent4" refType="h" fact="0.4506"/>
                  <dgm:constr type="w" for="ch" forName="ParentAccent4" refType="w" fact="0.0287"/>
                  <dgm:constr type="h" for="ch" forName="ParentAccent4" refType="h" fact="0.0988"/>
                  <dgm:constr type="l" for="ch" forName="ParentAccent5" refType="w" fact="0.761"/>
                  <dgm:constr type="t" for="ch" forName="ParentAccent5" refType="h" fact="0.4506"/>
                  <dgm:constr type="w" for="ch" forName="ParentAccent5" refType="w" fact="0.0287"/>
                  <dgm:constr type="h" for="ch" forName="ParentAccent5" refType="h" fact="0.0988"/>
                  <dgm:constr type="l" for="ch" forName="ParentAccent6" refType="w" fact="0.6797"/>
                  <dgm:constr type="t" for="ch" forName="ParentAccent6" refType="h" fact="0.4012"/>
                  <dgm:constr type="w" for="ch" forName="ParentAccent6" refType="w" fact="0.0574"/>
                  <dgm:constr type="h" for="ch" forName="ParentAccent6" refType="h" fact="0.1976"/>
                  <dgm:constr type="l" for="ch" forName="ParentAccent7" refType="w" fact="0.9245"/>
                  <dgm:constr type="t" for="ch" forName="ParentAccent7" refType="h" fact="0.2465"/>
                  <dgm:constr type="w" for="ch" forName="ParentAccent7" refType="w" fact="0.0287"/>
                  <dgm:constr type="h" for="ch" forName="ParentAccent7" refType="h" fact="0.0988"/>
                  <dgm:constr type="l" for="ch" forName="ParentAccent8" refType="w" fact="0.9245"/>
                  <dgm:constr type="t" for="ch" forName="ParentAccent8" refType="h" fact="0.6562"/>
                  <dgm:constr type="w" for="ch" forName="ParentAccent8" refType="w" fact="0.0287"/>
                  <dgm:constr type="h" for="ch" forName="ParentAccent8" refType="h" fact="0.0988"/>
                  <dgm:constr type="l" for="ch" forName="ParentAccent9" refType="w" fact="0.9501"/>
                  <dgm:constr type="t" for="ch" forName="ParentAccent9" refType="h" fact="0.3353"/>
                  <dgm:constr type="w" for="ch" forName="ParentAccent9" refType="w" fact="0.0287"/>
                  <dgm:constr type="h" for="ch" forName="ParentAccent9" refType="h" fact="0.0988"/>
                  <dgm:constr type="l" for="ch" forName="ParentAccent10" refType="w" fact="0.9518"/>
                  <dgm:constr type="t" for="ch" forName="ParentAccent10" refType="h" fact="0.5679"/>
                  <dgm:constr type="w" for="ch" forName="ParentAccent10" refType="w" fact="0.0287"/>
                  <dgm:constr type="h" for="ch" forName="ParentAccent10" refType="h" fact="0.0988"/>
                  <dgm:constr type="l" for="ch" forName="Child1" refType="w" fact="0"/>
                  <dgm:constr type="t" for="ch" forName="Child1" refType="h" fact="0.1978"/>
                  <dgm:constr type="w" for="ch" forName="Child1" refType="w" fact="0.2544"/>
                  <dgm:constr type="h" for="ch" forName="Child1" refType="h" fact="0.2541"/>
                  <dgm:constr type="l" for="ch" forName="Parent" refType="w" fact="0.3653"/>
                  <dgm:constr type="t" for="ch" forName="Parent" refType="h" fact="0"/>
                  <dgm:constr type="w" for="ch" forName="Parent" refType="w" fact="0.2906"/>
                  <dgm:constr type="h" for="ch" forName="Parent" refType="h"/>
                </dgm:constrLst>
              </dgm:if>
              <dgm:if name="Name9" axis="ch" ptType="node" func="cnt" op="equ" val="2">
                <dgm:alg type="composite">
                  <dgm:param type="ar" val="2.1185"/>
                </dgm:alg>
                <dgm:constrLst>
                  <dgm:constr type="l" for="ch" forName="Child1Accent1" refType="w" fact="0.3436"/>
                  <dgm:constr type="t" for="ch" forName="Child1Accent1" refType="h" fact="0.2211"/>
                  <dgm:constr type="w" for="ch" forName="Child1Accent1" refType="w" fact="0.0574"/>
                  <dgm:constr type="h" for="ch" forName="Child1Accent1" refType="h" fact="0.1217"/>
                  <dgm:constr type="l" for="ch" forName="Child1Accent2" refType="w" fact="0.3068"/>
                  <dgm:constr type="t" for="ch" forName="Child1Accent2" refType="h" fact="0.1569"/>
                  <dgm:constr type="w" for="ch" forName="Child1Accent2" refType="w" fact="0.0287"/>
                  <dgm:constr type="h" for="ch" forName="Child1Accent2" refType="h" fact="0.0608"/>
                  <dgm:constr type="l" for="ch" forName="Child1Accent3" refType="w" fact="0.2455"/>
                  <dgm:constr type="t" for="ch" forName="Child1Accent3" refType="h" fact="0.1569"/>
                  <dgm:constr type="w" for="ch" forName="Child1Accent3" refType="w" fact="0.0287"/>
                  <dgm:constr type="h" for="ch" forName="Child1Accent3" refType="h" fact="0.0608"/>
                  <dgm:constr type="l" for="ch" forName="Child1Accent4" refType="w" fact="0.1842"/>
                  <dgm:constr type="t" for="ch" forName="Child1Accent4" refType="h" fact="0.1569"/>
                  <dgm:constr type="w" for="ch" forName="Child1Accent4" refType="w" fact="0.0287"/>
                  <dgm:constr type="h" for="ch" forName="Child1Accent4" refType="h" fact="0.0608"/>
                  <dgm:constr type="l" for="ch" forName="Child1Accent5" refType="w" fact="0.1229"/>
                  <dgm:constr type="t" for="ch" forName="Child1Accent5" refType="h" fact="0.1569"/>
                  <dgm:constr type="w" for="ch" forName="Child1Accent5" refType="w" fact="0.0287"/>
                  <dgm:constr type="h" for="ch" forName="Child1Accent5" refType="h" fact="0.0608"/>
                  <dgm:constr type="l" for="ch" forName="Child1Accent6" refType="w" fact="0.0615"/>
                  <dgm:constr type="t" for="ch" forName="Child1Accent6" refType="h" fact="0.1569"/>
                  <dgm:constr type="w" for="ch" forName="Child1Accent6" refType="w" fact="0.0287"/>
                  <dgm:constr type="h" for="ch" forName="Child1Accent6" refType="h" fact="0.0608"/>
                  <dgm:constr type="l" for="ch" forName="Child1Accent7" refType="w" fact="0.0002"/>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Child2Accent1" refType="w" fact="0.3436"/>
                  <dgm:constr type="t" for="ch" forName="Child2Accent1" refType="h" fact="0.8153"/>
                  <dgm:constr type="w" for="ch" forName="Child2Accent1" refType="w" fact="0.0574"/>
                  <dgm:constr type="h" for="ch" forName="Child2Accent1" refType="h" fact="0.1217"/>
                  <dgm:constr type="l" for="ch" forName="Child2Accent2" refType="w" fact="0.3068"/>
                  <dgm:constr type="t" for="ch" forName="Child2Accent2" refType="h" fact="0.9392"/>
                  <dgm:constr type="w" for="ch" forName="Child2Accent2" refType="w" fact="0.0287"/>
                  <dgm:constr type="h" for="ch" forName="Child2Accent2" refType="h" fact="0.0608"/>
                  <dgm:constr type="l" for="ch" forName="Child2Accent3" refType="w" fact="0.2455"/>
                  <dgm:constr type="t" for="ch" forName="Child2Accent3" refType="h" fact="0.9392"/>
                  <dgm:constr type="w" for="ch" forName="Child2Accent3" refType="w" fact="0.0287"/>
                  <dgm:constr type="h" for="ch" forName="Child2Accent3" refType="h" fact="0.0608"/>
                  <dgm:constr type="l" for="ch" forName="Child2Accent4" refType="w" fact="0.1842"/>
                  <dgm:constr type="t" for="ch" forName="Child2Accent4" refType="h" fact="0.9392"/>
                  <dgm:constr type="w" for="ch" forName="Child2Accent4" refType="w" fact="0.0287"/>
                  <dgm:constr type="h" for="ch" forName="Child2Accent4" refType="h" fact="0.0608"/>
                  <dgm:constr type="l" for="ch" forName="Child2Accent5" refType="w" fact="0.1229"/>
                  <dgm:constr type="t" for="ch" forName="Child2Accent5" refType="h" fact="0.9392"/>
                  <dgm:constr type="w" for="ch" forName="Child2Accent5" refType="w" fact="0.0287"/>
                  <dgm:constr type="h" for="ch" forName="Child2Accent5" refType="h" fact="0.0608"/>
                  <dgm:constr type="l" for="ch" forName="Child2Accent6" refType="w" fact="0.0615"/>
                  <dgm:constr type="t" for="ch" forName="Child2Accent6" refType="h" fact="0.9392"/>
                  <dgm:constr type="w" for="ch" forName="Child2Accent6" refType="w" fact="0.0287"/>
                  <dgm:constr type="h" for="ch" forName="Child2Accent6" refType="h" fact="0.0608"/>
                  <dgm:constr type="l" for="ch" forName="Child2Accent7" refType="w" fact="0.0002"/>
                  <dgm:constr type="t" for="ch" forName="Child2Accent7" refType="h" fact="0.9392"/>
                  <dgm:constr type="w" for="ch" forName="Child2Accent7" refType="w" fact="0.0287"/>
                  <dgm:constr type="h" for="ch" forName="Child2Accent7" refType="h" fact="0.0608"/>
                  <dgm:constr type="l" for="ch" forName="ParentAccent1" refType="w" fact="0.9713"/>
                  <dgm:constr type="t" for="ch" forName="ParentAccent1" refType="h" fact="0.5511"/>
                  <dgm:constr type="w" for="ch" forName="ParentAccent1" refType="w" fact="0.0287"/>
                  <dgm:constr type="h" for="ch" forName="ParentAccent1" refType="h" fact="0.0608"/>
                  <dgm:constr type="l" for="ch" forName="ParentAccent2" refType="w" fact="0.9187"/>
                  <dgm:constr type="t" for="ch" forName="ParentAccent2" refType="h" fact="0.5511"/>
                  <dgm:constr type="w" for="ch" forName="ParentAccent2" refType="w" fact="0.0287"/>
                  <dgm:constr type="h" for="ch" forName="ParentAccent2" refType="h" fact="0.0608"/>
                  <dgm:constr type="l" for="ch" forName="ParentAccent3" refType="w" fact="0.8661"/>
                  <dgm:constr type="t" for="ch" forName="ParentAccent3" refType="h" fact="0.5511"/>
                  <dgm:constr type="w" for="ch" forName="ParentAccent3" refType="w" fact="0.0287"/>
                  <dgm:constr type="h" for="ch" forName="ParentAccent3" refType="h" fact="0.0608"/>
                  <dgm:constr type="l" for="ch" forName="ParentAccent4" refType="w" fact="0.8136"/>
                  <dgm:constr type="t" for="ch" forName="ParentAccent4" refType="h" fact="0.5511"/>
                  <dgm:constr type="w" for="ch" forName="ParentAccent4" refType="w" fact="0.0287"/>
                  <dgm:constr type="h" for="ch" forName="ParentAccent4" refType="h" fact="0.0608"/>
                  <dgm:constr type="l" for="ch" forName="ParentAccent5" refType="w" fact="0.761"/>
                  <dgm:constr type="t" for="ch" forName="ParentAccent5" refType="h" fact="0.5511"/>
                  <dgm:constr type="w" for="ch" forName="ParentAccent5" refType="w" fact="0.0287"/>
                  <dgm:constr type="h" for="ch" forName="ParentAccent5" refType="h" fact="0.0608"/>
                  <dgm:constr type="l" for="ch" forName="ParentAccent6" refType="w" fact="0.6797"/>
                  <dgm:constr type="t" for="ch" forName="ParentAccent6" refType="h" fact="0.5207"/>
                  <dgm:constr type="w" for="ch" forName="ParentAccent6" refType="w" fact="0.0574"/>
                  <dgm:constr type="h" for="ch" forName="ParentAccent6" refType="h" fact="0.1217"/>
                  <dgm:constr type="l" for="ch" forName="ParentAccent7" refType="w" fact="0.9245"/>
                  <dgm:constr type="t" for="ch" forName="ParentAccent7" refType="h" fact="0.4255"/>
                  <dgm:constr type="w" for="ch" forName="ParentAccent7" refType="w" fact="0.0287"/>
                  <dgm:constr type="h" for="ch" forName="ParentAccent7" refType="h" fact="0.0608"/>
                  <dgm:constr type="l" for="ch" forName="ParentAccent8" refType="w" fact="0.9245"/>
                  <dgm:constr type="t" for="ch" forName="ParentAccent8" refType="h" fact="0.6776"/>
                  <dgm:constr type="w" for="ch" forName="ParentAccent8" refType="w" fact="0.0287"/>
                  <dgm:constr type="h" for="ch" forName="ParentAccent8" refType="h" fact="0.0608"/>
                  <dgm:constr type="l" for="ch" forName="ParentAccent9" refType="w" fact="0.9501"/>
                  <dgm:constr type="t" for="ch" forName="ParentAccent9" refType="h" fact="0.4801"/>
                  <dgm:constr type="w" for="ch" forName="ParentAccent9" refType="w" fact="0.0287"/>
                  <dgm:constr type="h" for="ch" forName="ParentAccent9" refType="h" fact="0.0608"/>
                  <dgm:constr type="l" for="ch" forName="ParentAccent10" refType="w" fact="0.9518"/>
                  <dgm:constr type="t" for="ch" forName="ParentAccent10" refType="h" fact="0.6233"/>
                  <dgm:constr type="w" for="ch" forName="ParentAccent10" refType="w" fact="0.0287"/>
                  <dgm:constr type="h" for="ch" forName="ParentAccent10" refType="h" fact="0.0608"/>
                  <dgm:constr type="l" for="ch" forName="Child2" refType="w" fact="0"/>
                  <dgm:constr type="t" for="ch" forName="Child2" refType="h" fact="0.7822"/>
                  <dgm:constr type="w" for="ch" forName="Child2" refType="w" fact="0.3364"/>
                  <dgm:constr type="h" for="ch" forName="Child2" refType="h" fact="0.1564"/>
                  <dgm:constr type="l" for="ch" forName="Child1" refType="w" fact="0"/>
                  <dgm:constr type="t" for="ch" forName="Child1" refType="h" fact="0"/>
                  <dgm:constr type="w" for="ch" forName="Child1" refType="w" fact="0.3364"/>
                  <dgm:constr type="h" for="ch" forName="Child1" refType="h" fact="0.1564"/>
                  <dgm:constr type="l" for="ch" forName="Parent" refType="w" fact="0.3653"/>
                  <dgm:constr type="t" for="ch" forName="Parent" refType="h" fact="0.2737"/>
                  <dgm:constr type="w" for="ch" forName="Parent" refType="w" fact="0.2906"/>
                  <dgm:constr type="h" for="ch" forName="Parent" refType="h" fact="0.6157"/>
                </dgm:constrLst>
              </dgm:if>
              <dgm:if name="Name10" axis="ch" ptType="node" func="cnt" op="equ" val="3">
                <dgm:alg type="composite">
                  <dgm:param type="ar" val="2.1185"/>
                </dgm:alg>
                <dgm:constrLst>
                  <dgm:constr type="l" for="ch" forName="Child1Accent1" refType="w" fact="0.3436"/>
                  <dgm:constr type="t" for="ch" forName="Child1Accent1" refType="h" fact="0.2211"/>
                  <dgm:constr type="w" for="ch" forName="Child1Accent1" refType="w" fact="0.0574"/>
                  <dgm:constr type="h" for="ch" forName="Child1Accent1" refType="h" fact="0.1217"/>
                  <dgm:constr type="l" for="ch" forName="Child1Accent2" refType="w" fact="0.3068"/>
                  <dgm:constr type="t" for="ch" forName="Child1Accent2" refType="h" fact="0.1569"/>
                  <dgm:constr type="w" for="ch" forName="Child1Accent2" refType="w" fact="0.0287"/>
                  <dgm:constr type="h" for="ch" forName="Child1Accent2" refType="h" fact="0.0608"/>
                  <dgm:constr type="l" for="ch" forName="Child1Accent3" refType="w" fact="0.2455"/>
                  <dgm:constr type="t" for="ch" forName="Child1Accent3" refType="h" fact="0.1569"/>
                  <dgm:constr type="w" for="ch" forName="Child1Accent3" refType="w" fact="0.0287"/>
                  <dgm:constr type="h" for="ch" forName="Child1Accent3" refType="h" fact="0.0608"/>
                  <dgm:constr type="l" for="ch" forName="Child1Accent4" refType="w" fact="0.1842"/>
                  <dgm:constr type="t" for="ch" forName="Child1Accent4" refType="h" fact="0.1569"/>
                  <dgm:constr type="w" for="ch" forName="Child1Accent4" refType="w" fact="0.0287"/>
                  <dgm:constr type="h" for="ch" forName="Child1Accent4" refType="h" fact="0.0608"/>
                  <dgm:constr type="l" for="ch" forName="Child1Accent5" refType="w" fact="0.1229"/>
                  <dgm:constr type="t" for="ch" forName="Child1Accent5" refType="h" fact="0.1569"/>
                  <dgm:constr type="w" for="ch" forName="Child1Accent5" refType="w" fact="0.0287"/>
                  <dgm:constr type="h" for="ch" forName="Child1Accent5" refType="h" fact="0.0608"/>
                  <dgm:constr type="l" for="ch" forName="Child2Accent1" refType="w" fact="0.284"/>
                  <dgm:constr type="t" for="ch" forName="Child2Accent1" refType="h" fact="0.5207"/>
                  <dgm:constr type="w" for="ch" forName="Child2Accent1" refType="w" fact="0.0574"/>
                  <dgm:constr type="h" for="ch" forName="Child2Accent1" refType="h" fact="0.1217"/>
                  <dgm:constr type="l" for="ch" forName="Child2Accent2" refType="w" fact="0.2272"/>
                  <dgm:constr type="t" for="ch" forName="Child2Accent2" refType="h" fact="0.5511"/>
                  <dgm:constr type="w" for="ch" forName="Child2Accent2" refType="w" fact="0.0287"/>
                  <dgm:constr type="h" for="ch" forName="Child2Accent2" refType="h" fact="0.0608"/>
                  <dgm:constr type="l" for="ch" forName="Child2Accent3" refType="w" fact="0.1705"/>
                  <dgm:constr type="t" for="ch" forName="Child2Accent3" refType="h" fact="0.5511"/>
                  <dgm:constr type="w" for="ch" forName="Child2Accent3" refType="w" fact="0.0287"/>
                  <dgm:constr type="h" for="ch" forName="Child2Accent3" refType="h" fact="0.0608"/>
                  <dgm:constr type="l" for="ch" forName="Child2Accent4" refType="w" fact="0.1137"/>
                  <dgm:constr type="t" for="ch" forName="Child2Accent4" refType="h" fact="0.5511"/>
                  <dgm:constr type="w" for="ch" forName="Child2Accent4" refType="w" fact="0.0287"/>
                  <dgm:constr type="h" for="ch" forName="Child2Accent4" refType="h" fact="0.0608"/>
                  <dgm:constr type="l" for="ch" forName="Child1Accent6" refType="w" fact="0.0615"/>
                  <dgm:constr type="t" for="ch" forName="Child1Accent6" refType="h" fact="0.1569"/>
                  <dgm:constr type="w" for="ch" forName="Child1Accent6" refType="w" fact="0.0287"/>
                  <dgm:constr type="h" for="ch" forName="Child1Accent6" refType="h" fact="0.0608"/>
                  <dgm:constr type="l" for="ch" forName="Child2Accent5" refType="w" fact="0.057"/>
                  <dgm:constr type="t" for="ch" forName="Child2Accent5" refType="h" fact="0.5511"/>
                  <dgm:constr type="w" for="ch" forName="Child2Accent5" refType="w" fact="0.0287"/>
                  <dgm:constr type="h" for="ch" forName="Child2Accent5" refType="h" fact="0.0608"/>
                  <dgm:constr type="l" for="ch" forName="Child1Accent7" refType="w" fact="0.0002"/>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Child2Accent6" refType="w" fact="0.0002"/>
                  <dgm:constr type="t" for="ch" forName="Child2Accent6" refType="h" fact="0.5511"/>
                  <dgm:constr type="w" for="ch" forName="Child2Accent6" refType="w" fact="0.0287"/>
                  <dgm:constr type="h" for="ch" forName="Child2Accent6" refType="h" fact="0.0608"/>
                  <dgm:constr type="l" for="ch" forName="Child2Accent7" refType="w" fact="0"/>
                  <dgm:constr type="t" for="ch" forName="Child2Accent7" refType="h" fact="0"/>
                  <dgm:constr type="w" for="ch" forName="Child2Accent7" refType="w" fact="0"/>
                  <dgm:constr type="h" for="ch" forName="Child2Accent7" refType="h" fact="0"/>
                  <dgm:constr type="l" for="ch" forName="Child3Accent1" refType="w" fact="0.3436"/>
                  <dgm:constr type="t" for="ch" forName="Child3Accent1" refType="h" fact="0.8153"/>
                  <dgm:constr type="w" for="ch" forName="Child3Accent1" refType="w" fact="0.0574"/>
                  <dgm:constr type="h" for="ch" forName="Child3Accent1" refType="h" fact="0.1217"/>
                  <dgm:constr type="l" for="ch" forName="Child3Accent2" refType="w" fact="0.3068"/>
                  <dgm:constr type="t" for="ch" forName="Child3Accent2" refType="h" fact="0.9392"/>
                  <dgm:constr type="w" for="ch" forName="Child3Accent2" refType="w" fact="0.0287"/>
                  <dgm:constr type="h" for="ch" forName="Child3Accent2" refType="h" fact="0.0608"/>
                  <dgm:constr type="l" for="ch" forName="Child3Accent3" refType="w" fact="0.2455"/>
                  <dgm:constr type="t" for="ch" forName="Child3Accent3" refType="h" fact="0.9392"/>
                  <dgm:constr type="w" for="ch" forName="Child3Accent3" refType="w" fact="0.0287"/>
                  <dgm:constr type="h" for="ch" forName="Child3Accent3" refType="h" fact="0.0608"/>
                  <dgm:constr type="l" for="ch" forName="Child3Accent4" refType="w" fact="0.1842"/>
                  <dgm:constr type="t" for="ch" forName="Child3Accent4" refType="h" fact="0.9392"/>
                  <dgm:constr type="w" for="ch" forName="Child3Accent4" refType="w" fact="0.0287"/>
                  <dgm:constr type="h" for="ch" forName="Child3Accent4" refType="h" fact="0.0608"/>
                  <dgm:constr type="l" for="ch" forName="Child3Accent5" refType="w" fact="0.1229"/>
                  <dgm:constr type="t" for="ch" forName="Child3Accent5" refType="h" fact="0.9392"/>
                  <dgm:constr type="w" for="ch" forName="Child3Accent5" refType="w" fact="0.0287"/>
                  <dgm:constr type="h" for="ch" forName="Child3Accent5" refType="h" fact="0.0608"/>
                  <dgm:constr type="l" for="ch" forName="Child3Accent6" refType="w" fact="0.0615"/>
                  <dgm:constr type="t" for="ch" forName="Child3Accent6" refType="h" fact="0.9392"/>
                  <dgm:constr type="w" for="ch" forName="Child3Accent6" refType="w" fact="0.0287"/>
                  <dgm:constr type="h" for="ch" forName="Child3Accent6" refType="h" fact="0.0608"/>
                  <dgm:constr type="l" for="ch" forName="Child3Accent7" refType="w" fact="0.0002"/>
                  <dgm:constr type="t" for="ch" forName="Child3Accent7" refType="h" fact="0.9392"/>
                  <dgm:constr type="w" for="ch" forName="Child3Accent7" refType="w" fact="0.0287"/>
                  <dgm:constr type="h" for="ch" forName="Child3Accent7" refType="h" fact="0.0608"/>
                  <dgm:constr type="l" for="ch" forName="ParentAccent1" refType="w" fact="0.9713"/>
                  <dgm:constr type="t" for="ch" forName="ParentAccent1" refType="h" fact="0.5511"/>
                  <dgm:constr type="w" for="ch" forName="ParentAccent1" refType="w" fact="0.0287"/>
                  <dgm:constr type="h" for="ch" forName="ParentAccent1" refType="h" fact="0.0608"/>
                  <dgm:constr type="l" for="ch" forName="ParentAccent2" refType="w" fact="0.9187"/>
                  <dgm:constr type="t" for="ch" forName="ParentAccent2" refType="h" fact="0.5511"/>
                  <dgm:constr type="w" for="ch" forName="ParentAccent2" refType="w" fact="0.0287"/>
                  <dgm:constr type="h" for="ch" forName="ParentAccent2" refType="h" fact="0.0608"/>
                  <dgm:constr type="l" for="ch" forName="ParentAccent3" refType="w" fact="0.8661"/>
                  <dgm:constr type="t" for="ch" forName="ParentAccent3" refType="h" fact="0.5511"/>
                  <dgm:constr type="w" for="ch" forName="ParentAccent3" refType="w" fact="0.0287"/>
                  <dgm:constr type="h" for="ch" forName="ParentAccent3" refType="h" fact="0.0608"/>
                  <dgm:constr type="l" for="ch" forName="ParentAccent4" refType="w" fact="0.8136"/>
                  <dgm:constr type="t" for="ch" forName="ParentAccent4" refType="h" fact="0.5511"/>
                  <dgm:constr type="w" for="ch" forName="ParentAccent4" refType="w" fact="0.0287"/>
                  <dgm:constr type="h" for="ch" forName="ParentAccent4" refType="h" fact="0.0608"/>
                  <dgm:constr type="l" for="ch" forName="ParentAccent5" refType="w" fact="0.761"/>
                  <dgm:constr type="t" for="ch" forName="ParentAccent5" refType="h" fact="0.5511"/>
                  <dgm:constr type="w" for="ch" forName="ParentAccent5" refType="w" fact="0.0287"/>
                  <dgm:constr type="h" for="ch" forName="ParentAccent5" refType="h" fact="0.0608"/>
                  <dgm:constr type="l" for="ch" forName="ParentAccent6" refType="w" fact="0.6797"/>
                  <dgm:constr type="t" for="ch" forName="ParentAccent6" refType="h" fact="0.5207"/>
                  <dgm:constr type="w" for="ch" forName="ParentAccent6" refType="w" fact="0.0574"/>
                  <dgm:constr type="h" for="ch" forName="ParentAccent6" refType="h" fact="0.1217"/>
                  <dgm:constr type="l" for="ch" forName="ParentAccent7" refType="w" fact="0.9245"/>
                  <dgm:constr type="t" for="ch" forName="ParentAccent7" refType="h" fact="0.4255"/>
                  <dgm:constr type="w" for="ch" forName="ParentAccent7" refType="w" fact="0.0287"/>
                  <dgm:constr type="h" for="ch" forName="ParentAccent7" refType="h" fact="0.0608"/>
                  <dgm:constr type="l" for="ch" forName="ParentAccent8" refType="w" fact="0.9245"/>
                  <dgm:constr type="t" for="ch" forName="ParentAccent8" refType="h" fact="0.6776"/>
                  <dgm:constr type="w" for="ch" forName="ParentAccent8" refType="w" fact="0.0287"/>
                  <dgm:constr type="h" for="ch" forName="ParentAccent8" refType="h" fact="0.0608"/>
                  <dgm:constr type="l" for="ch" forName="ParentAccent9" refType="w" fact="0.9501"/>
                  <dgm:constr type="t" for="ch" forName="ParentAccent9" refType="h" fact="0.4801"/>
                  <dgm:constr type="w" for="ch" forName="ParentAccent9" refType="w" fact="0.0287"/>
                  <dgm:constr type="h" for="ch" forName="ParentAccent9" refType="h" fact="0.0608"/>
                  <dgm:constr type="l" for="ch" forName="ParentAccent10" refType="w" fact="0.9518"/>
                  <dgm:constr type="t" for="ch" forName="ParentAccent10" refType="h" fact="0.6233"/>
                  <dgm:constr type="w" for="ch" forName="ParentAccent10" refType="w" fact="0.0287"/>
                  <dgm:constr type="h" for="ch" forName="ParentAccent10" refType="h" fact="0.0608"/>
                  <dgm:constr type="l" for="ch" forName="Child3" refType="w" fact="0"/>
                  <dgm:constr type="t" for="ch" forName="Child3" refType="h" fact="0.7822"/>
                  <dgm:constr type="w" for="ch" forName="Child3" refType="w" fact="0.3364"/>
                  <dgm:constr type="h" for="ch" forName="Child3" refType="h" fact="0.1564"/>
                  <dgm:constr type="l" for="ch" forName="Child2" refType="w" fact="0"/>
                  <dgm:constr type="t" for="ch" forName="Child2" refType="h" fact="0.3955"/>
                  <dgm:constr type="w" for="ch" forName="Child2" refType="w" fact="0.2544"/>
                  <dgm:constr type="h" for="ch" forName="Child2" refType="h" fact="0.1564"/>
                  <dgm:constr type="l" for="ch" forName="Child1" refType="w" fact="0"/>
                  <dgm:constr type="t" for="ch" forName="Child1" refType="h" fact="0"/>
                  <dgm:constr type="w" for="ch" forName="Child1" refType="w" fact="0.3364"/>
                  <dgm:constr type="h" for="ch" forName="Child1" refType="h" fact="0.1564"/>
                  <dgm:constr type="l" for="ch" forName="Parent" refType="w" fact="0.3653"/>
                  <dgm:constr type="t" for="ch" forName="Parent" refType="h" fact="0.2737"/>
                  <dgm:constr type="w" for="ch" forName="Parent" refType="w" fact="0.2906"/>
                  <dgm:constr type="h" for="ch" forName="Parent" refType="h" fact="0.6157"/>
                </dgm:constrLst>
              </dgm:if>
              <dgm:if name="Name11" axis="ch" ptType="node" func="cnt" op="equ" val="4">
                <dgm:alg type="composite">
                  <dgm:param type="ar" val="1.8304"/>
                </dgm:alg>
                <dgm:constrLst>
                  <dgm:constr type="l" for="ch" forName="Parent" refType="w" fact="0.3771"/>
                  <dgm:constr type="t" for="ch" forName="Parent" refType="h" fact="0.2946"/>
                  <dgm:constr type="w" for="ch" forName="Parent" refType="w" fact="0.2862"/>
                  <dgm:constr type="h" for="ch" forName="Parent" refType="h" fact="0.5239"/>
                  <dgm:constr type="l" for="ch" forName="Child1Accent1" refType="w" fact="0.3904"/>
                  <dgm:constr type="t" for="ch" forName="Child1Accent1" refType="h" fact="0.2104"/>
                  <dgm:constr type="w" for="ch" forName="Child1Accent1" refType="w" fact="0.0566"/>
                  <dgm:constr type="h" for="ch" forName="Child1Accent1" refType="h" fact="0.1035"/>
                  <dgm:constr type="l" for="ch" forName="Child1Accent3" refType="w" fact="0.3001"/>
                  <dgm:constr type="t" for="ch" forName="Child1Accent3" refType="h" fact="0.128"/>
                  <dgm:constr type="w" for="ch" forName="Child1Accent3" refType="w" fact="0.0283"/>
                  <dgm:constr type="h" for="ch" forName="Child1Accent3" refType="h" fact="0.0518"/>
                  <dgm:constr type="l" for="ch" forName="Child1Accent4" refType="w" fact="0.2418"/>
                  <dgm:constr type="t" for="ch" forName="Child1Accent4" refType="h" fact="0.128"/>
                  <dgm:constr type="w" for="ch" forName="Child1Accent4" refType="w" fact="0.0283"/>
                  <dgm:constr type="h" for="ch" forName="Child1Accent4" refType="h" fact="0.0518"/>
                  <dgm:constr type="l" for="ch" forName="Child1Accent5" refType="w" fact="0.1835"/>
                  <dgm:constr type="t" for="ch" forName="Child1Accent5" refType="h" fact="0.128"/>
                  <dgm:constr type="w" for="ch" forName="Child1Accent5" refType="w" fact="0.0283"/>
                  <dgm:constr type="h" for="ch" forName="Child1Accent5" refType="h" fact="0.0518"/>
                  <dgm:constr type="l" for="ch" forName="Child1Accent6" refType="w" fact="0.1252"/>
                  <dgm:constr type="t" for="ch" forName="Child1Accent6" refType="h" fact="0.128"/>
                  <dgm:constr type="w" for="ch" forName="Child1Accent6" refType="w" fact="0.0283"/>
                  <dgm:constr type="h" for="ch" forName="Child1Accent6" refType="h" fact="0.0518"/>
                  <dgm:constr type="l" for="ch" forName="Child3Accent1" refType="w" fact="0.3158"/>
                  <dgm:constr type="t" for="ch" forName="Child3Accent1" refType="h" fact="0.6212"/>
                  <dgm:constr type="w" for="ch" forName="Child3Accent1" refType="w" fact="0.0566"/>
                  <dgm:constr type="h" for="ch" forName="Child3Accent1" refType="h" fact="0.1035"/>
                  <dgm:constr type="l" for="ch" forName="Child3Accent2" refType="w" fact="0.2689"/>
                  <dgm:constr type="t" for="ch" forName="Child3Accent2" refType="h" fact="0.6828"/>
                  <dgm:constr type="w" for="ch" forName="Child3Accent2" refType="w" fact="0.0283"/>
                  <dgm:constr type="h" for="ch" forName="Child3Accent2" refType="h" fact="0.0518"/>
                  <dgm:constr type="l" for="ch" forName="Child3Accent4" refType="w" fact="0.1614"/>
                  <dgm:constr type="t" for="ch" forName="Child3Accent4" refType="h" fact="0.6828"/>
                  <dgm:constr type="w" for="ch" forName="Child3Accent4" refType="w" fact="0.0283"/>
                  <dgm:constr type="h" for="ch" forName="Child3Accent4" refType="h" fact="0.0518"/>
                  <dgm:constr type="l" for="ch" forName="Child3Accent5" refType="w" fact="0.1077"/>
                  <dgm:constr type="t" for="ch" forName="Child3Accent5" refType="h" fact="0.6828"/>
                  <dgm:constr type="w" for="ch" forName="Child3Accent5" refType="w" fact="0.0283"/>
                  <dgm:constr type="h" for="ch" forName="Child3Accent5" refType="h" fact="0.0518"/>
                  <dgm:constr type="l" for="ch" forName="Child1Accent7" refType="w" fact="0.0668"/>
                  <dgm:constr type="t" for="ch" forName="Child1Accent7" refType="h" fact="0.128"/>
                  <dgm:constr type="w" for="ch" forName="Child1Accent7" refType="w" fact="0.0283"/>
                  <dgm:constr type="h" for="ch" forName="Child1Accent7" refType="h" fact="0.0518"/>
                  <dgm:constr type="l" for="ch" forName="Child3Accent6" refType="w" fact="0.0539"/>
                  <dgm:constr type="t" for="ch" forName="Child3Accent6" refType="h" fact="0.6828"/>
                  <dgm:constr type="w" for="ch" forName="Child3Accent6" refType="w" fact="0.0283"/>
                  <dgm:constr type="h" for="ch" forName="Child3Accent6" refType="h" fact="0.0518"/>
                  <dgm:constr type="l" for="ch" forName="Child1Accent8" refType="w" fact="0.0085"/>
                  <dgm:constr type="t" for="ch" forName="Child1Accent8" refType="h" fact="0.128"/>
                  <dgm:constr type="w" for="ch" forName="Child1Accent8" refType="w" fact="0.0283"/>
                  <dgm:constr type="h" for="ch" forName="Child1Accent8" refType="h" fact="0.0518"/>
                  <dgm:constr type="l" for="ch" forName="Child1Accent9" refType="w" fact="0"/>
                  <dgm:constr type="t" for="ch" forName="Child1Accent9" refType="h" fact="0"/>
                  <dgm:constr type="w" for="ch" forName="Child1Accent9" refType="w" fact="0"/>
                  <dgm:constr type="h" for="ch" forName="Child1Accent9" refType="h" fact="0"/>
                  <dgm:constr type="l" for="ch" forName="Child3Accent7" refType="w" fact="0.0002"/>
                  <dgm:constr type="t" for="ch" forName="Child3Accent7" refType="h" fact="0.6828"/>
                  <dgm:constr type="w" for="ch" forName="Child3Accent7" refType="w" fact="0.0283"/>
                  <dgm:constr type="h" for="ch" forName="Child3Accent7" refType="h" fact="0.0518"/>
                  <dgm:constr type="l" for="ch" forName="Child4Accent1" refType="w" fact="0.3904"/>
                  <dgm:constr type="t" for="ch" forName="Child4Accent1" refType="h" fact="0.8"/>
                  <dgm:constr type="w" for="ch" forName="Child4Accent1" refType="w" fact="0.0566"/>
                  <dgm:constr type="h" for="ch" forName="Child4Accent1" refType="h" fact="0.1035"/>
                  <dgm:constr type="l" for="ch" forName="Child4Accent3" refType="w" fact="0.2998"/>
                  <dgm:constr type="t" for="ch" forName="Child4Accent3" refType="h" fact="0.9482"/>
                  <dgm:constr type="w" for="ch" forName="Child4Accent3" refType="w" fact="0.0283"/>
                  <dgm:constr type="h" for="ch" forName="Child4Accent3" refType="h" fact="0.0518"/>
                  <dgm:constr type="l" for="ch" forName="Child4Accent4" refType="w" fact="0.2415"/>
                  <dgm:constr type="t" for="ch" forName="Child4Accent4" refType="h" fact="0.9482"/>
                  <dgm:constr type="w" for="ch" forName="Child4Accent4" refType="w" fact="0.0283"/>
                  <dgm:constr type="h" for="ch" forName="Child4Accent4" refType="h" fact="0.0518"/>
                  <dgm:constr type="l" for="ch" forName="Child4Accent5" refType="w" fact="0.1833"/>
                  <dgm:constr type="t" for="ch" forName="Child4Accent5" refType="h" fact="0.9482"/>
                  <dgm:constr type="w" for="ch" forName="Child4Accent5" refType="w" fact="0.0283"/>
                  <dgm:constr type="h" for="ch" forName="Child4Accent5" refType="h" fact="0.0518"/>
                  <dgm:constr type="l" for="ch" forName="Child4Accent6" refType="w" fact="0.1251"/>
                  <dgm:constr type="t" for="ch" forName="Child4Accent6" refType="h" fact="0.9482"/>
                  <dgm:constr type="w" for="ch" forName="Child4Accent6" refType="w" fact="0.0283"/>
                  <dgm:constr type="h" for="ch" forName="Child4Accent6" refType="h" fact="0.0518"/>
                  <dgm:constr type="l" for="ch" forName="Child4Accent7" refType="w" fact="0.0668"/>
                  <dgm:constr type="t" for="ch" forName="Child4Accent7" refType="h" fact="0.9482"/>
                  <dgm:constr type="w" for="ch" forName="Child4Accent7" refType="w" fact="0.0283"/>
                  <dgm:constr type="h" for="ch" forName="Child4Accent7" refType="h" fact="0.0518"/>
                  <dgm:constr type="l" for="ch" forName="Child4Accent8" refType="w" fact="0.0086"/>
                  <dgm:constr type="t" for="ch" forName="Child4Accent8" refType="h" fact="0.9482"/>
                  <dgm:constr type="w" for="ch" forName="Child4Accent8" refType="w" fact="0.0283"/>
                  <dgm:constr type="h" for="ch" forName="Child4Accent8" refType="h" fact="0.0518"/>
                  <dgm:constr type="l" for="ch" forName="Child2Accent1" refType="w" fact="0.3158"/>
                  <dgm:constr type="t" for="ch" forName="Child2Accent1" refType="h" fact="0.3725"/>
                  <dgm:constr type="w" for="ch" forName="Child2Accent1" refType="w" fact="0.0566"/>
                  <dgm:constr type="h" for="ch" forName="Child2Accent1" refType="h" fact="0.1035"/>
                  <dgm:constr type="l" for="ch" forName="Child4Accent2" refType="w" fact="0.358"/>
                  <dgm:constr type="t" for="ch" forName="Child4Accent2" refType="h" fact="0.8993"/>
                  <dgm:constr type="w" for="ch" forName="Child4Accent2" refType="w" fact="0.0283"/>
                  <dgm:constr type="h" for="ch" forName="Child4Accent2" refType="h" fact="0.0518"/>
                  <dgm:constr type="l" for="ch" forName="Child1Accent2" refType="w" fact="0.3585"/>
                  <dgm:constr type="t" for="ch" forName="Child1Accent2" refType="h" fact="0.162"/>
                  <dgm:constr type="w" for="ch" forName="Child1Accent2" refType="w" fact="0.0283"/>
                  <dgm:constr type="h" for="ch" forName="Child1Accent2" refType="h" fact="0.0518"/>
                  <dgm:constr type="l" for="ch" forName="Child3Accent3" refType="w" fact="0.2151"/>
                  <dgm:constr type="t" for="ch" forName="Child3Accent3" refType="h" fact="0.6828"/>
                  <dgm:constr type="w" for="ch" forName="Child3Accent3" refType="w" fact="0.0283"/>
                  <dgm:constr type="h" for="ch" forName="Child3Accent3" refType="h" fact="0.0518"/>
                  <dgm:constr type="l" for="ch" forName="Child2Accent2" refType="w" fact="0.2689"/>
                  <dgm:constr type="t" for="ch" forName="Child2Accent2" refType="h" fact="0.3937"/>
                  <dgm:constr type="w" for="ch" forName="Child2Accent2" refType="w" fact="0.0283"/>
                  <dgm:constr type="h" for="ch" forName="Child2Accent2" refType="h" fact="0.0518"/>
                  <dgm:constr type="l" for="ch" forName="Child2Accent4" refType="w" fact="0.1614"/>
                  <dgm:constr type="t" for="ch" forName="Child2Accent4" refType="h" fact="0.3937"/>
                  <dgm:constr type="w" for="ch" forName="Child2Accent4" refType="w" fact="0.0283"/>
                  <dgm:constr type="h" for="ch" forName="Child2Accent4" refType="h" fact="0.0518"/>
                  <dgm:constr type="l" for="ch" forName="Child2Accent5" refType="w" fact="0.1077"/>
                  <dgm:constr type="t" for="ch" forName="Child2Accent5" refType="h" fact="0.3937"/>
                  <dgm:constr type="w" for="ch" forName="Child2Accent5" refType="w" fact="0.0283"/>
                  <dgm:constr type="h" for="ch" forName="Child2Accent5" refType="h" fact="0.0518"/>
                  <dgm:constr type="l" for="ch" forName="Child2Accent6" refType="w" fact="0.0539"/>
                  <dgm:constr type="t" for="ch" forName="Child2Accent6" refType="h" fact="0.3937"/>
                  <dgm:constr type="w" for="ch" forName="Child2Accent6" refType="w" fact="0.0283"/>
                  <dgm:constr type="h" for="ch" forName="Child2Accent6" refType="h" fact="0.0518"/>
                  <dgm:constr type="l" for="ch" forName="Child2Accent7" refType="w" fact="0.0002"/>
                  <dgm:constr type="t" for="ch" forName="Child2Accent7" refType="h" fact="0.3937"/>
                  <dgm:constr type="w" for="ch" forName="Child2Accent7" refType="w" fact="0.0283"/>
                  <dgm:constr type="h" for="ch" forName="Child2Accent7" refType="h" fact="0.0518"/>
                  <dgm:constr type="l" for="ch" forName="Child2Accent3" refType="w" fact="0.2151"/>
                  <dgm:constr type="t" for="ch" forName="Child2Accent3" refType="h" fact="0.3937"/>
                  <dgm:constr type="w" for="ch" forName="Child2Accent3" refType="w" fact="0.0283"/>
                  <dgm:constr type="h" for="ch" forName="Child2Accent3" refType="h" fact="0.0518"/>
                  <dgm:constr type="l" for="ch" forName="ParentAccent1" refType="w" fact="0.9717"/>
                  <dgm:constr type="t" for="ch" forName="ParentAccent1" refType="h" fact="0.5316"/>
                  <dgm:constr type="w" for="ch" forName="ParentAccent1" refType="w" fact="0.0283"/>
                  <dgm:constr type="h" for="ch" forName="ParentAccent1" refType="h" fact="0.0518"/>
                  <dgm:constr type="l" for="ch" forName="ParentAccent2" refType="w" fact="0.9199"/>
                  <dgm:constr type="t" for="ch" forName="ParentAccent2" refType="h" fact="0.5316"/>
                  <dgm:constr type="w" for="ch" forName="ParentAccent2" refType="w" fact="0.0283"/>
                  <dgm:constr type="h" for="ch" forName="ParentAccent2" refType="h" fact="0.0518"/>
                  <dgm:constr type="l" for="ch" forName="ParentAccent3" refType="w" fact="0.8682"/>
                  <dgm:constr type="t" for="ch" forName="ParentAccent3" refType="h" fact="0.5316"/>
                  <dgm:constr type="w" for="ch" forName="ParentAccent3" refType="w" fact="0.0283"/>
                  <dgm:constr type="h" for="ch" forName="ParentAccent3" refType="h" fact="0.0518"/>
                  <dgm:constr type="l" for="ch" forName="ParentAccent4" refType="w" fact="0.8164"/>
                  <dgm:constr type="t" for="ch" forName="ParentAccent4" refType="h" fact="0.5316"/>
                  <dgm:constr type="w" for="ch" forName="ParentAccent4" refType="w" fact="0.0283"/>
                  <dgm:constr type="h" for="ch" forName="ParentAccent4" refType="h" fact="0.0518"/>
                  <dgm:constr type="l" for="ch" forName="ParentAccent5" refType="w" fact="0.7646"/>
                  <dgm:constr type="t" for="ch" forName="ParentAccent5" refType="h" fact="0.5316"/>
                  <dgm:constr type="w" for="ch" forName="ParentAccent5" refType="w" fact="0.0283"/>
                  <dgm:constr type="h" for="ch" forName="ParentAccent5" refType="h" fact="0.0518"/>
                  <dgm:constr type="l" for="ch" forName="ParentAccent6" refType="w" fact="0.6846"/>
                  <dgm:constr type="t" for="ch" forName="ParentAccent6" refType="h" fact="0.5057"/>
                  <dgm:constr type="w" for="ch" forName="ParentAccent6" refType="w" fact="0.0566"/>
                  <dgm:constr type="h" for="ch" forName="ParentAccent6" refType="h" fact="0.1035"/>
                  <dgm:constr type="l" for="ch" forName="ParentAccent7" refType="w" fact="0.9256"/>
                  <dgm:constr type="t" for="ch" forName="ParentAccent7" refType="h" fact="0.4247"/>
                  <dgm:constr type="w" for="ch" forName="ParentAccent7" refType="w" fact="0.0283"/>
                  <dgm:constr type="h" for="ch" forName="ParentAccent7" refType="h" fact="0.0518"/>
                  <dgm:constr type="l" for="ch" forName="ParentAccent8" refType="w" fact="0.9256"/>
                  <dgm:constr type="t" for="ch" forName="ParentAccent8" refType="h" fact="0.6392"/>
                  <dgm:constr type="w" for="ch" forName="ParentAccent8" refType="w" fact="0.0283"/>
                  <dgm:constr type="h" for="ch" forName="ParentAccent8" refType="h" fact="0.0518"/>
                  <dgm:constr type="l" for="ch" forName="ParentAccent9" refType="w" fact="0.9509"/>
                  <dgm:constr type="t" for="ch" forName="ParentAccent9" refType="h" fact="0.4712"/>
                  <dgm:constr type="w" for="ch" forName="ParentAccent9" refType="w" fact="0.0283"/>
                  <dgm:constr type="h" for="ch" forName="ParentAccent9" refType="h" fact="0.0518"/>
                  <dgm:constr type="l" for="ch" forName="ParentAccent10" refType="w" fact="0.9525"/>
                  <dgm:constr type="t" for="ch" forName="ParentAccent10" refType="h" fact="0.593"/>
                  <dgm:constr type="w" for="ch" forName="ParentAccent10" refType="w" fact="0.0283"/>
                  <dgm:constr type="h" for="ch" forName="ParentAccent10" refType="h" fact="0.0518"/>
                  <dgm:constr type="l" for="ch" forName="Child4" refType="w" fact="0.0081"/>
                  <dgm:constr type="t" for="ch" forName="Child4" refType="h" fact="0.8184"/>
                  <dgm:constr type="w" for="ch" forName="Child4" refType="w" fact="0.3192"/>
                  <dgm:constr type="h" for="ch" forName="Child4" refType="h" fact="0.1294"/>
                  <dgm:constr type="l" for="ch" forName="Child3" refType="w" fact="0"/>
                  <dgm:constr type="t" for="ch" forName="Child3" refType="h" fact="0.5547"/>
                  <dgm:constr type="w" for="ch" forName="Child3" refType="w" fact="0.297"/>
                  <dgm:constr type="h" for="ch" forName="Child3" refType="h" fact="0.1294"/>
                  <dgm:constr type="l" for="ch" forName="Child2" refType="w" fact="0"/>
                  <dgm:constr type="t" for="ch" forName="Child2" refType="h" fact="0.2662"/>
                  <dgm:constr type="w" for="ch" forName="Child2" refType="w" fact="0.297"/>
                  <dgm:constr type="h" for="ch" forName="Child2" refType="h" fact="0.1294"/>
                  <dgm:constr type="l" for="ch" forName="Child1" refType="w" fact="0.0081"/>
                  <dgm:constr type="t" for="ch" forName="Child1" refType="h" fact="0"/>
                  <dgm:constr type="w" for="ch" forName="Child1" refType="w" fact="0.3192"/>
                  <dgm:constr type="h" for="ch" forName="Child1" refType="h" fact="0.1294"/>
                </dgm:constrLst>
              </dgm:if>
              <dgm:else name="Name12">
                <dgm:alg type="composite">
                  <dgm:param type="ar" val="1.3278"/>
                </dgm:alg>
                <dgm:constrLst>
                  <dgm:constr type="l" for="ch" forName="Child2Accent1" refType="w" fact="0.3436"/>
                  <dgm:constr type="t" for="ch" forName="Child2Accent1" refType="h" fact="0.3184"/>
                  <dgm:constr type="w" for="ch" forName="Child2Accent1" refType="w" fact="0.0574"/>
                  <dgm:constr type="h" for="ch" forName="Child2Accent1" refType="h" fact="0.0763"/>
                  <dgm:constr type="l" for="ch" forName="Child2Accent2" refType="w" fact="0.3068"/>
                  <dgm:constr type="t" for="ch" forName="Child2Accent2" refType="h" fact="0.2781"/>
                  <dgm:constr type="w" for="ch" forName="Child2Accent2" refType="w" fact="0.0287"/>
                  <dgm:constr type="h" for="ch" forName="Child2Accent2" refType="h" fact="0.0381"/>
                  <dgm:constr type="l" for="ch" forName="Child2Accent3" refType="w" fact="0.2455"/>
                  <dgm:constr type="t" for="ch" forName="Child2Accent3" refType="h" fact="0.2781"/>
                  <dgm:constr type="w" for="ch" forName="Child2Accent3" refType="w" fact="0.0287"/>
                  <dgm:constr type="h" for="ch" forName="Child2Accent3" refType="h" fact="0.0381"/>
                  <dgm:constr type="l" for="ch" forName="Child2Accent4" refType="w" fact="0.1842"/>
                  <dgm:constr type="t" for="ch" forName="Child2Accent4" refType="h" fact="0.2781"/>
                  <dgm:constr type="w" for="ch" forName="Child2Accent4" refType="w" fact="0.0287"/>
                  <dgm:constr type="h" for="ch" forName="Child2Accent4" refType="h" fact="0.0381"/>
                  <dgm:constr type="l" for="ch" forName="Child2Accent5" refType="w" fact="0.1229"/>
                  <dgm:constr type="t" for="ch" forName="Child2Accent5" refType="h" fact="0.2781"/>
                  <dgm:constr type="w" for="ch" forName="Child2Accent5" refType="w" fact="0.0287"/>
                  <dgm:constr type="h" for="ch" forName="Child2Accent5" refType="h" fact="0.0381"/>
                  <dgm:constr type="l" for="ch" forName="Child3Accent1" refType="w" fact="0.284"/>
                  <dgm:constr type="t" for="ch" forName="Child3Accent1" refType="h" fact="0.5061"/>
                  <dgm:constr type="w" for="ch" forName="Child3Accent1" refType="w" fact="0.0574"/>
                  <dgm:constr type="h" for="ch" forName="Child3Accent1" refType="h" fact="0.0763"/>
                  <dgm:constr type="l" for="ch" forName="Child3Accent2" refType="w" fact="0.2272"/>
                  <dgm:constr type="t" for="ch" forName="Child3Accent2" refType="h" fact="0.5252"/>
                  <dgm:constr type="w" for="ch" forName="Child3Accent2" refType="w" fact="0.0287"/>
                  <dgm:constr type="h" for="ch" forName="Child3Accent2" refType="h" fact="0.0381"/>
                  <dgm:constr type="l" for="ch" forName="Child3Accent3" refType="w" fact="0.1705"/>
                  <dgm:constr type="t" for="ch" forName="Child3Accent3" refType="h" fact="0.5252"/>
                  <dgm:constr type="w" for="ch" forName="Child3Accent3" refType="w" fact="0.0287"/>
                  <dgm:constr type="h" for="ch" forName="Child3Accent3" refType="h" fact="0.0381"/>
                  <dgm:constr type="l" for="ch" forName="Child3Accent4" refType="w" fact="0.1137"/>
                  <dgm:constr type="t" for="ch" forName="Child3Accent4" refType="h" fact="0.5252"/>
                  <dgm:constr type="w" for="ch" forName="Child3Accent4" refType="w" fact="0.0287"/>
                  <dgm:constr type="h" for="ch" forName="Child3Accent4" refType="h" fact="0.0381"/>
                  <dgm:constr type="l" for="ch" forName="Child2Accent6" refType="w" fact="0.0615"/>
                  <dgm:constr type="t" for="ch" forName="Child2Accent6" refType="h" fact="0.2781"/>
                  <dgm:constr type="w" for="ch" forName="Child2Accent6" refType="w" fact="0.0287"/>
                  <dgm:constr type="h" for="ch" forName="Child2Accent6" refType="h" fact="0.0381"/>
                  <dgm:constr type="l" for="ch" forName="Child3Accent5" refType="w" fact="0.057"/>
                  <dgm:constr type="t" for="ch" forName="Child3Accent5" refType="h" fact="0.5252"/>
                  <dgm:constr type="w" for="ch" forName="Child3Accent5" refType="w" fact="0.0287"/>
                  <dgm:constr type="h" for="ch" forName="Child3Accent5" refType="h" fact="0.0381"/>
                  <dgm:constr type="l" for="ch" forName="Child2Accent7" refType="w" fact="0.0002"/>
                  <dgm:constr type="t" for="ch" forName="Child2Accent7" refType="h" fact="0.2781"/>
                  <dgm:constr type="w" for="ch" forName="Child2Accent7" refType="w" fact="0.0287"/>
                  <dgm:constr type="h" for="ch" forName="Child2Accent7" refType="h" fact="0.0381"/>
                  <dgm:constr type="l" for="ch" forName="Child3Accent6" refType="w" fact="0.0002"/>
                  <dgm:constr type="t" for="ch" forName="Child3Accent6" refType="h" fact="0.5252"/>
                  <dgm:constr type="w" for="ch" forName="Child3Accent6" refType="w" fact="0.0287"/>
                  <dgm:constr type="h" for="ch" forName="Child3Accent6" refType="h" fact="0.0381"/>
                  <dgm:constr type="l" for="ch" forName="Child3Accent7" refType="w" fact="0"/>
                  <dgm:constr type="t" for="ch" forName="Child3Accent7" refType="h" fact="0"/>
                  <dgm:constr type="w" for="ch" forName="Child3Accent7" refType="w" fact="0"/>
                  <dgm:constr type="h" for="ch" forName="Child3Accent7" refType="h" fact="0"/>
                  <dgm:constr type="l" for="ch" forName="Child4Accent1" refType="w" fact="0.3436"/>
                  <dgm:constr type="t" for="ch" forName="Child4Accent1" refType="h" fact="0.6908"/>
                  <dgm:constr type="w" for="ch" forName="Child4Accent1" refType="w" fact="0.0574"/>
                  <dgm:constr type="h" for="ch" forName="Child4Accent1" refType="h" fact="0.0763"/>
                  <dgm:constr type="l" for="ch" forName="Child4Accent2" refType="w" fact="0.3068"/>
                  <dgm:constr type="t" for="ch" forName="Child4Accent2" refType="h" fact="0.7684"/>
                  <dgm:constr type="w" for="ch" forName="Child4Accent2" refType="w" fact="0.0287"/>
                  <dgm:constr type="h" for="ch" forName="Child4Accent2" refType="h" fact="0.0381"/>
                  <dgm:constr type="l" for="ch" forName="Child4Accent3" refType="w" fact="0.2455"/>
                  <dgm:constr type="t" for="ch" forName="Child4Accent3" refType="h" fact="0.7684"/>
                  <dgm:constr type="w" for="ch" forName="Child4Accent3" refType="w" fact="0.0287"/>
                  <dgm:constr type="h" for="ch" forName="Child4Accent3" refType="h" fact="0.0381"/>
                  <dgm:constr type="l" for="ch" forName="Child4Accent4" refType="w" fact="0.1842"/>
                  <dgm:constr type="t" for="ch" forName="Child4Accent4" refType="h" fact="0.7684"/>
                  <dgm:constr type="w" for="ch" forName="Child4Accent4" refType="w" fact="0.0287"/>
                  <dgm:constr type="h" for="ch" forName="Child4Accent4" refType="h" fact="0.0381"/>
                  <dgm:constr type="l" for="ch" forName="Child4Accent5" refType="w" fact="0.1229"/>
                  <dgm:constr type="t" for="ch" forName="Child4Accent5" refType="h" fact="0.7684"/>
                  <dgm:constr type="w" for="ch" forName="Child4Accent5" refType="w" fact="0.0287"/>
                  <dgm:constr type="h" for="ch" forName="Child4Accent5" refType="h" fact="0.0381"/>
                  <dgm:constr type="l" for="ch" forName="Child4Accent6" refType="w" fact="0.0615"/>
                  <dgm:constr type="t" for="ch" forName="Child4Accent6" refType="h" fact="0.7684"/>
                  <dgm:constr type="w" for="ch" forName="Child4Accent6" refType="w" fact="0.0287"/>
                  <dgm:constr type="h" for="ch" forName="Child4Accent6" refType="h" fact="0.0381"/>
                  <dgm:constr type="l" for="ch" forName="Child4Accent7" refType="w" fact="0.0002"/>
                  <dgm:constr type="t" for="ch" forName="Child4Accent7" refType="h" fact="0.7684"/>
                  <dgm:constr type="w" for="ch" forName="Child4Accent7" refType="w" fact="0.0287"/>
                  <dgm:constr type="h" for="ch" forName="Child4Accent7" refType="h" fact="0.0381"/>
                  <dgm:constr type="l" for="ch" forName="Child4Accent8" refType="w" fact="0"/>
                  <dgm:constr type="t" for="ch" forName="Child4Accent8" refType="h" fact="0"/>
                  <dgm:constr type="w" for="ch" forName="Child4Accent8" refType="w" fact="0"/>
                  <dgm:constr type="h" for="ch" forName="Child4Accent8" refType="h" fact="0"/>
                  <dgm:constr type="l" for="ch" forName="ParentAccent1" refType="w" fact="0.9713"/>
                  <dgm:constr type="t" for="ch" forName="ParentAccent1" refType="h" fact="0.5252"/>
                  <dgm:constr type="w" for="ch" forName="ParentAccent1" refType="w" fact="0.0287"/>
                  <dgm:constr type="h" for="ch" forName="ParentAccent1" refType="h" fact="0.0381"/>
                  <dgm:constr type="l" for="ch" forName="ParentAccent2" refType="w" fact="0.9187"/>
                  <dgm:constr type="t" for="ch" forName="ParentAccent2" refType="h" fact="0.5252"/>
                  <dgm:constr type="w" for="ch" forName="ParentAccent2" refType="w" fact="0.0287"/>
                  <dgm:constr type="h" for="ch" forName="ParentAccent2" refType="h" fact="0.0381"/>
                  <dgm:constr type="l" for="ch" forName="ParentAccent3" refType="w" fact="0.8661"/>
                  <dgm:constr type="t" for="ch" forName="ParentAccent3" refType="h" fact="0.5252"/>
                  <dgm:constr type="w" for="ch" forName="ParentAccent3" refType="w" fact="0.0287"/>
                  <dgm:constr type="h" for="ch" forName="ParentAccent3" refType="h" fact="0.0381"/>
                  <dgm:constr type="l" for="ch" forName="ParentAccent4" refType="w" fact="0.8136"/>
                  <dgm:constr type="t" for="ch" forName="ParentAccent4" refType="h" fact="0.5252"/>
                  <dgm:constr type="w" for="ch" forName="ParentAccent4" refType="w" fact="0.0287"/>
                  <dgm:constr type="h" for="ch" forName="ParentAccent4" refType="h" fact="0.0381"/>
                  <dgm:constr type="l" for="ch" forName="ParentAccent5" refType="w" fact="0.761"/>
                  <dgm:constr type="t" for="ch" forName="ParentAccent5" refType="h" fact="0.5252"/>
                  <dgm:constr type="w" for="ch" forName="ParentAccent5" refType="w" fact="0.0287"/>
                  <dgm:constr type="h" for="ch" forName="ParentAccent5" refType="h" fact="0.0381"/>
                  <dgm:constr type="l" for="ch" forName="ParentAccent6" refType="w" fact="0.6797"/>
                  <dgm:constr type="t" for="ch" forName="ParentAccent6" refType="h" fact="0.5061"/>
                  <dgm:constr type="w" for="ch" forName="ParentAccent6" refType="w" fact="0.0574"/>
                  <dgm:constr type="h" for="ch" forName="ParentAccent6" refType="h" fact="0.0763"/>
                  <dgm:constr type="l" for="ch" forName="ParentAccent7" refType="w" fact="0.9245"/>
                  <dgm:constr type="t" for="ch" forName="ParentAccent7" refType="h" fact="0.4464"/>
                  <dgm:constr type="w" for="ch" forName="ParentAccent7" refType="w" fact="0.0287"/>
                  <dgm:constr type="h" for="ch" forName="ParentAccent7" refType="h" fact="0.0381"/>
                  <dgm:constr type="l" for="ch" forName="ParentAccent8" refType="w" fact="0.9245"/>
                  <dgm:constr type="t" for="ch" forName="ParentAccent8" refType="h" fact="0.6045"/>
                  <dgm:constr type="w" for="ch" forName="ParentAccent8" refType="w" fact="0.0287"/>
                  <dgm:constr type="h" for="ch" forName="ParentAccent8" refType="h" fact="0.0381"/>
                  <dgm:constr type="l" for="ch" forName="ParentAccent9" refType="w" fact="0.9501"/>
                  <dgm:constr type="t" for="ch" forName="ParentAccent9" refType="h" fact="0.4807"/>
                  <dgm:constr type="w" for="ch" forName="ParentAccent9" refType="w" fact="0.0287"/>
                  <dgm:constr type="h" for="ch" forName="ParentAccent9" refType="h" fact="0.0381"/>
                  <dgm:constr type="l" for="ch" forName="ParentAccent10" refType="w" fact="0.9518"/>
                  <dgm:constr type="t" for="ch" forName="ParentAccent10" refType="h" fact="0.5705"/>
                  <dgm:constr type="w" for="ch" forName="ParentAccent10" refType="w" fact="0.0287"/>
                  <dgm:constr type="h" for="ch" forName="ParentAccent10" refType="h" fact="0.0381"/>
                  <dgm:constr type="l" for="ch" forName="Child1Accent1" refType="w" fact="0.4819"/>
                  <dgm:constr type="t" for="ch" forName="Child1Accent1" refType="h" fact="0.2457"/>
                  <dgm:constr type="w" for="ch" forName="Child1Accent1" refType="w" fact="0.0574"/>
                  <dgm:constr type="h" for="ch" forName="Child1Accent1" refType="h" fact="0.0763"/>
                  <dgm:constr type="l" for="ch" forName="Child1Accent4" refType="w" fact="0.3653"/>
                  <dgm:constr type="t" for="ch" forName="Child1Accent4" refType="h" fact="0.097"/>
                  <dgm:constr type="w" for="ch" forName="Child1Accent4" refType="w" fact="0.0287"/>
                  <dgm:constr type="h" for="ch" forName="Child1Accent4" refType="h" fact="0.0381"/>
                  <dgm:constr type="l" for="ch" forName="Child1Accent5" refType="w" fact="0.304"/>
                  <dgm:constr type="t" for="ch" forName="Child1Accent5" refType="h" fact="0.097"/>
                  <dgm:constr type="w" for="ch" forName="Child1Accent5" refType="w" fact="0.0287"/>
                  <dgm:constr type="h" for="ch" forName="Child1Accent5" refType="h" fact="0.0381"/>
                  <dgm:constr type="l" for="ch" forName="Child1Accent6" refType="w" fact="0.2426"/>
                  <dgm:constr type="t" for="ch" forName="Child1Accent6" refType="h" fact="0.097"/>
                  <dgm:constr type="w" for="ch" forName="Child1Accent6" refType="w" fact="0.0287"/>
                  <dgm:constr type="h" for="ch" forName="Child1Accent6" refType="h" fact="0.0381"/>
                  <dgm:constr type="l" for="ch" forName="Child1Accent7" refType="w" fact="0.1813"/>
                  <dgm:constr type="t" for="ch" forName="Child1Accent7" refType="h" fact="0.097"/>
                  <dgm:constr type="w" for="ch" forName="Child1Accent7" refType="w" fact="0.0287"/>
                  <dgm:constr type="h" for="ch" forName="Child1Accent7" refType="h" fact="0.0381"/>
                  <dgm:constr type="l" for="ch" forName="Child1Accent8" refType="w" fact="0.12"/>
                  <dgm:constr type="t" for="ch" forName="Child1Accent8" refType="h" fact="0.097"/>
                  <dgm:constr type="w" for="ch" forName="Child1Accent8" refType="w" fact="0.0287"/>
                  <dgm:constr type="h" for="ch" forName="Child1Accent8" refType="h" fact="0.0381"/>
                  <dgm:constr type="l" for="ch" forName="Child1Accent9" refType="w" fact="0.0587"/>
                  <dgm:constr type="t" for="ch" forName="Child1Accent9" refType="h" fact="0.097"/>
                  <dgm:constr type="w" for="ch" forName="Child1Accent9" refType="w" fact="0.0287"/>
                  <dgm:constr type="h" for="ch" forName="Child1Accent9" refType="h" fact="0.0381"/>
                  <dgm:constr type="l" for="ch" forName="Child5Accent1" refType="w" fact="0.4819"/>
                  <dgm:constr type="t" for="ch" forName="Child5Accent1" refType="h" fact="0.7601"/>
                  <dgm:constr type="w" for="ch" forName="Child5Accent1" refType="w" fact="0.0574"/>
                  <dgm:constr type="h" for="ch" forName="Child5Accent1" refType="h" fact="0.0763"/>
                  <dgm:constr type="l" for="ch" forName="Child5Accent4" refType="w" fact="0.3653"/>
                  <dgm:constr type="t" for="ch" forName="Child5Accent4" refType="h" fact="0.9619"/>
                  <dgm:constr type="w" for="ch" forName="Child5Accent4" refType="w" fact="0.0287"/>
                  <dgm:constr type="h" for="ch" forName="Child5Accent4" refType="h" fact="0.0381"/>
                  <dgm:constr type="l" for="ch" forName="Child5Accent5" refType="w" fact="0.304"/>
                  <dgm:constr type="t" for="ch" forName="Child5Accent5" refType="h" fact="0.9619"/>
                  <dgm:constr type="w" for="ch" forName="Child5Accent5" refType="w" fact="0.0287"/>
                  <dgm:constr type="h" for="ch" forName="Child5Accent5" refType="h" fact="0.0381"/>
                  <dgm:constr type="l" for="ch" forName="Child5Accent6" refType="w" fact="0.2426"/>
                  <dgm:constr type="t" for="ch" forName="Child5Accent6" refType="h" fact="0.9619"/>
                  <dgm:constr type="w" for="ch" forName="Child5Accent6" refType="w" fact="0.0287"/>
                  <dgm:constr type="h" for="ch" forName="Child5Accent6" refType="h" fact="0.0381"/>
                  <dgm:constr type="l" for="ch" forName="Child5Accent7" refType="w" fact="0.1813"/>
                  <dgm:constr type="t" for="ch" forName="Child5Accent7" refType="h" fact="0.9619"/>
                  <dgm:constr type="w" for="ch" forName="Child5Accent7" refType="w" fact="0.0287"/>
                  <dgm:constr type="h" for="ch" forName="Child5Accent7" refType="h" fact="0.0381"/>
                  <dgm:constr type="l" for="ch" forName="Child5Accent8" refType="w" fact="0.12"/>
                  <dgm:constr type="t" for="ch" forName="Child5Accent8" refType="h" fact="0.9619"/>
                  <dgm:constr type="w" for="ch" forName="Child5Accent8" refType="w" fact="0.0287"/>
                  <dgm:constr type="h" for="ch" forName="Child5Accent8" refType="h" fact="0.0381"/>
                  <dgm:constr type="l" for="ch" forName="Child5Accent9" refType="w" fact="0.0587"/>
                  <dgm:constr type="t" for="ch" forName="Child5Accent9" refType="h" fact="0.9619"/>
                  <dgm:constr type="w" for="ch" forName="Child5Accent9" refType="w" fact="0.0287"/>
                  <dgm:constr type="h" for="ch" forName="Child5Accent9" refType="h" fact="0.0381"/>
                  <dgm:constr type="l" for="ch" forName="Child5Accent2" refType="w" fact="0.453"/>
                  <dgm:constr type="t" for="ch" forName="Child5Accent2" refType="h" fact="0.8375"/>
                  <dgm:constr type="w" for="ch" forName="Child5Accent2" refType="w" fact="0.0287"/>
                  <dgm:constr type="h" for="ch" forName="Child5Accent2" refType="h" fact="0.0381"/>
                  <dgm:constr type="l" for="ch" forName="Child5Accent3" refType="w" fact="0.4118"/>
                  <dgm:constr type="t" for="ch" forName="Child5Accent3" refType="h" fact="0.8991"/>
                  <dgm:constr type="w" for="ch" forName="Child5Accent3" refType="w" fact="0.0287"/>
                  <dgm:constr type="h" for="ch" forName="Child5Accent3" refType="h" fact="0.0381"/>
                  <dgm:constr type="l" for="ch" forName="Child1Accent2" refType="w" fact="0.4458"/>
                  <dgm:constr type="t" for="ch" forName="Child1Accent2" refType="h" fact="0.2004"/>
                  <dgm:constr type="w" for="ch" forName="Child1Accent2" refType="w" fact="0.0287"/>
                  <dgm:constr type="h" for="ch" forName="Child1Accent2" refType="h" fact="0.0381"/>
                  <dgm:constr type="l" for="ch" forName="Child1Accent3" refType="w" fact="0.4054"/>
                  <dgm:constr type="t" for="ch" forName="Child1Accent3" refType="h" fact="0.1445"/>
                  <dgm:constr type="w" for="ch" forName="Child1Accent3" refType="w" fact="0.0287"/>
                  <dgm:constr type="h" for="ch" forName="Child1Accent3" refType="h" fact="0.0381"/>
                  <dgm:constr type="l" for="ch" forName="Child5" refType="w" fact="0.0581"/>
                  <dgm:constr type="t" for="ch" forName="Child5" refType="h" fact="0.8635"/>
                  <dgm:constr type="w" for="ch" forName="Child5" refType="w" fact="0.3364"/>
                  <dgm:constr type="h" for="ch" forName="Child5" refType="h" fact="0.0981"/>
                  <dgm:constr type="l" for="ch" forName="Child4" refType="w" fact="0"/>
                  <dgm:constr type="t" for="ch" forName="Child4" refType="h" fact="0.6701"/>
                  <dgm:constr type="w" for="ch" forName="Child4" refType="w" fact="0.3364"/>
                  <dgm:constr type="h" for="ch" forName="Child4" refType="h" fact="0.0981"/>
                  <dgm:constr type="l" for="ch" forName="Child3" refType="w" fact="0"/>
                  <dgm:constr type="t" for="ch" forName="Child3" refType="h" fact="0.4276"/>
                  <dgm:constr type="w" for="ch" forName="Child3" refType="w" fact="0.2544"/>
                  <dgm:constr type="h" for="ch" forName="Child3" refType="h" fact="0.0981"/>
                  <dgm:constr type="l" for="ch" forName="Child2" refType="w" fact="0"/>
                  <dgm:constr type="t" for="ch" forName="Child2" refType="h" fact="0.1798"/>
                  <dgm:constr type="w" for="ch" forName="Child2" refType="w" fact="0.3364"/>
                  <dgm:constr type="h" for="ch" forName="Child2" refType="h" fact="0.0981"/>
                  <dgm:constr type="l" for="ch" forName="Child1" refType="w" fact="0.0581"/>
                  <dgm:constr type="t" for="ch" forName="Child1" refType="h" fact="0"/>
                  <dgm:constr type="w" for="ch" forName="Child1" refType="w" fact="0.3364"/>
                  <dgm:constr type="h" for="ch" forName="Child1" refType="h" fact="0.0981"/>
                  <dgm:constr type="l" for="ch" forName="Parent" refType="w" fact="0.3653"/>
                  <dgm:constr type="t" for="ch" forName="Parent" refType="h" fact="0.3513"/>
                  <dgm:constr type="w" for="ch" forName="Parent" refType="w" fact="0.2906"/>
                  <dgm:constr type="h" for="ch" forName="Parent" refType="h" fact="0.3859"/>
                </dgm:constrLst>
              </dgm:else>
            </dgm:choose>
          </dgm:if>
          <dgm:else name="Name13">
            <dgm:choose name="Name14">
              <dgm:if name="Name15" axis="ch" ptType="node" func="cnt" op="equ" val="0">
                <dgm:alg type="composite">
                  <dgm:param type="ar" val="2.1059"/>
                </dgm:alg>
                <dgm:constrLst>
                  <dgm:constr type="r" for="ch" forName="Parent" refType="w"/>
                  <dgm:constr type="t" for="ch" forName="Parent" refType="h" fact="0"/>
                  <dgm:constr type="w" for="ch" forName="Parent" refType="w" fact="0.4749"/>
                  <dgm:constr type="h" for="ch" forName="Parent" refType="h"/>
                  <dgm:constr type="r" for="ch" forName="ParentAccent1" refType="w" fact="0.0469"/>
                  <dgm:constr type="t" for="ch" forName="ParentAccent1" refType="h" fact="0.4506"/>
                  <dgm:constr type="w" for="ch" forName="ParentAccent1" refType="w" fact="0.0469"/>
                  <dgm:constr type="h" for="ch" forName="ParentAccent1" refType="h" fact="0.0988"/>
                  <dgm:constr type="r" for="ch" forName="ParentAccent2" refType="w" fact="0.1266"/>
                  <dgm:constr type="t" for="ch" forName="ParentAccent2" refType="h" fact="0.4506"/>
                  <dgm:constr type="w" for="ch" forName="ParentAccent2" refType="w" fact="0.0469"/>
                  <dgm:constr type="h" for="ch" forName="ParentAccent2" refType="h" fact="0.0988"/>
                  <dgm:constr type="r" for="ch" forName="ParentAccent3" refType="w" fact="0.2063"/>
                  <dgm:constr type="t" for="ch" forName="ParentAccent3" refType="h" fact="0.4506"/>
                  <dgm:constr type="w" for="ch" forName="ParentAccent3" refType="w" fact="0.0469"/>
                  <dgm:constr type="h" for="ch" forName="ParentAccent3" refType="h" fact="0.0988"/>
                  <dgm:constr type="r" for="ch" forName="ParentAccent4" refType="w" fact="0.286"/>
                  <dgm:constr type="t" for="ch" forName="ParentAccent4" refType="h" fact="0.4506"/>
                  <dgm:constr type="w" for="ch" forName="ParentAccent4" refType="w" fact="0.0469"/>
                  <dgm:constr type="h" for="ch" forName="ParentAccent4" refType="h" fact="0.0988"/>
                  <dgm:constr type="r" for="ch" forName="ParentAccent5" refType="w" fact="0.3657"/>
                  <dgm:constr type="t" for="ch" forName="ParentAccent5" refType="h" fact="0.4506"/>
                  <dgm:constr type="w" for="ch" forName="ParentAccent5" refType="w" fact="0.0469"/>
                  <dgm:constr type="h" for="ch" forName="ParentAccent5" refType="h" fact="0.0988"/>
                  <dgm:constr type="r" for="ch" forName="ParentAccent6" refType="w" fact="0.4924"/>
                  <dgm:constr type="t" for="ch" forName="ParentAccent6" refType="h" fact="0.4012"/>
                  <dgm:constr type="w" for="ch" forName="ParentAccent6" refType="w" fact="0.0939"/>
                  <dgm:constr type="h" for="ch" forName="ParentAccent6" refType="h" fact="0.1976"/>
                  <dgm:constr type="r" for="ch" forName="ParentAccent7" refType="w" fact="0.1234"/>
                  <dgm:constr type="t" for="ch" forName="ParentAccent7" refType="h" fact="0.2465"/>
                  <dgm:constr type="w" for="ch" forName="ParentAccent7" refType="w" fact="0.0469"/>
                  <dgm:constr type="h" for="ch" forName="ParentAccent7" refType="h" fact="0.0988"/>
                  <dgm:constr type="r" for="ch" forName="ParentAccent8" refType="w" fact="0.1234"/>
                  <dgm:constr type="t" for="ch" forName="ParentAccent8" refType="h" fact="0.6562"/>
                  <dgm:constr type="w" for="ch" forName="ParentAccent8" refType="w" fact="0.0469"/>
                  <dgm:constr type="h" for="ch" forName="ParentAccent8" refType="h" fact="0.0988"/>
                  <dgm:constr type="r" for="ch" forName="ParentAccent9" refType="w" fact="0.0815"/>
                  <dgm:constr type="t" for="ch" forName="ParentAccent9" refType="h" fact="0.3353"/>
                  <dgm:constr type="w" for="ch" forName="ParentAccent9" refType="w" fact="0.0469"/>
                  <dgm:constr type="h" for="ch" forName="ParentAccent9" refType="h" fact="0.0988"/>
                  <dgm:constr type="r" for="ch" forName="ParentAccent10" refType="w" fact="0.0787"/>
                  <dgm:constr type="t" for="ch" forName="ParentAccent10" refType="h" fact="0.5679"/>
                  <dgm:constr type="w" for="ch" forName="ParentAccent10" refType="w" fact="0.0469"/>
                  <dgm:constr type="h" for="ch" forName="ParentAccent10" refType="h" fact="0.0988"/>
                </dgm:constrLst>
              </dgm:if>
              <dgm:if name="Name16" axis="ch" ptType="node" func="cnt" op="equ" val="1">
                <dgm:alg type="composite">
                  <dgm:param type="ar" val="3.4411"/>
                </dgm:alg>
                <dgm:constrLst>
                  <dgm:constr type="primFontSz" for="des" forName="Child1" val="65"/>
                  <dgm:constr type="primFontSz" for="des" forName="Child1" refType="primFontSz" refFor="des" refForName="Parent" op="lte"/>
                  <dgm:constr type="r" for="ch" forName="Child1Accent1" refType="w" fact="0.716"/>
                  <dgm:constr type="t" for="ch" forName="Child1Accent1" refType="h" fact="0.4012"/>
                  <dgm:constr type="w" for="ch" forName="Child1Accent1" refType="w" fact="0.0574"/>
                  <dgm:constr type="h" for="ch" forName="Child1Accent1" refType="h" fact="0.1976"/>
                  <dgm:constr type="r" for="ch" forName="Child1Accent2" refType="w" fact="0.7728"/>
                  <dgm:constr type="t" for="ch" forName="Child1Accent2" refType="h" fact="0.4506"/>
                  <dgm:constr type="w" for="ch" forName="Child1Accent2" refType="w" fact="0.0287"/>
                  <dgm:constr type="h" for="ch" forName="Child1Accent2" refType="h" fact="0.0988"/>
                  <dgm:constr type="r" for="ch" forName="Child1Accent3" refType="w" fact="0.8295"/>
                  <dgm:constr type="t" for="ch" forName="Child1Accent3" refType="h" fact="0.4506"/>
                  <dgm:constr type="w" for="ch" forName="Child1Accent3" refType="w" fact="0.0287"/>
                  <dgm:constr type="h" for="ch" forName="Child1Accent3" refType="h" fact="0.0988"/>
                  <dgm:constr type="r" for="ch" forName="Child1Accent4" refType="w" fact="0.8863"/>
                  <dgm:constr type="t" for="ch" forName="Child1Accent4" refType="h" fact="0.4506"/>
                  <dgm:constr type="w" for="ch" forName="Child1Accent4" refType="w" fact="0.0287"/>
                  <dgm:constr type="h" for="ch" forName="Child1Accent4" refType="h" fact="0.0988"/>
                  <dgm:constr type="r" for="ch" forName="Child1Accent5" refType="w" fact="0.943"/>
                  <dgm:constr type="t" for="ch" forName="Child1Accent5" refType="h" fact="0.4506"/>
                  <dgm:constr type="w" for="ch" forName="Child1Accent5" refType="w" fact="0.0287"/>
                  <dgm:constr type="h" for="ch" forName="Child1Accent5" refType="h" fact="0.0988"/>
                  <dgm:constr type="r" for="ch" forName="Child1Accent6" refType="w" fact="0.9998"/>
                  <dgm:constr type="t" for="ch" forName="Child1Accent6" refType="h" fact="0.4506"/>
                  <dgm:constr type="w" for="ch" forName="Child1Accent6" refType="w" fact="0.0287"/>
                  <dgm:constr type="h" for="ch" forName="Child1Accent6" refType="h" fact="0.0988"/>
                  <dgm:constr type="l" for="ch" forName="Child1Accent7" refType="w" fact="0"/>
                  <dgm:constr type="t" for="ch" forName="Child1Accent7" refType="h" fact="0"/>
                  <dgm:constr type="w" for="ch" forName="Child1Accent7" refType="w" fact="0"/>
                  <dgm:constr type="h" for="ch" forName="Child1Accent7" refType="h" fact="0"/>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r" for="ch" forName="ParentAccent1" refType="w" fact="0.0287"/>
                  <dgm:constr type="t" for="ch" forName="ParentAccent1" refType="h" fact="0.4506"/>
                  <dgm:constr type="w" for="ch" forName="ParentAccent1" refType="w" fact="0.0287"/>
                  <dgm:constr type="h" for="ch" forName="ParentAccent1" refType="h" fact="0.0988"/>
                  <dgm:constr type="r" for="ch" forName="ParentAccent2" refType="w" fact="0.0813"/>
                  <dgm:constr type="t" for="ch" forName="ParentAccent2" refType="h" fact="0.4506"/>
                  <dgm:constr type="w" for="ch" forName="ParentAccent2" refType="w" fact="0.0287"/>
                  <dgm:constr type="h" for="ch" forName="ParentAccent2" refType="h" fact="0.0988"/>
                  <dgm:constr type="r" for="ch" forName="ParentAccent3" refType="w" fact="0.1339"/>
                  <dgm:constr type="t" for="ch" forName="ParentAccent3" refType="h" fact="0.4506"/>
                  <dgm:constr type="w" for="ch" forName="ParentAccent3" refType="w" fact="0.0287"/>
                  <dgm:constr type="h" for="ch" forName="ParentAccent3" refType="h" fact="0.0988"/>
                  <dgm:constr type="r" for="ch" forName="ParentAccent4" refType="w" fact="0.1864"/>
                  <dgm:constr type="t" for="ch" forName="ParentAccent4" refType="h" fact="0.4506"/>
                  <dgm:constr type="w" for="ch" forName="ParentAccent4" refType="w" fact="0.0287"/>
                  <dgm:constr type="h" for="ch" forName="ParentAccent4" refType="h" fact="0.0988"/>
                  <dgm:constr type="r" for="ch" forName="ParentAccent5" refType="w" fact="0.239"/>
                  <dgm:constr type="t" for="ch" forName="ParentAccent5" refType="h" fact="0.4506"/>
                  <dgm:constr type="w" for="ch" forName="ParentAccent5" refType="w" fact="0.0287"/>
                  <dgm:constr type="h" for="ch" forName="ParentAccent5" refType="h" fact="0.0988"/>
                  <dgm:constr type="r" for="ch" forName="ParentAccent6" refType="w" fact="0.3203"/>
                  <dgm:constr type="t" for="ch" forName="ParentAccent6" refType="h" fact="0.4012"/>
                  <dgm:constr type="w" for="ch" forName="ParentAccent6" refType="w" fact="0.0574"/>
                  <dgm:constr type="h" for="ch" forName="ParentAccent6" refType="h" fact="0.1976"/>
                  <dgm:constr type="r" for="ch" forName="ParentAccent7" refType="w" fact="0.0755"/>
                  <dgm:constr type="t" for="ch" forName="ParentAccent7" refType="h" fact="0.2465"/>
                  <dgm:constr type="w" for="ch" forName="ParentAccent7" refType="w" fact="0.0287"/>
                  <dgm:constr type="h" for="ch" forName="ParentAccent7" refType="h" fact="0.0988"/>
                  <dgm:constr type="r" for="ch" forName="ParentAccent8" refType="w" fact="0.0755"/>
                  <dgm:constr type="t" for="ch" forName="ParentAccent8" refType="h" fact="0.6562"/>
                  <dgm:constr type="w" for="ch" forName="ParentAccent8" refType="w" fact="0.0287"/>
                  <dgm:constr type="h" for="ch" forName="ParentAccent8" refType="h" fact="0.0988"/>
                  <dgm:constr type="r" for="ch" forName="ParentAccent9" refType="w" fact="0.0499"/>
                  <dgm:constr type="t" for="ch" forName="ParentAccent9" refType="h" fact="0.3353"/>
                  <dgm:constr type="w" for="ch" forName="ParentAccent9" refType="w" fact="0.0287"/>
                  <dgm:constr type="h" for="ch" forName="ParentAccent9" refType="h" fact="0.0988"/>
                  <dgm:constr type="r" for="ch" forName="ParentAccent10" refType="w" fact="0.0482"/>
                  <dgm:constr type="t" for="ch" forName="ParentAccent10" refType="h" fact="0.5679"/>
                  <dgm:constr type="w" for="ch" forName="ParentAccent10" refType="w" fact="0.0287"/>
                  <dgm:constr type="h" for="ch" forName="ParentAccent10" refType="h" fact="0.0988"/>
                  <dgm:constr type="r" for="ch" forName="Child1" refType="w"/>
                  <dgm:constr type="t" for="ch" forName="Child1" refType="h" fact="0.1978"/>
                  <dgm:constr type="w" for="ch" forName="Child1" refType="w" fact="0.2544"/>
                  <dgm:constr type="h" for="ch" forName="Child1" refType="h" fact="0.2541"/>
                  <dgm:constr type="r" for="ch" forName="Parent" refType="w" fact="0.6347"/>
                  <dgm:constr type="t" for="ch" forName="Parent" refType="h" fact="0"/>
                  <dgm:constr type="w" for="ch" forName="Parent" refType="w" fact="0.2906"/>
                  <dgm:constr type="h" for="ch" forName="Parent" refType="h"/>
                </dgm:constrLst>
              </dgm:if>
              <dgm:if name="Name17" axis="ch" ptType="node" func="cnt" op="equ" val="2">
                <dgm:alg type="composite">
                  <dgm:param type="ar" val="2.1185"/>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Child1Accent1" refType="w" fact="0.6564"/>
                  <dgm:constr type="t" for="ch" forName="Child1Accent1" refType="h" fact="0.2211"/>
                  <dgm:constr type="w" for="ch" forName="Child1Accent1" refType="w" fact="0.0574"/>
                  <dgm:constr type="h" for="ch" forName="Child1Accent1" refType="h" fact="0.1217"/>
                  <dgm:constr type="r" for="ch" forName="Child1Accent2" refType="w" fact="0.6932"/>
                  <dgm:constr type="t" for="ch" forName="Child1Accent2" refType="h" fact="0.1569"/>
                  <dgm:constr type="w" for="ch" forName="Child1Accent2" refType="w" fact="0.0287"/>
                  <dgm:constr type="h" for="ch" forName="Child1Accent2" refType="h" fact="0.0608"/>
                  <dgm:constr type="r" for="ch" forName="Child1Accent3" refType="w" fact="0.7545"/>
                  <dgm:constr type="t" for="ch" forName="Child1Accent3" refType="h" fact="0.1569"/>
                  <dgm:constr type="w" for="ch" forName="Child1Accent3" refType="w" fact="0.0287"/>
                  <dgm:constr type="h" for="ch" forName="Child1Accent3" refType="h" fact="0.0608"/>
                  <dgm:constr type="r" for="ch" forName="Child1Accent4" refType="w" fact="0.8158"/>
                  <dgm:constr type="t" for="ch" forName="Child1Accent4" refType="h" fact="0.1569"/>
                  <dgm:constr type="w" for="ch" forName="Child1Accent4" refType="w" fact="0.0287"/>
                  <dgm:constr type="h" for="ch" forName="Child1Accent4" refType="h" fact="0.0608"/>
                  <dgm:constr type="r" for="ch" forName="Child1Accent5" refType="w" fact="0.8771"/>
                  <dgm:constr type="t" for="ch" forName="Child1Accent5" refType="h" fact="0.1569"/>
                  <dgm:constr type="w" for="ch" forName="Child1Accent5" refType="w" fact="0.0287"/>
                  <dgm:constr type="h" for="ch" forName="Child1Accent5" refType="h" fact="0.0608"/>
                  <dgm:constr type="r" for="ch" forName="Child1Accent6" refType="w" fact="0.9385"/>
                  <dgm:constr type="t" for="ch" forName="Child1Accent6" refType="h" fact="0.1569"/>
                  <dgm:constr type="w" for="ch" forName="Child1Accent6" refType="w" fact="0.0287"/>
                  <dgm:constr type="h" for="ch" forName="Child1Accent6" refType="h" fact="0.0608"/>
                  <dgm:constr type="r" for="ch" forName="Child1Accent7" refType="w" fact="0.9998"/>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r" for="ch" forName="Child2Accent1" refType="w" fact="0.6564"/>
                  <dgm:constr type="t" for="ch" forName="Child2Accent1" refType="h" fact="0.8153"/>
                  <dgm:constr type="w" for="ch" forName="Child2Accent1" refType="w" fact="0.0574"/>
                  <dgm:constr type="h" for="ch" forName="Child2Accent1" refType="h" fact="0.1217"/>
                  <dgm:constr type="r" for="ch" forName="Child2Accent2" refType="w" fact="0.6932"/>
                  <dgm:constr type="t" for="ch" forName="Child2Accent2" refType="h" fact="0.9392"/>
                  <dgm:constr type="w" for="ch" forName="Child2Accent2" refType="w" fact="0.0287"/>
                  <dgm:constr type="h" for="ch" forName="Child2Accent2" refType="h" fact="0.0608"/>
                  <dgm:constr type="r" for="ch" forName="Child2Accent3" refType="w" fact="0.7545"/>
                  <dgm:constr type="t" for="ch" forName="Child2Accent3" refType="h" fact="0.9392"/>
                  <dgm:constr type="w" for="ch" forName="Child2Accent3" refType="w" fact="0.0287"/>
                  <dgm:constr type="h" for="ch" forName="Child2Accent3" refType="h" fact="0.0608"/>
                  <dgm:constr type="r" for="ch" forName="Child2Accent4" refType="w" fact="0.8158"/>
                  <dgm:constr type="t" for="ch" forName="Child2Accent4" refType="h" fact="0.9392"/>
                  <dgm:constr type="w" for="ch" forName="Child2Accent4" refType="w" fact="0.0287"/>
                  <dgm:constr type="h" for="ch" forName="Child2Accent4" refType="h" fact="0.0608"/>
                  <dgm:constr type="r" for="ch" forName="Child2Accent5" refType="w" fact="0.8771"/>
                  <dgm:constr type="t" for="ch" forName="Child2Accent5" refType="h" fact="0.9392"/>
                  <dgm:constr type="w" for="ch" forName="Child2Accent5" refType="w" fact="0.0287"/>
                  <dgm:constr type="h" for="ch" forName="Child2Accent5" refType="h" fact="0.0608"/>
                  <dgm:constr type="r" for="ch" forName="Child2Accent6" refType="w" fact="0.9385"/>
                  <dgm:constr type="t" for="ch" forName="Child2Accent6" refType="h" fact="0.9392"/>
                  <dgm:constr type="w" for="ch" forName="Child2Accent6" refType="w" fact="0.0287"/>
                  <dgm:constr type="h" for="ch" forName="Child2Accent6" refType="h" fact="0.0608"/>
                  <dgm:constr type="r" for="ch" forName="Child2Accent7" refType="w" fact="0.9998"/>
                  <dgm:constr type="t" for="ch" forName="Child2Accent7" refType="h" fact="0.9392"/>
                  <dgm:constr type="w" for="ch" forName="Child2Accent7" refType="w" fact="0.0287"/>
                  <dgm:constr type="h" for="ch" forName="Child2Accent7" refType="h" fact="0.0608"/>
                  <dgm:constr type="r" for="ch" forName="ParentAccent1" refType="w" fact="0.0287"/>
                  <dgm:constr type="t" for="ch" forName="ParentAccent1" refType="h" fact="0.5511"/>
                  <dgm:constr type="w" for="ch" forName="ParentAccent1" refType="w" fact="0.0287"/>
                  <dgm:constr type="h" for="ch" forName="ParentAccent1" refType="h" fact="0.0608"/>
                  <dgm:constr type="r" for="ch" forName="ParentAccent2" refType="w" fact="0.0813"/>
                  <dgm:constr type="t" for="ch" forName="ParentAccent2" refType="h" fact="0.5511"/>
                  <dgm:constr type="w" for="ch" forName="ParentAccent2" refType="w" fact="0.0287"/>
                  <dgm:constr type="h" for="ch" forName="ParentAccent2" refType="h" fact="0.0608"/>
                  <dgm:constr type="r" for="ch" forName="ParentAccent3" refType="w" fact="0.1339"/>
                  <dgm:constr type="t" for="ch" forName="ParentAccent3" refType="h" fact="0.5511"/>
                  <dgm:constr type="w" for="ch" forName="ParentAccent3" refType="w" fact="0.0287"/>
                  <dgm:constr type="h" for="ch" forName="ParentAccent3" refType="h" fact="0.0608"/>
                  <dgm:constr type="r" for="ch" forName="ParentAccent4" refType="w" fact="0.1864"/>
                  <dgm:constr type="t" for="ch" forName="ParentAccent4" refType="h" fact="0.5511"/>
                  <dgm:constr type="w" for="ch" forName="ParentAccent4" refType="w" fact="0.0287"/>
                  <dgm:constr type="h" for="ch" forName="ParentAccent4" refType="h" fact="0.0608"/>
                  <dgm:constr type="r" for="ch" forName="ParentAccent5" refType="w" fact="0.239"/>
                  <dgm:constr type="t" for="ch" forName="ParentAccent5" refType="h" fact="0.5511"/>
                  <dgm:constr type="w" for="ch" forName="ParentAccent5" refType="w" fact="0.0287"/>
                  <dgm:constr type="h" for="ch" forName="ParentAccent5" refType="h" fact="0.0608"/>
                  <dgm:constr type="r" for="ch" forName="ParentAccent6" refType="w" fact="0.3203"/>
                  <dgm:constr type="t" for="ch" forName="ParentAccent6" refType="h" fact="0.5207"/>
                  <dgm:constr type="w" for="ch" forName="ParentAccent6" refType="w" fact="0.0574"/>
                  <dgm:constr type="h" for="ch" forName="ParentAccent6" refType="h" fact="0.1217"/>
                  <dgm:constr type="r" for="ch" forName="ParentAccent7" refType="w" fact="0.0755"/>
                  <dgm:constr type="t" for="ch" forName="ParentAccent7" refType="h" fact="0.4255"/>
                  <dgm:constr type="w" for="ch" forName="ParentAccent7" refType="w" fact="0.0287"/>
                  <dgm:constr type="h" for="ch" forName="ParentAccent7" refType="h" fact="0.0608"/>
                  <dgm:constr type="r" for="ch" forName="ParentAccent8" refType="w" fact="0.0755"/>
                  <dgm:constr type="t" for="ch" forName="ParentAccent8" refType="h" fact="0.6776"/>
                  <dgm:constr type="w" for="ch" forName="ParentAccent8" refType="w" fact="0.0287"/>
                  <dgm:constr type="h" for="ch" forName="ParentAccent8" refType="h" fact="0.0608"/>
                  <dgm:constr type="r" for="ch" forName="ParentAccent9" refType="w" fact="0.0499"/>
                  <dgm:constr type="t" for="ch" forName="ParentAccent9" refType="h" fact="0.4801"/>
                  <dgm:constr type="w" for="ch" forName="ParentAccent9" refType="w" fact="0.0287"/>
                  <dgm:constr type="h" for="ch" forName="ParentAccent9" refType="h" fact="0.0608"/>
                  <dgm:constr type="r" for="ch" forName="ParentAccent10" refType="w" fact="0.0482"/>
                  <dgm:constr type="t" for="ch" forName="ParentAccent10" refType="h" fact="0.6233"/>
                  <dgm:constr type="w" for="ch" forName="ParentAccent10" refType="w" fact="0.0287"/>
                  <dgm:constr type="h" for="ch" forName="ParentAccent10" refType="h" fact="0.0608"/>
                  <dgm:constr type="r" for="ch" forName="Child2" refType="w"/>
                  <dgm:constr type="t" for="ch" forName="Child2" refType="h" fact="0.7822"/>
                  <dgm:constr type="w" for="ch" forName="Child2" refType="w" fact="0.3364"/>
                  <dgm:constr type="h" for="ch" forName="Child2" refType="h" fact="0.1564"/>
                  <dgm:constr type="r" for="ch" forName="Child1" refType="w"/>
                  <dgm:constr type="t" for="ch" forName="Child1" refType="h" fact="0"/>
                  <dgm:constr type="w" for="ch" forName="Child1" refType="w" fact="0.3364"/>
                  <dgm:constr type="h" for="ch" forName="Child1" refType="h" fact="0.1564"/>
                  <dgm:constr type="r" for="ch" forName="Parent" refType="w" fact="0.6347"/>
                  <dgm:constr type="t" for="ch" forName="Parent" refType="h" fact="0.2737"/>
                  <dgm:constr type="w" for="ch" forName="Parent" refType="w" fact="0.2906"/>
                  <dgm:constr type="h" for="ch" forName="Parent" refType="h" fact="0.6157"/>
                </dgm:constrLst>
              </dgm:if>
              <dgm:if name="Name18" axis="ch" ptType="node" func="cnt" op="equ" val="3">
                <dgm:alg type="composite">
                  <dgm:param type="ar" val="2.1185"/>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Child1Accent1" refType="w" fact="0.6564"/>
                  <dgm:constr type="t" for="ch" forName="Child1Accent1" refType="h" fact="0.2211"/>
                  <dgm:constr type="w" for="ch" forName="Child1Accent1" refType="w" fact="0.0574"/>
                  <dgm:constr type="h" for="ch" forName="Child1Accent1" refType="h" fact="0.1217"/>
                  <dgm:constr type="r" for="ch" forName="Child1Accent2" refType="w" fact="0.6932"/>
                  <dgm:constr type="t" for="ch" forName="Child1Accent2" refType="h" fact="0.1569"/>
                  <dgm:constr type="w" for="ch" forName="Child1Accent2" refType="w" fact="0.0287"/>
                  <dgm:constr type="h" for="ch" forName="Child1Accent2" refType="h" fact="0.0608"/>
                  <dgm:constr type="r" for="ch" forName="Child1Accent3" refType="w" fact="0.7545"/>
                  <dgm:constr type="t" for="ch" forName="Child1Accent3" refType="h" fact="0.1569"/>
                  <dgm:constr type="w" for="ch" forName="Child1Accent3" refType="w" fact="0.0287"/>
                  <dgm:constr type="h" for="ch" forName="Child1Accent3" refType="h" fact="0.0608"/>
                  <dgm:constr type="r" for="ch" forName="Child1Accent4" refType="w" fact="0.8158"/>
                  <dgm:constr type="t" for="ch" forName="Child1Accent4" refType="h" fact="0.1569"/>
                  <dgm:constr type="w" for="ch" forName="Child1Accent4" refType="w" fact="0.0287"/>
                  <dgm:constr type="h" for="ch" forName="Child1Accent4" refType="h" fact="0.0608"/>
                  <dgm:constr type="r" for="ch" forName="Child1Accent5" refType="w" fact="0.8771"/>
                  <dgm:constr type="t" for="ch" forName="Child1Accent5" refType="h" fact="0.1569"/>
                  <dgm:constr type="w" for="ch" forName="Child1Accent5" refType="w" fact="0.0287"/>
                  <dgm:constr type="h" for="ch" forName="Child1Accent5" refType="h" fact="0.0608"/>
                  <dgm:constr type="r" for="ch" forName="Child1Accent6" refType="w" fact="0.9385"/>
                  <dgm:constr type="t" for="ch" forName="Child1Accent6" refType="h" fact="0.1569"/>
                  <dgm:constr type="w" for="ch" forName="Child1Accent6" refType="w" fact="0.0287"/>
                  <dgm:constr type="h" for="ch" forName="Child1Accent6" refType="h" fact="0.0608"/>
                  <dgm:constr type="r" for="ch" forName="Child1Accent7" refType="w" fact="0.9998"/>
                  <dgm:constr type="t" for="ch" forName="Child1Accent7" refType="h" fact="0.1569"/>
                  <dgm:constr type="w" for="ch" forName="Child1Accent7" refType="w" fact="0.0287"/>
                  <dgm:constr type="h" for="ch" forName="Child1Accent7" refType="h" fact="0.0608"/>
                  <dgm:constr type="r" for="ch" forName="Child1Accent8" refType="w" fact="0"/>
                  <dgm:constr type="t" for="ch" forName="Child1Accent8" refType="h" fact="0"/>
                  <dgm:constr type="w" for="ch" forName="Child1Accent8" refType="w" fact="0"/>
                  <dgm:constr type="h" for="ch" forName="Child1Accent8" refType="h" fact="0"/>
                  <dgm:constr type="r" for="ch" forName="Child1Accent9" refType="w" fact="0"/>
                  <dgm:constr type="t" for="ch" forName="Child1Accent9" refType="h" fact="0"/>
                  <dgm:constr type="w" for="ch" forName="Child1Accent9" refType="w" fact="0"/>
                  <dgm:constr type="h" for="ch" forName="Child1Accent9" refType="h" fact="0"/>
                  <dgm:constr type="r" for="ch" forName="Child2Accent1" refType="w" fact="0.716"/>
                  <dgm:constr type="t" for="ch" forName="Child2Accent1" refType="h" fact="0.5207"/>
                  <dgm:constr type="w" for="ch" forName="Child2Accent1" refType="w" fact="0.0574"/>
                  <dgm:constr type="h" for="ch" forName="Child2Accent1" refType="h" fact="0.1217"/>
                  <dgm:constr type="r" for="ch" forName="Child2Accent2" refType="w" fact="0.7728"/>
                  <dgm:constr type="t" for="ch" forName="Child2Accent2" refType="h" fact="0.5511"/>
                  <dgm:constr type="w" for="ch" forName="Child2Accent2" refType="w" fact="0.0287"/>
                  <dgm:constr type="h" for="ch" forName="Child2Accent2" refType="h" fact="0.0608"/>
                  <dgm:constr type="r" for="ch" forName="Child2Accent3" refType="w" fact="0.8295"/>
                  <dgm:constr type="t" for="ch" forName="Child2Accent3" refType="h" fact="0.5511"/>
                  <dgm:constr type="w" for="ch" forName="Child2Accent3" refType="w" fact="0.0287"/>
                  <dgm:constr type="h" for="ch" forName="Child2Accent3" refType="h" fact="0.0608"/>
                  <dgm:constr type="r" for="ch" forName="Child2Accent4" refType="w" fact="0.8863"/>
                  <dgm:constr type="t" for="ch" forName="Child2Accent4" refType="h" fact="0.5511"/>
                  <dgm:constr type="w" for="ch" forName="Child2Accent4" refType="w" fact="0.0287"/>
                  <dgm:constr type="h" for="ch" forName="Child2Accent4" refType="h" fact="0.0608"/>
                  <dgm:constr type="r" for="ch" forName="Child2Accent5" refType="w" fact="0.943"/>
                  <dgm:constr type="t" for="ch" forName="Child2Accent5" refType="h" fact="0.5511"/>
                  <dgm:constr type="w" for="ch" forName="Child2Accent5" refType="w" fact="0.0287"/>
                  <dgm:constr type="h" for="ch" forName="Child2Accent5" refType="h" fact="0.0608"/>
                  <dgm:constr type="r" for="ch" forName="Child2Accent6" refType="w" fact="0.9998"/>
                  <dgm:constr type="t" for="ch" forName="Child2Accent6" refType="h" fact="0.5511"/>
                  <dgm:constr type="w" for="ch" forName="Child2Accent6" refType="w" fact="0.0287"/>
                  <dgm:constr type="h" for="ch" forName="Child2Accent6" refType="h" fact="0.0608"/>
                  <dgm:constr type="r" for="ch" forName="Child2Accent7" refType="w" fact="0"/>
                  <dgm:constr type="t" for="ch" forName="Child2Accent7" refType="h" fact="0"/>
                  <dgm:constr type="w" for="ch" forName="Child2Accent7" refType="w" fact="0"/>
                  <dgm:constr type="h" for="ch" forName="Child2Accent7" refType="h" fact="0"/>
                  <dgm:constr type="r" for="ch" forName="Child3Accent1" refType="w" fact="0.6564"/>
                  <dgm:constr type="t" for="ch" forName="Child3Accent1" refType="h" fact="0.8153"/>
                  <dgm:constr type="w" for="ch" forName="Child3Accent1" refType="w" fact="0.0574"/>
                  <dgm:constr type="h" for="ch" forName="Child3Accent1" refType="h" fact="0.1217"/>
                  <dgm:constr type="r" for="ch" forName="Child3Accent2" refType="w" fact="0.6932"/>
                  <dgm:constr type="t" for="ch" forName="Child3Accent2" refType="h" fact="0.9392"/>
                  <dgm:constr type="w" for="ch" forName="Child3Accent2" refType="w" fact="0.0287"/>
                  <dgm:constr type="h" for="ch" forName="Child3Accent2" refType="h" fact="0.0608"/>
                  <dgm:constr type="r" for="ch" forName="Child3Accent3" refType="w" fact="0.7545"/>
                  <dgm:constr type="t" for="ch" forName="Child3Accent3" refType="h" fact="0.9392"/>
                  <dgm:constr type="w" for="ch" forName="Child3Accent3" refType="w" fact="0.0287"/>
                  <dgm:constr type="h" for="ch" forName="Child3Accent3" refType="h" fact="0.0608"/>
                  <dgm:constr type="r" for="ch" forName="Child3Accent4" refType="w" fact="0.8158"/>
                  <dgm:constr type="t" for="ch" forName="Child3Accent4" refType="h" fact="0.9392"/>
                  <dgm:constr type="w" for="ch" forName="Child3Accent4" refType="w" fact="0.0287"/>
                  <dgm:constr type="h" for="ch" forName="Child3Accent4" refType="h" fact="0.0608"/>
                  <dgm:constr type="r" for="ch" forName="Child3Accent5" refType="w" fact="0.8771"/>
                  <dgm:constr type="t" for="ch" forName="Child3Accent5" refType="h" fact="0.9392"/>
                  <dgm:constr type="w" for="ch" forName="Child3Accent5" refType="w" fact="0.0287"/>
                  <dgm:constr type="h" for="ch" forName="Child3Accent5" refType="h" fact="0.0608"/>
                  <dgm:constr type="r" for="ch" forName="Child3Accent6" refType="w" fact="0.9385"/>
                  <dgm:constr type="t" for="ch" forName="Child3Accent6" refType="h" fact="0.9392"/>
                  <dgm:constr type="w" for="ch" forName="Child3Accent6" refType="w" fact="0.0287"/>
                  <dgm:constr type="h" for="ch" forName="Child3Accent6" refType="h" fact="0.0608"/>
                  <dgm:constr type="r" for="ch" forName="Child3Accent7" refType="w" fact="0.9998"/>
                  <dgm:constr type="t" for="ch" forName="Child3Accent7" refType="h" fact="0.9392"/>
                  <dgm:constr type="w" for="ch" forName="Child3Accent7" refType="w" fact="0.0287"/>
                  <dgm:constr type="h" for="ch" forName="Child3Accent7" refType="h" fact="0.0608"/>
                  <dgm:constr type="r" for="ch" forName="ParentAccent1" refType="w" fact="0.0287"/>
                  <dgm:constr type="t" for="ch" forName="ParentAccent1" refType="h" fact="0.5511"/>
                  <dgm:constr type="w" for="ch" forName="ParentAccent1" refType="w" fact="0.0287"/>
                  <dgm:constr type="h" for="ch" forName="ParentAccent1" refType="h" fact="0.0608"/>
                  <dgm:constr type="r" for="ch" forName="ParentAccent2" refType="w" fact="0.0813"/>
                  <dgm:constr type="t" for="ch" forName="ParentAccent2" refType="h" fact="0.5511"/>
                  <dgm:constr type="w" for="ch" forName="ParentAccent2" refType="w" fact="0.0287"/>
                  <dgm:constr type="h" for="ch" forName="ParentAccent2" refType="h" fact="0.0608"/>
                  <dgm:constr type="r" for="ch" forName="ParentAccent3" refType="w" fact="0.1339"/>
                  <dgm:constr type="t" for="ch" forName="ParentAccent3" refType="h" fact="0.5511"/>
                  <dgm:constr type="w" for="ch" forName="ParentAccent3" refType="w" fact="0.0287"/>
                  <dgm:constr type="h" for="ch" forName="ParentAccent3" refType="h" fact="0.0608"/>
                  <dgm:constr type="r" for="ch" forName="ParentAccent4" refType="w" fact="0.1864"/>
                  <dgm:constr type="t" for="ch" forName="ParentAccent4" refType="h" fact="0.5511"/>
                  <dgm:constr type="w" for="ch" forName="ParentAccent4" refType="w" fact="0.0287"/>
                  <dgm:constr type="h" for="ch" forName="ParentAccent4" refType="h" fact="0.0608"/>
                  <dgm:constr type="r" for="ch" forName="ParentAccent5" refType="w" fact="0.239"/>
                  <dgm:constr type="t" for="ch" forName="ParentAccent5" refType="h" fact="0.5511"/>
                  <dgm:constr type="w" for="ch" forName="ParentAccent5" refType="w" fact="0.0287"/>
                  <dgm:constr type="h" for="ch" forName="ParentAccent5" refType="h" fact="0.0608"/>
                  <dgm:constr type="r" for="ch" forName="ParentAccent6" refType="w" fact="0.3203"/>
                  <dgm:constr type="t" for="ch" forName="ParentAccent6" refType="h" fact="0.5207"/>
                  <dgm:constr type="w" for="ch" forName="ParentAccent6" refType="w" fact="0.0574"/>
                  <dgm:constr type="h" for="ch" forName="ParentAccent6" refType="h" fact="0.1217"/>
                  <dgm:constr type="r" for="ch" forName="ParentAccent7" refType="w" fact="0.0755"/>
                  <dgm:constr type="t" for="ch" forName="ParentAccent7" refType="h" fact="0.4255"/>
                  <dgm:constr type="w" for="ch" forName="ParentAccent7" refType="w" fact="0.0287"/>
                  <dgm:constr type="h" for="ch" forName="ParentAccent7" refType="h" fact="0.0608"/>
                  <dgm:constr type="r" for="ch" forName="ParentAccent8" refType="w" fact="0.0755"/>
                  <dgm:constr type="t" for="ch" forName="ParentAccent8" refType="h" fact="0.6776"/>
                  <dgm:constr type="w" for="ch" forName="ParentAccent8" refType="w" fact="0.0287"/>
                  <dgm:constr type="h" for="ch" forName="ParentAccent8" refType="h" fact="0.0608"/>
                  <dgm:constr type="r" for="ch" forName="ParentAccent9" refType="w" fact="0.0499"/>
                  <dgm:constr type="t" for="ch" forName="ParentAccent9" refType="h" fact="0.4801"/>
                  <dgm:constr type="w" for="ch" forName="ParentAccent9" refType="w" fact="0.0287"/>
                  <dgm:constr type="h" for="ch" forName="ParentAccent9" refType="h" fact="0.0608"/>
                  <dgm:constr type="r" for="ch" forName="ParentAccent10" refType="w" fact="0.0482"/>
                  <dgm:constr type="t" for="ch" forName="ParentAccent10" refType="h" fact="0.6233"/>
                  <dgm:constr type="w" for="ch" forName="ParentAccent10" refType="w" fact="0.0287"/>
                  <dgm:constr type="h" for="ch" forName="ParentAccent10" refType="h" fact="0.0608"/>
                  <dgm:constr type="r" for="ch" forName="Child3" refType="w"/>
                  <dgm:constr type="t" for="ch" forName="Child3" refType="h" fact="0.7822"/>
                  <dgm:constr type="w" for="ch" forName="Child3" refType="w" fact="0.3364"/>
                  <dgm:constr type="h" for="ch" forName="Child3" refType="h" fact="0.1564"/>
                  <dgm:constr type="r" for="ch" forName="Child2" refType="w"/>
                  <dgm:constr type="t" for="ch" forName="Child2" refType="h" fact="0.3955"/>
                  <dgm:constr type="w" for="ch" forName="Child2" refType="w" fact="0.2544"/>
                  <dgm:constr type="h" for="ch" forName="Child2" refType="h" fact="0.1564"/>
                  <dgm:constr type="r" for="ch" forName="Child1" refType="w"/>
                  <dgm:constr type="t" for="ch" forName="Child1" refType="h" fact="0"/>
                  <dgm:constr type="w" for="ch" forName="Child1" refType="w" fact="0.3364"/>
                  <dgm:constr type="h" for="ch" forName="Child1" refType="h" fact="0.1564"/>
                  <dgm:constr type="r" for="ch" forName="Parent" refType="w" fact="0.6347"/>
                  <dgm:constr type="t" for="ch" forName="Parent" refType="h" fact="0.2737"/>
                  <dgm:constr type="w" for="ch" forName="Parent" refType="w" fact="0.2906"/>
                  <dgm:constr type="h" for="ch" forName="Parent" refType="h" fact="0.6157"/>
                </dgm:constrLst>
              </dgm:if>
              <dgm:if name="Name19" axis="ch" ptType="node" func="cnt" op="equ" val="4">
                <dgm:alg type="composite">
                  <dgm:param type="ar" val="1.8304"/>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 refType="w" fact="0.6229"/>
                  <dgm:constr type="t" for="ch" forName="Parent" refType="h" fact="0.2946"/>
                  <dgm:constr type="w" for="ch" forName="Parent" refType="w" fact="0.2862"/>
                  <dgm:constr type="h" for="ch" forName="Parent" refType="h" fact="0.5239"/>
                  <dgm:constr type="r" for="ch" forName="Child1Accent1" refType="w" fact="0.6096"/>
                  <dgm:constr type="t" for="ch" forName="Child1Accent1" refType="h" fact="0.2104"/>
                  <dgm:constr type="w" for="ch" forName="Child1Accent1" refType="w" fact="0.0566"/>
                  <dgm:constr type="h" for="ch" forName="Child1Accent1" refType="h" fact="0.1035"/>
                  <dgm:constr type="r" for="ch" forName="Child1Accent3" refType="w" fact="0.6999"/>
                  <dgm:constr type="t" for="ch" forName="Child1Accent3" refType="h" fact="0.128"/>
                  <dgm:constr type="w" for="ch" forName="Child1Accent3" refType="w" fact="0.0283"/>
                  <dgm:constr type="h" for="ch" forName="Child1Accent3" refType="h" fact="0.0518"/>
                  <dgm:constr type="r" for="ch" forName="Child1Accent4" refType="w" fact="0.7582"/>
                  <dgm:constr type="t" for="ch" forName="Child1Accent4" refType="h" fact="0.128"/>
                  <dgm:constr type="w" for="ch" forName="Child1Accent4" refType="w" fact="0.0283"/>
                  <dgm:constr type="h" for="ch" forName="Child1Accent4" refType="h" fact="0.0518"/>
                  <dgm:constr type="r" for="ch" forName="Child1Accent5" refType="w" fact="0.8165"/>
                  <dgm:constr type="t" for="ch" forName="Child1Accent5" refType="h" fact="0.128"/>
                  <dgm:constr type="w" for="ch" forName="Child1Accent5" refType="w" fact="0.0283"/>
                  <dgm:constr type="h" for="ch" forName="Child1Accent5" refType="h" fact="0.0518"/>
                  <dgm:constr type="r" for="ch" forName="Child1Accent6" refType="w" fact="0.8748"/>
                  <dgm:constr type="t" for="ch" forName="Child1Accent6" refType="h" fact="0.128"/>
                  <dgm:constr type="w" for="ch" forName="Child1Accent6" refType="w" fact="0.0283"/>
                  <dgm:constr type="h" for="ch" forName="Child1Accent6" refType="h" fact="0.0518"/>
                  <dgm:constr type="r" for="ch" forName="Child3Accent1" refType="w" fact="0.6842"/>
                  <dgm:constr type="t" for="ch" forName="Child3Accent1" refType="h" fact="0.6212"/>
                  <dgm:constr type="w" for="ch" forName="Child3Accent1" refType="w" fact="0.0566"/>
                  <dgm:constr type="h" for="ch" forName="Child3Accent1" refType="h" fact="0.1035"/>
                  <dgm:constr type="r" for="ch" forName="Child3Accent2" refType="w" fact="0.7311"/>
                  <dgm:constr type="t" for="ch" forName="Child3Accent2" refType="h" fact="0.6828"/>
                  <dgm:constr type="w" for="ch" forName="Child3Accent2" refType="w" fact="0.0283"/>
                  <dgm:constr type="h" for="ch" forName="Child3Accent2" refType="h" fact="0.0518"/>
                  <dgm:constr type="r" for="ch" forName="Child3Accent4" refType="w" fact="0.8386"/>
                  <dgm:constr type="t" for="ch" forName="Child3Accent4" refType="h" fact="0.6828"/>
                  <dgm:constr type="w" for="ch" forName="Child3Accent4" refType="w" fact="0.0283"/>
                  <dgm:constr type="h" for="ch" forName="Child3Accent4" refType="h" fact="0.0518"/>
                  <dgm:constr type="r" for="ch" forName="Child3Accent5" refType="w" fact="0.8923"/>
                  <dgm:constr type="t" for="ch" forName="Child3Accent5" refType="h" fact="0.6828"/>
                  <dgm:constr type="w" for="ch" forName="Child3Accent5" refType="w" fact="0.0283"/>
                  <dgm:constr type="h" for="ch" forName="Child3Accent5" refType="h" fact="0.0518"/>
                  <dgm:constr type="r" for="ch" forName="Child1Accent7" refType="w" fact="0.9332"/>
                  <dgm:constr type="t" for="ch" forName="Child1Accent7" refType="h" fact="0.128"/>
                  <dgm:constr type="w" for="ch" forName="Child1Accent7" refType="w" fact="0.0283"/>
                  <dgm:constr type="h" for="ch" forName="Child1Accent7" refType="h" fact="0.0518"/>
                  <dgm:constr type="r" for="ch" forName="Child3Accent6" refType="w" fact="0.9461"/>
                  <dgm:constr type="t" for="ch" forName="Child3Accent6" refType="h" fact="0.6828"/>
                  <dgm:constr type="w" for="ch" forName="Child3Accent6" refType="w" fact="0.0283"/>
                  <dgm:constr type="h" for="ch" forName="Child3Accent6" refType="h" fact="0.0518"/>
                  <dgm:constr type="r" for="ch" forName="Child1Accent8" refType="w" fact="0.9915"/>
                  <dgm:constr type="t" for="ch" forName="Child1Accent8" refType="h" fact="0.128"/>
                  <dgm:constr type="w" for="ch" forName="Child1Accent8" refType="w" fact="0.0283"/>
                  <dgm:constr type="h" for="ch" forName="Child1Accent8" refType="h" fact="0.0518"/>
                  <dgm:constr type="r" for="ch" forName="Child1Accent9" refType="w" fact="0"/>
                  <dgm:constr type="t" for="ch" forName="Child1Accent9" refType="h" fact="0"/>
                  <dgm:constr type="w" for="ch" forName="Child1Accent9" refType="w" fact="0"/>
                  <dgm:constr type="h" for="ch" forName="Child1Accent9" refType="h" fact="0"/>
                  <dgm:constr type="r" for="ch" forName="Child3Accent7" refType="w" fact="0.9998"/>
                  <dgm:constr type="t" for="ch" forName="Child3Accent7" refType="h" fact="0.6828"/>
                  <dgm:constr type="w" for="ch" forName="Child3Accent7" refType="w" fact="0.0283"/>
                  <dgm:constr type="h" for="ch" forName="Child3Accent7" refType="h" fact="0.0518"/>
                  <dgm:constr type="r" for="ch" forName="Child4Accent1" refType="w" fact="0.6096"/>
                  <dgm:constr type="t" for="ch" forName="Child4Accent1" refType="h" fact="0.8"/>
                  <dgm:constr type="w" for="ch" forName="Child4Accent1" refType="w" fact="0.0566"/>
                  <dgm:constr type="h" for="ch" forName="Child4Accent1" refType="h" fact="0.1035"/>
                  <dgm:constr type="r" for="ch" forName="Child4Accent3" refType="w" fact="0.7002"/>
                  <dgm:constr type="t" for="ch" forName="Child4Accent3" refType="h" fact="0.9482"/>
                  <dgm:constr type="w" for="ch" forName="Child4Accent3" refType="w" fact="0.0283"/>
                  <dgm:constr type="h" for="ch" forName="Child4Accent3" refType="h" fact="0.0518"/>
                  <dgm:constr type="r" for="ch" forName="Child4Accent4" refType="w" fact="0.7585"/>
                  <dgm:constr type="t" for="ch" forName="Child4Accent4" refType="h" fact="0.9482"/>
                  <dgm:constr type="w" for="ch" forName="Child4Accent4" refType="w" fact="0.0283"/>
                  <dgm:constr type="h" for="ch" forName="Child4Accent4" refType="h" fact="0.0518"/>
                  <dgm:constr type="r" for="ch" forName="Child4Accent5" refType="w" fact="0.8167"/>
                  <dgm:constr type="t" for="ch" forName="Child4Accent5" refType="h" fact="0.9482"/>
                  <dgm:constr type="w" for="ch" forName="Child4Accent5" refType="w" fact="0.0283"/>
                  <dgm:constr type="h" for="ch" forName="Child4Accent5" refType="h" fact="0.0518"/>
                  <dgm:constr type="r" for="ch" forName="Child4Accent6" refType="w" fact="0.8749"/>
                  <dgm:constr type="t" for="ch" forName="Child4Accent6" refType="h" fact="0.9482"/>
                  <dgm:constr type="w" for="ch" forName="Child4Accent6" refType="w" fact="0.0283"/>
                  <dgm:constr type="h" for="ch" forName="Child4Accent6" refType="h" fact="0.0518"/>
                  <dgm:constr type="r" for="ch" forName="Child4Accent7" refType="w" fact="0.9332"/>
                  <dgm:constr type="t" for="ch" forName="Child4Accent7" refType="h" fact="0.9482"/>
                  <dgm:constr type="w" for="ch" forName="Child4Accent7" refType="w" fact="0.0283"/>
                  <dgm:constr type="h" for="ch" forName="Child4Accent7" refType="h" fact="0.0518"/>
                  <dgm:constr type="r" for="ch" forName="Child4Accent8" refType="w" fact="0.9914"/>
                  <dgm:constr type="t" for="ch" forName="Child4Accent8" refType="h" fact="0.9482"/>
                  <dgm:constr type="w" for="ch" forName="Child4Accent8" refType="w" fact="0.0283"/>
                  <dgm:constr type="h" for="ch" forName="Child4Accent8" refType="h" fact="0.0518"/>
                  <dgm:constr type="r" for="ch" forName="Child2Accent1" refType="w" fact="0.6842"/>
                  <dgm:constr type="t" for="ch" forName="Child2Accent1" refType="h" fact="0.3725"/>
                  <dgm:constr type="w" for="ch" forName="Child2Accent1" refType="w" fact="0.0566"/>
                  <dgm:constr type="h" for="ch" forName="Child2Accent1" refType="h" fact="0.1035"/>
                  <dgm:constr type="r" for="ch" forName="Child4Accent2" refType="w" fact="0.642"/>
                  <dgm:constr type="t" for="ch" forName="Child4Accent2" refType="h" fact="0.8993"/>
                  <dgm:constr type="w" for="ch" forName="Child4Accent2" refType="w" fact="0.0283"/>
                  <dgm:constr type="h" for="ch" forName="Child4Accent2" refType="h" fact="0.0518"/>
                  <dgm:constr type="r" for="ch" forName="Child1Accent2" refType="w" fact="0.6415"/>
                  <dgm:constr type="t" for="ch" forName="Child1Accent2" refType="h" fact="0.162"/>
                  <dgm:constr type="w" for="ch" forName="Child1Accent2" refType="w" fact="0.0283"/>
                  <dgm:constr type="h" for="ch" forName="Child1Accent2" refType="h" fact="0.0518"/>
                  <dgm:constr type="r" for="ch" forName="Child3Accent3" refType="w" fact="0.7849"/>
                  <dgm:constr type="t" for="ch" forName="Child3Accent3" refType="h" fact="0.6828"/>
                  <dgm:constr type="w" for="ch" forName="Child3Accent3" refType="w" fact="0.0283"/>
                  <dgm:constr type="h" for="ch" forName="Child3Accent3" refType="h" fact="0.0518"/>
                  <dgm:constr type="r" for="ch" forName="Child2Accent2" refType="w" fact="0.7311"/>
                  <dgm:constr type="t" for="ch" forName="Child2Accent2" refType="h" fact="0.3937"/>
                  <dgm:constr type="w" for="ch" forName="Child2Accent2" refType="w" fact="0.0283"/>
                  <dgm:constr type="h" for="ch" forName="Child2Accent2" refType="h" fact="0.0518"/>
                  <dgm:constr type="r" for="ch" forName="Child2Accent4" refType="w" fact="0.8386"/>
                  <dgm:constr type="t" for="ch" forName="Child2Accent4" refType="h" fact="0.3937"/>
                  <dgm:constr type="w" for="ch" forName="Child2Accent4" refType="w" fact="0.0283"/>
                  <dgm:constr type="h" for="ch" forName="Child2Accent4" refType="h" fact="0.0518"/>
                  <dgm:constr type="r" for="ch" forName="Child2Accent5" refType="w" fact="0.8923"/>
                  <dgm:constr type="t" for="ch" forName="Child2Accent5" refType="h" fact="0.3937"/>
                  <dgm:constr type="w" for="ch" forName="Child2Accent5" refType="w" fact="0.0283"/>
                  <dgm:constr type="h" for="ch" forName="Child2Accent5" refType="h" fact="0.0518"/>
                  <dgm:constr type="r" for="ch" forName="Child2Accent6" refType="w" fact="0.9461"/>
                  <dgm:constr type="t" for="ch" forName="Child2Accent6" refType="h" fact="0.3937"/>
                  <dgm:constr type="w" for="ch" forName="Child2Accent6" refType="w" fact="0.0283"/>
                  <dgm:constr type="h" for="ch" forName="Child2Accent6" refType="h" fact="0.0518"/>
                  <dgm:constr type="r" for="ch" forName="Child2Accent7" refType="w" fact="0.9998"/>
                  <dgm:constr type="t" for="ch" forName="Child2Accent7" refType="h" fact="0.3937"/>
                  <dgm:constr type="w" for="ch" forName="Child2Accent7" refType="w" fact="0.0283"/>
                  <dgm:constr type="h" for="ch" forName="Child2Accent7" refType="h" fact="0.0518"/>
                  <dgm:constr type="r" for="ch" forName="Child2Accent3" refType="w" fact="0.7849"/>
                  <dgm:constr type="t" for="ch" forName="Child2Accent3" refType="h" fact="0.3937"/>
                  <dgm:constr type="w" for="ch" forName="Child2Accent3" refType="w" fact="0.0283"/>
                  <dgm:constr type="h" for="ch" forName="Child2Accent3" refType="h" fact="0.0518"/>
                  <dgm:constr type="r" for="ch" forName="ParentAccent1" refType="w" fact="0.0283"/>
                  <dgm:constr type="t" for="ch" forName="ParentAccent1" refType="h" fact="0.5316"/>
                  <dgm:constr type="w" for="ch" forName="ParentAccent1" refType="w" fact="0.0283"/>
                  <dgm:constr type="h" for="ch" forName="ParentAccent1" refType="h" fact="0.0518"/>
                  <dgm:constr type="r" for="ch" forName="ParentAccent2" refType="w" fact="0.0801"/>
                  <dgm:constr type="t" for="ch" forName="ParentAccent2" refType="h" fact="0.5316"/>
                  <dgm:constr type="w" for="ch" forName="ParentAccent2" refType="w" fact="0.0283"/>
                  <dgm:constr type="h" for="ch" forName="ParentAccent2" refType="h" fact="0.0518"/>
                  <dgm:constr type="r" for="ch" forName="ParentAccent3" refType="w" fact="0.1318"/>
                  <dgm:constr type="t" for="ch" forName="ParentAccent3" refType="h" fact="0.5316"/>
                  <dgm:constr type="w" for="ch" forName="ParentAccent3" refType="w" fact="0.0283"/>
                  <dgm:constr type="h" for="ch" forName="ParentAccent3" refType="h" fact="0.0518"/>
                  <dgm:constr type="r" for="ch" forName="ParentAccent4" refType="w" fact="0.1836"/>
                  <dgm:constr type="t" for="ch" forName="ParentAccent4" refType="h" fact="0.5316"/>
                  <dgm:constr type="w" for="ch" forName="ParentAccent4" refType="w" fact="0.0283"/>
                  <dgm:constr type="h" for="ch" forName="ParentAccent4" refType="h" fact="0.0518"/>
                  <dgm:constr type="r" for="ch" forName="ParentAccent5" refType="w" fact="0.2354"/>
                  <dgm:constr type="t" for="ch" forName="ParentAccent5" refType="h" fact="0.5316"/>
                  <dgm:constr type="w" for="ch" forName="ParentAccent5" refType="w" fact="0.0283"/>
                  <dgm:constr type="h" for="ch" forName="ParentAccent5" refType="h" fact="0.0518"/>
                  <dgm:constr type="r" for="ch" forName="ParentAccent6" refType="w" fact="0.3154"/>
                  <dgm:constr type="t" for="ch" forName="ParentAccent6" refType="h" fact="0.5057"/>
                  <dgm:constr type="w" for="ch" forName="ParentAccent6" refType="w" fact="0.0566"/>
                  <dgm:constr type="h" for="ch" forName="ParentAccent6" refType="h" fact="0.1035"/>
                  <dgm:constr type="r" for="ch" forName="ParentAccent7" refType="w" fact="0.0744"/>
                  <dgm:constr type="t" for="ch" forName="ParentAccent7" refType="h" fact="0.4247"/>
                  <dgm:constr type="w" for="ch" forName="ParentAccent7" refType="w" fact="0.0283"/>
                  <dgm:constr type="h" for="ch" forName="ParentAccent7" refType="h" fact="0.0518"/>
                  <dgm:constr type="r" for="ch" forName="ParentAccent8" refType="w" fact="0.0744"/>
                  <dgm:constr type="t" for="ch" forName="ParentAccent8" refType="h" fact="0.6392"/>
                  <dgm:constr type="w" for="ch" forName="ParentAccent8" refType="w" fact="0.0283"/>
                  <dgm:constr type="h" for="ch" forName="ParentAccent8" refType="h" fact="0.0518"/>
                  <dgm:constr type="r" for="ch" forName="ParentAccent9" refType="w" fact="0.0491"/>
                  <dgm:constr type="t" for="ch" forName="ParentAccent9" refType="h" fact="0.4712"/>
                  <dgm:constr type="w" for="ch" forName="ParentAccent9" refType="w" fact="0.0283"/>
                  <dgm:constr type="h" for="ch" forName="ParentAccent9" refType="h" fact="0.0518"/>
                  <dgm:constr type="r" for="ch" forName="ParentAccent10" refType="w" fact="0.0475"/>
                  <dgm:constr type="t" for="ch" forName="ParentAccent10" refType="h" fact="0.593"/>
                  <dgm:constr type="w" for="ch" forName="ParentAccent10" refType="w" fact="0.0283"/>
                  <dgm:constr type="h" for="ch" forName="ParentAccent10" refType="h" fact="0.0518"/>
                  <dgm:constr type="r" for="ch" forName="Child4" refType="w" fact="0.9919"/>
                  <dgm:constr type="t" for="ch" forName="Child4" refType="h" fact="0.8184"/>
                  <dgm:constr type="w" for="ch" forName="Child4" refType="w" fact="0.3192"/>
                  <dgm:constr type="h" for="ch" forName="Child4" refType="h" fact="0.1294"/>
                  <dgm:constr type="r" for="ch" forName="Child3" refType="w"/>
                  <dgm:constr type="t" for="ch" forName="Child3" refType="h" fact="0.5547"/>
                  <dgm:constr type="w" for="ch" forName="Child3" refType="w" fact="0.297"/>
                  <dgm:constr type="h" for="ch" forName="Child3" refType="h" fact="0.1294"/>
                  <dgm:constr type="r" for="ch" forName="Child2" refType="w"/>
                  <dgm:constr type="t" for="ch" forName="Child2" refType="h" fact="0.2662"/>
                  <dgm:constr type="w" for="ch" forName="Child2" refType="w" fact="0.297"/>
                  <dgm:constr type="h" for="ch" forName="Child2" refType="h" fact="0.1294"/>
                  <dgm:constr type="r" for="ch" forName="Child1" refType="w" fact="0.9919"/>
                  <dgm:constr type="t" for="ch" forName="Child1" refType="h" fact="0"/>
                  <dgm:constr type="w" for="ch" forName="Child1" refType="w" fact="0.3192"/>
                  <dgm:constr type="h" for="ch" forName="Child1" refType="h" fact="0.1294"/>
                </dgm:constrLst>
              </dgm:if>
              <dgm:else name="Name20">
                <dgm:alg type="composite">
                  <dgm:param type="ar" val="1.3278"/>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Child2Accent1" refType="w" fact="0.6564"/>
                  <dgm:constr type="t" for="ch" forName="Child2Accent1" refType="h" fact="0.3184"/>
                  <dgm:constr type="w" for="ch" forName="Child2Accent1" refType="w" fact="0.0574"/>
                  <dgm:constr type="h" for="ch" forName="Child2Accent1" refType="h" fact="0.0763"/>
                  <dgm:constr type="r" for="ch" forName="Child2Accent2" refType="w" fact="0.6932"/>
                  <dgm:constr type="t" for="ch" forName="Child2Accent2" refType="h" fact="0.2781"/>
                  <dgm:constr type="w" for="ch" forName="Child2Accent2" refType="w" fact="0.0287"/>
                  <dgm:constr type="h" for="ch" forName="Child2Accent2" refType="h" fact="0.0381"/>
                  <dgm:constr type="r" for="ch" forName="Child2Accent3" refType="w" fact="0.7545"/>
                  <dgm:constr type="t" for="ch" forName="Child2Accent3" refType="h" fact="0.2781"/>
                  <dgm:constr type="w" for="ch" forName="Child2Accent3" refType="w" fact="0.0287"/>
                  <dgm:constr type="h" for="ch" forName="Child2Accent3" refType="h" fact="0.0381"/>
                  <dgm:constr type="r" for="ch" forName="Child2Accent4" refType="w" fact="0.8158"/>
                  <dgm:constr type="t" for="ch" forName="Child2Accent4" refType="h" fact="0.2781"/>
                  <dgm:constr type="w" for="ch" forName="Child2Accent4" refType="w" fact="0.0287"/>
                  <dgm:constr type="h" for="ch" forName="Child2Accent4" refType="h" fact="0.0381"/>
                  <dgm:constr type="r" for="ch" forName="Child2Accent5" refType="w" fact="0.8771"/>
                  <dgm:constr type="t" for="ch" forName="Child2Accent5" refType="h" fact="0.2781"/>
                  <dgm:constr type="w" for="ch" forName="Child2Accent5" refType="w" fact="0.0287"/>
                  <dgm:constr type="h" for="ch" forName="Child2Accent5" refType="h" fact="0.0381"/>
                  <dgm:constr type="r" for="ch" forName="Child2Accent6" refType="w" fact="0.9385"/>
                  <dgm:constr type="t" for="ch" forName="Child2Accent6" refType="h" fact="0.2781"/>
                  <dgm:constr type="w" for="ch" forName="Child2Accent6" refType="w" fact="0.0287"/>
                  <dgm:constr type="h" for="ch" forName="Child2Accent6" refType="h" fact="0.0381"/>
                  <dgm:constr type="r" for="ch" forName="Child2Accent7" refType="w" fact="0.9998"/>
                  <dgm:constr type="t" for="ch" forName="Child2Accent7" refType="h" fact="0.2781"/>
                  <dgm:constr type="w" for="ch" forName="Child2Accent7" refType="w" fact="0.0287"/>
                  <dgm:constr type="h" for="ch" forName="Child2Accent7" refType="h" fact="0.0381"/>
                  <dgm:constr type="r" for="ch" forName="Child3Accent1" refType="w" fact="0.716"/>
                  <dgm:constr type="t" for="ch" forName="Child3Accent1" refType="h" fact="0.5061"/>
                  <dgm:constr type="w" for="ch" forName="Child3Accent1" refType="w" fact="0.0574"/>
                  <dgm:constr type="h" for="ch" forName="Child3Accent1" refType="h" fact="0.0763"/>
                  <dgm:constr type="r" for="ch" forName="Child3Accent2" refType="w" fact="0.7728"/>
                  <dgm:constr type="t" for="ch" forName="Child3Accent2" refType="h" fact="0.5252"/>
                  <dgm:constr type="w" for="ch" forName="Child3Accent2" refType="w" fact="0.0287"/>
                  <dgm:constr type="h" for="ch" forName="Child3Accent2" refType="h" fact="0.0381"/>
                  <dgm:constr type="r" for="ch" forName="Child3Accent3" refType="w" fact="0.8295"/>
                  <dgm:constr type="t" for="ch" forName="Child3Accent3" refType="h" fact="0.5252"/>
                  <dgm:constr type="w" for="ch" forName="Child3Accent3" refType="w" fact="0.0287"/>
                  <dgm:constr type="h" for="ch" forName="Child3Accent3" refType="h" fact="0.0381"/>
                  <dgm:constr type="r" for="ch" forName="Child3Accent4" refType="w" fact="0.8863"/>
                  <dgm:constr type="t" for="ch" forName="Child3Accent4" refType="h" fact="0.5252"/>
                  <dgm:constr type="w" for="ch" forName="Child3Accent4" refType="w" fact="0.0287"/>
                  <dgm:constr type="h" for="ch" forName="Child3Accent4" refType="h" fact="0.0381"/>
                  <dgm:constr type="r" for="ch" forName="Child3Accent5" refType="w" fact="0.943"/>
                  <dgm:constr type="t" for="ch" forName="Child3Accent5" refType="h" fact="0.5252"/>
                  <dgm:constr type="w" for="ch" forName="Child3Accent5" refType="w" fact="0.0287"/>
                  <dgm:constr type="h" for="ch" forName="Child3Accent5" refType="h" fact="0.0381"/>
                  <dgm:constr type="r" for="ch" forName="Child3Accent6" refType="w" fact="0.9998"/>
                  <dgm:constr type="t" for="ch" forName="Child3Accent6" refType="h" fact="0.5252"/>
                  <dgm:constr type="w" for="ch" forName="Child3Accent6" refType="w" fact="0.0287"/>
                  <dgm:constr type="h" for="ch" forName="Child3Accent6" refType="h" fact="0.0381"/>
                  <dgm:constr type="r" for="ch" forName="Child3Accent7" refType="w" fact="0"/>
                  <dgm:constr type="t" for="ch" forName="Child3Accent7" refType="h" fact="0"/>
                  <dgm:constr type="w" for="ch" forName="Child3Accent7" refType="w" fact="0"/>
                  <dgm:constr type="h" for="ch" forName="Child3Accent7" refType="h" fact="0"/>
                  <dgm:constr type="r" for="ch" forName="Child4Accent1" refType="w" fact="0.6564"/>
                  <dgm:constr type="t" for="ch" forName="Child4Accent1" refType="h" fact="0.6908"/>
                  <dgm:constr type="w" for="ch" forName="Child4Accent1" refType="w" fact="0.0574"/>
                  <dgm:constr type="h" for="ch" forName="Child4Accent1" refType="h" fact="0.0763"/>
                  <dgm:constr type="r" for="ch" forName="Child4Accent2" refType="w" fact="0.6932"/>
                  <dgm:constr type="t" for="ch" forName="Child4Accent2" refType="h" fact="0.7684"/>
                  <dgm:constr type="w" for="ch" forName="Child4Accent2" refType="w" fact="0.0287"/>
                  <dgm:constr type="h" for="ch" forName="Child4Accent2" refType="h" fact="0.0381"/>
                  <dgm:constr type="r" for="ch" forName="Child4Accent3" refType="w" fact="0.7545"/>
                  <dgm:constr type="t" for="ch" forName="Child4Accent3" refType="h" fact="0.7684"/>
                  <dgm:constr type="w" for="ch" forName="Child4Accent3" refType="w" fact="0.0287"/>
                  <dgm:constr type="h" for="ch" forName="Child4Accent3" refType="h" fact="0.0381"/>
                  <dgm:constr type="r" for="ch" forName="Child4Accent4" refType="w" fact="0.8158"/>
                  <dgm:constr type="t" for="ch" forName="Child4Accent4" refType="h" fact="0.7684"/>
                  <dgm:constr type="w" for="ch" forName="Child4Accent4" refType="w" fact="0.0287"/>
                  <dgm:constr type="h" for="ch" forName="Child4Accent4" refType="h" fact="0.0381"/>
                  <dgm:constr type="r" for="ch" forName="Child4Accent5" refType="w" fact="0.8771"/>
                  <dgm:constr type="t" for="ch" forName="Child4Accent5" refType="h" fact="0.7684"/>
                  <dgm:constr type="w" for="ch" forName="Child4Accent5" refType="w" fact="0.0287"/>
                  <dgm:constr type="h" for="ch" forName="Child4Accent5" refType="h" fact="0.0381"/>
                  <dgm:constr type="r" for="ch" forName="Child4Accent6" refType="w" fact="0.9385"/>
                  <dgm:constr type="t" for="ch" forName="Child4Accent6" refType="h" fact="0.7684"/>
                  <dgm:constr type="w" for="ch" forName="Child4Accent6" refType="w" fact="0.0287"/>
                  <dgm:constr type="h" for="ch" forName="Child4Accent6" refType="h" fact="0.0381"/>
                  <dgm:constr type="r" for="ch" forName="Child4Accent7" refType="w" fact="0.9998"/>
                  <dgm:constr type="t" for="ch" forName="Child4Accent7" refType="h" fact="0.7684"/>
                  <dgm:constr type="w" for="ch" forName="Child4Accent7" refType="w" fact="0.0287"/>
                  <dgm:constr type="h" for="ch" forName="Child4Accent7" refType="h" fact="0.0381"/>
                  <dgm:constr type="r" for="ch" forName="Child4Accent8" refType="w" fact="0"/>
                  <dgm:constr type="t" for="ch" forName="Child4Accent8" refType="h" fact="0"/>
                  <dgm:constr type="w" for="ch" forName="Child4Accent8" refType="w" fact="0"/>
                  <dgm:constr type="h" for="ch" forName="Child4Accent8" refType="h" fact="0"/>
                  <dgm:constr type="r" for="ch" forName="ParentAccent1" refType="w" fact="0.0287"/>
                  <dgm:constr type="t" for="ch" forName="ParentAccent1" refType="h" fact="0.5252"/>
                  <dgm:constr type="w" for="ch" forName="ParentAccent1" refType="w" fact="0.0287"/>
                  <dgm:constr type="h" for="ch" forName="ParentAccent1" refType="h" fact="0.0381"/>
                  <dgm:constr type="r" for="ch" forName="ParentAccent2" refType="w" fact="0.0813"/>
                  <dgm:constr type="t" for="ch" forName="ParentAccent2" refType="h" fact="0.5252"/>
                  <dgm:constr type="w" for="ch" forName="ParentAccent2" refType="w" fact="0.0287"/>
                  <dgm:constr type="h" for="ch" forName="ParentAccent2" refType="h" fact="0.0381"/>
                  <dgm:constr type="r" for="ch" forName="ParentAccent3" refType="w" fact="0.1339"/>
                  <dgm:constr type="t" for="ch" forName="ParentAccent3" refType="h" fact="0.5252"/>
                  <dgm:constr type="w" for="ch" forName="ParentAccent3" refType="w" fact="0.0287"/>
                  <dgm:constr type="h" for="ch" forName="ParentAccent3" refType="h" fact="0.0381"/>
                  <dgm:constr type="r" for="ch" forName="ParentAccent4" refType="w" fact="0.1864"/>
                  <dgm:constr type="t" for="ch" forName="ParentAccent4" refType="h" fact="0.5252"/>
                  <dgm:constr type="w" for="ch" forName="ParentAccent4" refType="w" fact="0.0287"/>
                  <dgm:constr type="h" for="ch" forName="ParentAccent4" refType="h" fact="0.0381"/>
                  <dgm:constr type="r" for="ch" forName="ParentAccent5" refType="w" fact="0.239"/>
                  <dgm:constr type="t" for="ch" forName="ParentAccent5" refType="h" fact="0.5252"/>
                  <dgm:constr type="w" for="ch" forName="ParentAccent5" refType="w" fact="0.0287"/>
                  <dgm:constr type="h" for="ch" forName="ParentAccent5" refType="h" fact="0.0381"/>
                  <dgm:constr type="r" for="ch" forName="ParentAccent6" refType="w" fact="0.3203"/>
                  <dgm:constr type="t" for="ch" forName="ParentAccent6" refType="h" fact="0.5061"/>
                  <dgm:constr type="w" for="ch" forName="ParentAccent6" refType="w" fact="0.0574"/>
                  <dgm:constr type="h" for="ch" forName="ParentAccent6" refType="h" fact="0.0763"/>
                  <dgm:constr type="r" for="ch" forName="ParentAccent7" refType="w" fact="0.0755"/>
                  <dgm:constr type="t" for="ch" forName="ParentAccent7" refType="h" fact="0.4464"/>
                  <dgm:constr type="w" for="ch" forName="ParentAccent7" refType="w" fact="0.0287"/>
                  <dgm:constr type="h" for="ch" forName="ParentAccent7" refType="h" fact="0.0381"/>
                  <dgm:constr type="r" for="ch" forName="ParentAccent8" refType="w" fact="0.0755"/>
                  <dgm:constr type="t" for="ch" forName="ParentAccent8" refType="h" fact="0.6045"/>
                  <dgm:constr type="w" for="ch" forName="ParentAccent8" refType="w" fact="0.0287"/>
                  <dgm:constr type="h" for="ch" forName="ParentAccent8" refType="h" fact="0.0381"/>
                  <dgm:constr type="r" for="ch" forName="ParentAccent9" refType="w" fact="0.0499"/>
                  <dgm:constr type="t" for="ch" forName="ParentAccent9" refType="h" fact="0.4807"/>
                  <dgm:constr type="w" for="ch" forName="ParentAccent9" refType="w" fact="0.0287"/>
                  <dgm:constr type="h" for="ch" forName="ParentAccent9" refType="h" fact="0.0381"/>
                  <dgm:constr type="r" for="ch" forName="ParentAccent10" refType="w" fact="0.0482"/>
                  <dgm:constr type="t" for="ch" forName="ParentAccent10" refType="h" fact="0.5705"/>
                  <dgm:constr type="w" for="ch" forName="ParentAccent10" refType="w" fact="0.0287"/>
                  <dgm:constr type="h" for="ch" forName="ParentAccent10" refType="h" fact="0.0381"/>
                  <dgm:constr type="r" for="ch" forName="Child1Accent1" refType="w" fact="0.5181"/>
                  <dgm:constr type="t" for="ch" forName="Child1Accent1" refType="h" fact="0.2457"/>
                  <dgm:constr type="w" for="ch" forName="Child1Accent1" refType="w" fact="0.0574"/>
                  <dgm:constr type="h" for="ch" forName="Child1Accent1" refType="h" fact="0.0763"/>
                  <dgm:constr type="r" for="ch" forName="Child1Accent2" refType="w" fact="0.5542"/>
                  <dgm:constr type="t" for="ch" forName="Child1Accent2" refType="h" fact="0.2004"/>
                  <dgm:constr type="w" for="ch" forName="Child1Accent2" refType="w" fact="0.0287"/>
                  <dgm:constr type="h" for="ch" forName="Child1Accent2" refType="h" fact="0.0381"/>
                  <dgm:constr type="r" for="ch" forName="Child1Accent3" refType="w" fact="0.5946"/>
                  <dgm:constr type="t" for="ch" forName="Child1Accent3" refType="h" fact="0.1445"/>
                  <dgm:constr type="w" for="ch" forName="Child1Accent3" refType="w" fact="0.0287"/>
                  <dgm:constr type="h" for="ch" forName="Child1Accent3" refType="h" fact="0.0381"/>
                  <dgm:constr type="r" for="ch" forName="Child1Accent4" refType="w" fact="0.6347"/>
                  <dgm:constr type="t" for="ch" forName="Child1Accent4" refType="h" fact="0.097"/>
                  <dgm:constr type="w" for="ch" forName="Child1Accent4" refType="w" fact="0.0287"/>
                  <dgm:constr type="h" for="ch" forName="Child1Accent4" refType="h" fact="0.0381"/>
                  <dgm:constr type="r" for="ch" forName="Child1Accent5" refType="w" fact="0.696"/>
                  <dgm:constr type="t" for="ch" forName="Child1Accent5" refType="h" fact="0.097"/>
                  <dgm:constr type="w" for="ch" forName="Child1Accent5" refType="w" fact="0.0287"/>
                  <dgm:constr type="h" for="ch" forName="Child1Accent5" refType="h" fact="0.0381"/>
                  <dgm:constr type="r" for="ch" forName="Child1Accent6" refType="w" fact="0.7574"/>
                  <dgm:constr type="t" for="ch" forName="Child1Accent6" refType="h" fact="0.097"/>
                  <dgm:constr type="w" for="ch" forName="Child1Accent6" refType="w" fact="0.0287"/>
                  <dgm:constr type="h" for="ch" forName="Child1Accent6" refType="h" fact="0.0381"/>
                  <dgm:constr type="r" for="ch" forName="Child1Accent7" refType="w" fact="0.8187"/>
                  <dgm:constr type="t" for="ch" forName="Child1Accent7" refType="h" fact="0.097"/>
                  <dgm:constr type="w" for="ch" forName="Child1Accent7" refType="w" fact="0.0287"/>
                  <dgm:constr type="h" for="ch" forName="Child1Accent7" refType="h" fact="0.0381"/>
                  <dgm:constr type="r" for="ch" forName="Child1Accent8" refType="w" fact="0.88"/>
                  <dgm:constr type="t" for="ch" forName="Child1Accent8" refType="h" fact="0.097"/>
                  <dgm:constr type="w" for="ch" forName="Child1Accent8" refType="w" fact="0.0287"/>
                  <dgm:constr type="h" for="ch" forName="Child1Accent8" refType="h" fact="0.0381"/>
                  <dgm:constr type="r" for="ch" forName="Child1Accent9" refType="w" fact="0.9413"/>
                  <dgm:constr type="t" for="ch" forName="Child1Accent9" refType="h" fact="0.097"/>
                  <dgm:constr type="w" for="ch" forName="Child1Accent9" refType="w" fact="0.0287"/>
                  <dgm:constr type="h" for="ch" forName="Child1Accent9" refType="h" fact="0.0381"/>
                  <dgm:constr type="r" for="ch" forName="Child5Accent1" refType="w" fact="0.5181"/>
                  <dgm:constr type="t" for="ch" forName="Child5Accent1" refType="h" fact="0.7601"/>
                  <dgm:constr type="w" for="ch" forName="Child5Accent1" refType="w" fact="0.0574"/>
                  <dgm:constr type="h" for="ch" forName="Child5Accent1" refType="h" fact="0.0763"/>
                  <dgm:constr type="r" for="ch" forName="Child5Accent2" refType="w" fact="0.547"/>
                  <dgm:constr type="t" for="ch" forName="Child5Accent2" refType="h" fact="0.8375"/>
                  <dgm:constr type="w" for="ch" forName="Child5Accent2" refType="w" fact="0.0287"/>
                  <dgm:constr type="h" for="ch" forName="Child5Accent2" refType="h" fact="0.0381"/>
                  <dgm:constr type="r" for="ch" forName="Child5Accent3" refType="w" fact="0.5882"/>
                  <dgm:constr type="t" for="ch" forName="Child5Accent3" refType="h" fact="0.8991"/>
                  <dgm:constr type="w" for="ch" forName="Child5Accent3" refType="w" fact="0.0287"/>
                  <dgm:constr type="h" for="ch" forName="Child5Accent3" refType="h" fact="0.0381"/>
                  <dgm:constr type="r" for="ch" forName="Child5Accent4" refType="w" fact="0.6347"/>
                  <dgm:constr type="t" for="ch" forName="Child5Accent4" refType="h" fact="0.9619"/>
                  <dgm:constr type="w" for="ch" forName="Child5Accent4" refType="w" fact="0.0287"/>
                  <dgm:constr type="h" for="ch" forName="Child5Accent4" refType="h" fact="0.0381"/>
                  <dgm:constr type="r" for="ch" forName="Child5Accent5" refType="w" fact="0.696"/>
                  <dgm:constr type="t" for="ch" forName="Child5Accent5" refType="h" fact="0.9619"/>
                  <dgm:constr type="w" for="ch" forName="Child5Accent5" refType="w" fact="0.0287"/>
                  <dgm:constr type="h" for="ch" forName="Child5Accent5" refType="h" fact="0.0381"/>
                  <dgm:constr type="r" for="ch" forName="Child5Accent6" refType="w" fact="0.7574"/>
                  <dgm:constr type="t" for="ch" forName="Child5Accent6" refType="h" fact="0.9619"/>
                  <dgm:constr type="w" for="ch" forName="Child5Accent6" refType="w" fact="0.0287"/>
                  <dgm:constr type="h" for="ch" forName="Child5Accent6" refType="h" fact="0.0381"/>
                  <dgm:constr type="r" for="ch" forName="Child5Accent7" refType="w" fact="0.8187"/>
                  <dgm:constr type="t" for="ch" forName="Child5Accent7" refType="h" fact="0.9619"/>
                  <dgm:constr type="w" for="ch" forName="Child5Accent7" refType="w" fact="0.0287"/>
                  <dgm:constr type="h" for="ch" forName="Child5Accent7" refType="h" fact="0.0381"/>
                  <dgm:constr type="r" for="ch" forName="Child5Accent8" refType="w" fact="0.88"/>
                  <dgm:constr type="t" for="ch" forName="Child5Accent8" refType="h" fact="0.9619"/>
                  <dgm:constr type="w" for="ch" forName="Child5Accent8" refType="w" fact="0.0287"/>
                  <dgm:constr type="h" for="ch" forName="Child5Accent8" refType="h" fact="0.0381"/>
                  <dgm:constr type="r" for="ch" forName="Child5Accent9" refType="w" fact="0.9423"/>
                  <dgm:constr type="t" for="ch" forName="Child5Accent9" refType="h" fact="0.9619"/>
                  <dgm:constr type="w" for="ch" forName="Child5Accent9" refType="w" fact="0.0287"/>
                  <dgm:constr type="h" for="ch" forName="Child5Accent9" refType="h" fact="0.0381"/>
                  <dgm:constr type="r" for="ch" forName="Child5" refType="w" fact="0.9419"/>
                  <dgm:constr type="t" for="ch" forName="Child5" refType="h" fact="0.8635"/>
                  <dgm:constr type="w" for="ch" forName="Child5" refType="w" fact="0.3364"/>
                  <dgm:constr type="h" for="ch" forName="Child5" refType="h" fact="0.0981"/>
                  <dgm:constr type="r" for="ch" forName="Child4" refType="w"/>
                  <dgm:constr type="t" for="ch" forName="Child4" refType="h" fact="0.6701"/>
                  <dgm:constr type="w" for="ch" forName="Child4" refType="w" fact="0.3364"/>
                  <dgm:constr type="h" for="ch" forName="Child4" refType="h" fact="0.0981"/>
                  <dgm:constr type="r" for="ch" forName="Child3" refType="w"/>
                  <dgm:constr type="t" for="ch" forName="Child3" refType="h" fact="0.4276"/>
                  <dgm:constr type="w" for="ch" forName="Child3" refType="w" fact="0.2544"/>
                  <dgm:constr type="h" for="ch" forName="Child3" refType="h" fact="0.0981"/>
                  <dgm:constr type="r" for="ch" forName="Child2" refType="w"/>
                  <dgm:constr type="t" for="ch" forName="Child2" refType="h" fact="0.1798"/>
                  <dgm:constr type="w" for="ch" forName="Child2" refType="w" fact="0.3364"/>
                  <dgm:constr type="h" for="ch" forName="Child2" refType="h" fact="0.0981"/>
                  <dgm:constr type="r" for="ch" forName="Child1" refType="w" fact="0.9419"/>
                  <dgm:constr type="t" for="ch" forName="Child1" refType="h" fact="0"/>
                  <dgm:constr type="w" for="ch" forName="Child1" refType="w" fact="0.3364"/>
                  <dgm:constr type="h" for="ch" forName="Child1" refType="h" fact="0.0981"/>
                  <dgm:constr type="r" for="ch" forName="Parent" refType="w" fact="0.6347"/>
                  <dgm:constr type="t" for="ch" forName="Parent" refType="h" fact="0.3513"/>
                  <dgm:constr type="w" for="ch" forName="Parent" refType="w" fact="0.2906"/>
                  <dgm:constr type="h" for="ch" forName="Parent" refType="h" fact="0.3859"/>
                </dgm:constrLst>
              </dgm:else>
            </dgm:choose>
          </dgm:else>
        </dgm:choose>
        <dgm:layoutNode name="ParentAccent1" styleLbl="alignNode1">
          <dgm:alg type="sp"/>
          <dgm:shape xmlns:r="http://schemas.openxmlformats.org/officeDocument/2006/relationships" type="ellipse" r:blip="">
            <dgm:adjLst/>
          </dgm:shape>
          <dgm:presOf/>
        </dgm:layoutNode>
        <dgm:layoutNode name="ParentAccent2" styleLbl="alignNode1">
          <dgm:alg type="sp"/>
          <dgm:shape xmlns:r="http://schemas.openxmlformats.org/officeDocument/2006/relationships" type="ellipse" r:blip="">
            <dgm:adjLst/>
          </dgm:shape>
          <dgm:presOf/>
        </dgm:layoutNode>
        <dgm:layoutNode name="ParentAccent3" styleLbl="alignNode1">
          <dgm:alg type="sp"/>
          <dgm:shape xmlns:r="http://schemas.openxmlformats.org/officeDocument/2006/relationships" type="ellipse" r:blip="">
            <dgm:adjLst/>
          </dgm:shape>
          <dgm:presOf/>
        </dgm:layoutNode>
        <dgm:layoutNode name="ParentAccent4" styleLbl="alignNode1">
          <dgm:alg type="sp"/>
          <dgm:shape xmlns:r="http://schemas.openxmlformats.org/officeDocument/2006/relationships" type="ellipse" r:blip="">
            <dgm:adjLst/>
          </dgm:shape>
          <dgm:presOf/>
        </dgm:layoutNode>
        <dgm:layoutNode name="ParentAccent5" styleLbl="alignNode1">
          <dgm:alg type="sp"/>
          <dgm:shape xmlns:r="http://schemas.openxmlformats.org/officeDocument/2006/relationships" type="ellipse" r:blip="">
            <dgm:adjLst/>
          </dgm:shape>
          <dgm:presOf/>
        </dgm:layoutNode>
        <dgm:layoutNode name="ParentAccent6" styleLbl="alignNode1">
          <dgm:alg type="sp"/>
          <dgm:shape xmlns:r="http://schemas.openxmlformats.org/officeDocument/2006/relationships" type="ellipse" r:blip="">
            <dgm:adjLst/>
          </dgm:shape>
          <dgm:presOf/>
        </dgm:layoutNode>
        <dgm:layoutNode name="ParentAccent7" styleLbl="alignNode1">
          <dgm:alg type="sp"/>
          <dgm:shape xmlns:r="http://schemas.openxmlformats.org/officeDocument/2006/relationships" type="ellipse" r:blip="">
            <dgm:adjLst/>
          </dgm:shape>
          <dgm:presOf/>
        </dgm:layoutNode>
        <dgm:layoutNode name="ParentAccent8" styleLbl="alignNode1">
          <dgm:alg type="sp"/>
          <dgm:shape xmlns:r="http://schemas.openxmlformats.org/officeDocument/2006/relationships" type="ellipse" r:blip="">
            <dgm:adjLst/>
          </dgm:shape>
          <dgm:presOf/>
        </dgm:layoutNode>
        <dgm:layoutNode name="ParentAccent9" styleLbl="alignNode1">
          <dgm:alg type="sp"/>
          <dgm:shape xmlns:r="http://schemas.openxmlformats.org/officeDocument/2006/relationships" type="ellipse" r:blip="">
            <dgm:adjLst/>
          </dgm:shape>
          <dgm:presOf/>
        </dgm:layoutNode>
        <dgm:layoutNode name="ParentAccent10" styleLbl="alignNode1">
          <dgm:alg type="sp"/>
          <dgm:shape xmlns:r="http://schemas.openxmlformats.org/officeDocument/2006/relationships" type="ellipse" r:blip="">
            <dgm:adjLst/>
          </dgm:shape>
          <dgm:presOf/>
        </dgm:layoutNode>
        <dgm:layoutNode name="Parent" styleLbl="alignNode1">
          <dgm:varLst>
            <dgm:chMax val="5"/>
            <dgm:chPref val="3"/>
            <dgm:bulletEnabled val="1"/>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name="Name21" axis="ch" ptType="node" cnt="1">
          <dgm:layoutNode name="Child1Accent1" styleLbl="alignNode1">
            <dgm:alg type="sp"/>
            <dgm:shape xmlns:r="http://schemas.openxmlformats.org/officeDocument/2006/relationships" type="ellipse" r:blip="">
              <dgm:adjLst/>
            </dgm:shape>
            <dgm:presOf/>
          </dgm:layoutNode>
          <dgm:layoutNode name="Child1Accent2" styleLbl="alignNode1">
            <dgm:alg type="sp"/>
            <dgm:shape xmlns:r="http://schemas.openxmlformats.org/officeDocument/2006/relationships" type="ellipse" r:blip="">
              <dgm:adjLst/>
            </dgm:shape>
            <dgm:presOf/>
          </dgm:layoutNode>
          <dgm:layoutNode name="Child1Accent3" styleLbl="alignNode1">
            <dgm:alg type="sp"/>
            <dgm:shape xmlns:r="http://schemas.openxmlformats.org/officeDocument/2006/relationships" type="ellipse" r:blip="">
              <dgm:adjLst/>
            </dgm:shape>
            <dgm:presOf/>
          </dgm:layoutNode>
          <dgm:layoutNode name="Child1Accent4" styleLbl="alignNode1">
            <dgm:alg type="sp"/>
            <dgm:shape xmlns:r="http://schemas.openxmlformats.org/officeDocument/2006/relationships" type="ellipse" r:blip="">
              <dgm:adjLst/>
            </dgm:shape>
            <dgm:presOf/>
          </dgm:layoutNode>
          <dgm:layoutNode name="Child1Accent5" styleLbl="alignNode1">
            <dgm:alg type="sp"/>
            <dgm:shape xmlns:r="http://schemas.openxmlformats.org/officeDocument/2006/relationships" type="ellipse" r:blip="">
              <dgm:adjLst/>
            </dgm:shape>
            <dgm:presOf/>
          </dgm:layoutNode>
          <dgm:layoutNode name="Child1Accent6" styleLbl="alignNode1">
            <dgm:alg type="sp"/>
            <dgm:shape xmlns:r="http://schemas.openxmlformats.org/officeDocument/2006/relationships" type="ellipse" r:blip="">
              <dgm:adjLst/>
            </dgm:shape>
            <dgm:presOf/>
          </dgm:layoutNode>
          <dgm:layoutNode name="Child1Accent7" styleLbl="alignNode1">
            <dgm:alg type="sp"/>
            <dgm:shape xmlns:r="http://schemas.openxmlformats.org/officeDocument/2006/relationships" type="ellipse" r:blip="">
              <dgm:adjLst/>
            </dgm:shape>
            <dgm:presOf/>
          </dgm:layoutNode>
          <dgm:layoutNode name="Child1Accent8" styleLbl="alignNode1">
            <dgm:alg type="sp"/>
            <dgm:shape xmlns:r="http://schemas.openxmlformats.org/officeDocument/2006/relationships" type="ellipse" r:blip="">
              <dgm:adjLst/>
            </dgm:shape>
            <dgm:presOf/>
          </dgm:layoutNode>
          <dgm:layoutNode name="Child1Accent9" styleLbl="alignNode1">
            <dgm:alg type="sp"/>
            <dgm:shape xmlns:r="http://schemas.openxmlformats.org/officeDocument/2006/relationships" type="ellipse" r:blip="">
              <dgm:adjLst/>
            </dgm:shape>
            <dgm:presOf/>
          </dgm:layoutNode>
          <dgm:layoutNode name="Child1"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2" axis="ch" ptType="node" st="2" cnt="1">
          <dgm:layoutNode name="Child2Accent1" styleLbl="alignNode1">
            <dgm:alg type="sp"/>
            <dgm:shape xmlns:r="http://schemas.openxmlformats.org/officeDocument/2006/relationships" type="ellipse" r:blip="">
              <dgm:adjLst/>
            </dgm:shape>
            <dgm:presOf/>
          </dgm:layoutNode>
          <dgm:layoutNode name="Child2Accent2" styleLbl="alignNode1">
            <dgm:alg type="sp"/>
            <dgm:shape xmlns:r="http://schemas.openxmlformats.org/officeDocument/2006/relationships" type="ellipse" r:blip="">
              <dgm:adjLst/>
            </dgm:shape>
            <dgm:presOf/>
          </dgm:layoutNode>
          <dgm:layoutNode name="Child2Accent3" styleLbl="alignNode1">
            <dgm:alg type="sp"/>
            <dgm:shape xmlns:r="http://schemas.openxmlformats.org/officeDocument/2006/relationships" type="ellipse" r:blip="">
              <dgm:adjLst/>
            </dgm:shape>
            <dgm:presOf/>
          </dgm:layoutNode>
          <dgm:layoutNode name="Child2Accent4" styleLbl="alignNode1">
            <dgm:alg type="sp"/>
            <dgm:shape xmlns:r="http://schemas.openxmlformats.org/officeDocument/2006/relationships" type="ellipse" r:blip="">
              <dgm:adjLst/>
            </dgm:shape>
            <dgm:presOf/>
          </dgm:layoutNode>
          <dgm:layoutNode name="Child2Accent5" styleLbl="alignNode1">
            <dgm:alg type="sp"/>
            <dgm:shape xmlns:r="http://schemas.openxmlformats.org/officeDocument/2006/relationships" type="ellipse" r:blip="">
              <dgm:adjLst/>
            </dgm:shape>
            <dgm:presOf/>
          </dgm:layoutNode>
          <dgm:layoutNode name="Child2Accent6" styleLbl="alignNode1">
            <dgm:alg type="sp"/>
            <dgm:shape xmlns:r="http://schemas.openxmlformats.org/officeDocument/2006/relationships" type="ellipse" r:blip="">
              <dgm:adjLst/>
            </dgm:shape>
            <dgm:presOf/>
          </dgm:layoutNode>
          <dgm:layoutNode name="Child2Accent7" styleLbl="alignNode1">
            <dgm:alg type="sp"/>
            <dgm:shape xmlns:r="http://schemas.openxmlformats.org/officeDocument/2006/relationships" type="ellipse" r:blip="">
              <dgm:adjLst/>
            </dgm:shape>
            <dgm:presOf/>
          </dgm:layoutNode>
          <dgm:layoutNode name="Child2"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3" axis="ch" ptType="node" st="3" cnt="1">
          <dgm:layoutNode name="Child3Accent1" styleLbl="alignNode1">
            <dgm:alg type="sp"/>
            <dgm:shape xmlns:r="http://schemas.openxmlformats.org/officeDocument/2006/relationships" type="ellipse" r:blip="">
              <dgm:adjLst/>
            </dgm:shape>
            <dgm:presOf/>
          </dgm:layoutNode>
          <dgm:layoutNode name="Child3Accent2" styleLbl="alignNode1">
            <dgm:alg type="sp"/>
            <dgm:shape xmlns:r="http://schemas.openxmlformats.org/officeDocument/2006/relationships" type="ellipse" r:blip="">
              <dgm:adjLst/>
            </dgm:shape>
            <dgm:presOf/>
          </dgm:layoutNode>
          <dgm:layoutNode name="Child3Accent3" styleLbl="alignNode1">
            <dgm:alg type="sp"/>
            <dgm:shape xmlns:r="http://schemas.openxmlformats.org/officeDocument/2006/relationships" type="ellipse" r:blip="">
              <dgm:adjLst/>
            </dgm:shape>
            <dgm:presOf/>
          </dgm:layoutNode>
          <dgm:layoutNode name="Child3Accent4" styleLbl="alignNode1">
            <dgm:alg type="sp"/>
            <dgm:shape xmlns:r="http://schemas.openxmlformats.org/officeDocument/2006/relationships" type="ellipse" r:blip="">
              <dgm:adjLst/>
            </dgm:shape>
            <dgm:presOf/>
          </dgm:layoutNode>
          <dgm:layoutNode name="Child3Accent5" styleLbl="alignNode1">
            <dgm:alg type="sp"/>
            <dgm:shape xmlns:r="http://schemas.openxmlformats.org/officeDocument/2006/relationships" type="ellipse" r:blip="">
              <dgm:adjLst/>
            </dgm:shape>
            <dgm:presOf/>
          </dgm:layoutNode>
          <dgm:layoutNode name="Child3Accent6" styleLbl="alignNode1">
            <dgm:alg type="sp"/>
            <dgm:shape xmlns:r="http://schemas.openxmlformats.org/officeDocument/2006/relationships" type="ellipse" r:blip="">
              <dgm:adjLst/>
            </dgm:shape>
            <dgm:presOf/>
          </dgm:layoutNode>
          <dgm:layoutNode name="Child3Accent7" styleLbl="alignNode1">
            <dgm:alg type="sp"/>
            <dgm:shape xmlns:r="http://schemas.openxmlformats.org/officeDocument/2006/relationships" type="ellipse" r:blip="">
              <dgm:adjLst/>
            </dgm:shape>
            <dgm:presOf/>
          </dgm:layoutNode>
          <dgm:layoutNode name="Child3"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4" axis="ch" ptType="node" st="4" cnt="1">
          <dgm:layoutNode name="Child4Accent1" styleLbl="alignNode1">
            <dgm:alg type="sp"/>
            <dgm:shape xmlns:r="http://schemas.openxmlformats.org/officeDocument/2006/relationships" type="ellipse" r:blip="">
              <dgm:adjLst/>
            </dgm:shape>
            <dgm:presOf/>
          </dgm:layoutNode>
          <dgm:layoutNode name="Child4Accent2" styleLbl="alignNode1">
            <dgm:alg type="sp"/>
            <dgm:shape xmlns:r="http://schemas.openxmlformats.org/officeDocument/2006/relationships" type="ellipse" r:blip="">
              <dgm:adjLst/>
            </dgm:shape>
            <dgm:presOf/>
          </dgm:layoutNode>
          <dgm:layoutNode name="Child4Accent3" styleLbl="alignNode1">
            <dgm:alg type="sp"/>
            <dgm:shape xmlns:r="http://schemas.openxmlformats.org/officeDocument/2006/relationships" type="ellipse" r:blip="">
              <dgm:adjLst/>
            </dgm:shape>
            <dgm:presOf/>
          </dgm:layoutNode>
          <dgm:layoutNode name="Child4Accent4" styleLbl="alignNode1">
            <dgm:alg type="sp"/>
            <dgm:shape xmlns:r="http://schemas.openxmlformats.org/officeDocument/2006/relationships" type="ellipse" r:blip="">
              <dgm:adjLst/>
            </dgm:shape>
            <dgm:presOf/>
          </dgm:layoutNode>
          <dgm:layoutNode name="Child4Accent5" styleLbl="alignNode1">
            <dgm:alg type="sp"/>
            <dgm:shape xmlns:r="http://schemas.openxmlformats.org/officeDocument/2006/relationships" type="ellipse" r:blip="">
              <dgm:adjLst/>
            </dgm:shape>
            <dgm:presOf/>
          </dgm:layoutNode>
          <dgm:layoutNode name="Child4Accent6" styleLbl="alignNode1">
            <dgm:alg type="sp"/>
            <dgm:shape xmlns:r="http://schemas.openxmlformats.org/officeDocument/2006/relationships" type="ellipse" r:blip="">
              <dgm:adjLst/>
            </dgm:shape>
            <dgm:presOf/>
          </dgm:layoutNode>
          <dgm:layoutNode name="Child4Accent7" styleLbl="alignNode1">
            <dgm:alg type="sp"/>
            <dgm:shape xmlns:r="http://schemas.openxmlformats.org/officeDocument/2006/relationships" type="ellipse" r:blip="">
              <dgm:adjLst/>
            </dgm:shape>
            <dgm:presOf/>
          </dgm:layoutNode>
          <dgm:layoutNode name="Child4Accent8" styleLbl="alignNode1">
            <dgm:alg type="sp"/>
            <dgm:shape xmlns:r="http://schemas.openxmlformats.org/officeDocument/2006/relationships" type="ellipse" r:blip="">
              <dgm:adjLst/>
            </dgm:shape>
            <dgm:presOf/>
          </dgm:layoutNode>
          <dgm:layoutNode name="Child4"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5" axis="ch" ptType="node" st="5" cnt="1">
          <dgm:layoutNode name="Child5Accent1" styleLbl="alignNode1">
            <dgm:alg type="sp"/>
            <dgm:shape xmlns:r="http://schemas.openxmlformats.org/officeDocument/2006/relationships" type="ellipse" r:blip="">
              <dgm:adjLst/>
            </dgm:shape>
            <dgm:presOf/>
          </dgm:layoutNode>
          <dgm:layoutNode name="Child5Accent2" styleLbl="alignNode1">
            <dgm:alg type="sp"/>
            <dgm:shape xmlns:r="http://schemas.openxmlformats.org/officeDocument/2006/relationships" type="ellipse" r:blip="">
              <dgm:adjLst/>
            </dgm:shape>
            <dgm:presOf/>
          </dgm:layoutNode>
          <dgm:layoutNode name="Child5Accent3" styleLbl="alignNode1">
            <dgm:alg type="sp"/>
            <dgm:shape xmlns:r="http://schemas.openxmlformats.org/officeDocument/2006/relationships" type="ellipse" r:blip="">
              <dgm:adjLst/>
            </dgm:shape>
            <dgm:presOf/>
          </dgm:layoutNode>
          <dgm:layoutNode name="Child5Accent4" styleLbl="alignNode1">
            <dgm:alg type="sp"/>
            <dgm:shape xmlns:r="http://schemas.openxmlformats.org/officeDocument/2006/relationships" type="ellipse" r:blip="">
              <dgm:adjLst/>
            </dgm:shape>
            <dgm:presOf/>
          </dgm:layoutNode>
          <dgm:layoutNode name="Child5Accent5" styleLbl="alignNode1">
            <dgm:alg type="sp"/>
            <dgm:shape xmlns:r="http://schemas.openxmlformats.org/officeDocument/2006/relationships" type="ellipse" r:blip="">
              <dgm:adjLst/>
            </dgm:shape>
            <dgm:presOf/>
          </dgm:layoutNode>
          <dgm:layoutNode name="Child5Accent6" styleLbl="alignNode1">
            <dgm:alg type="sp"/>
            <dgm:shape xmlns:r="http://schemas.openxmlformats.org/officeDocument/2006/relationships" type="ellipse" r:blip="">
              <dgm:adjLst/>
            </dgm:shape>
            <dgm:presOf/>
          </dgm:layoutNode>
          <dgm:layoutNode name="Child5Accent7" styleLbl="alignNode1">
            <dgm:alg type="sp"/>
            <dgm:shape xmlns:r="http://schemas.openxmlformats.org/officeDocument/2006/relationships" type="ellipse" r:blip="">
              <dgm:adjLst/>
            </dgm:shape>
            <dgm:presOf/>
          </dgm:layoutNode>
          <dgm:layoutNode name="Child5Accent8" styleLbl="alignNode1">
            <dgm:alg type="sp"/>
            <dgm:shape xmlns:r="http://schemas.openxmlformats.org/officeDocument/2006/relationships" type="ellipse" r:blip="">
              <dgm:adjLst/>
            </dgm:shape>
            <dgm:presOf/>
          </dgm:layoutNode>
          <dgm:layoutNode name="Child5Accent9" styleLbl="alignNode1">
            <dgm:alg type="sp"/>
            <dgm:shape xmlns:r="http://schemas.openxmlformats.org/officeDocument/2006/relationships" type="ellipse" r:blip="">
              <dgm:adjLst/>
            </dgm:shape>
            <dgm:presOf/>
          </dgm:layoutNode>
          <dgm:layoutNode name="Child5"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E688AA-CD1C-40E4-9727-BE583D384D43}" type="datetimeFigureOut">
              <a:rPr lang="en-US" smtClean="0"/>
              <a:t>3/3/2022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CC5E4D-7ECA-4FC6-91D6-C05FDE5B30ED}" type="slidenum">
              <a:rPr lang="en-US" smtClean="0"/>
              <a:t>‹#›</a:t>
            </a:fld>
            <a:endParaRPr lang="en-US"/>
          </a:p>
        </p:txBody>
      </p:sp>
    </p:spTree>
    <p:extLst>
      <p:ext uri="{BB962C8B-B14F-4D97-AF65-F5344CB8AC3E}">
        <p14:creationId xmlns:p14="http://schemas.microsoft.com/office/powerpoint/2010/main" val="1865241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wanted to do something related to health care because each of us has someone close to us who is managing a pre-existing condition or has one themselves. Access to quality care is essential in those situations. </a:t>
            </a:r>
          </a:p>
          <a:p>
            <a:endParaRPr lang="en-US" dirty="0"/>
          </a:p>
        </p:txBody>
      </p:sp>
      <p:sp>
        <p:nvSpPr>
          <p:cNvPr id="4" name="Slide Number Placeholder 3"/>
          <p:cNvSpPr>
            <a:spLocks noGrp="1"/>
          </p:cNvSpPr>
          <p:nvPr>
            <p:ph type="sldNum" sz="quarter" idx="5"/>
          </p:nvPr>
        </p:nvSpPr>
        <p:spPr/>
        <p:txBody>
          <a:bodyPr/>
          <a:lstStyle/>
          <a:p>
            <a:fld id="{8DCC5E4D-7ECA-4FC6-91D6-C05FDE5B30ED}" type="slidenum">
              <a:rPr lang="en-US" smtClean="0"/>
              <a:t>3</a:t>
            </a:fld>
            <a:endParaRPr lang="en-US"/>
          </a:p>
        </p:txBody>
      </p:sp>
    </p:spTree>
    <p:extLst>
      <p:ext uri="{BB962C8B-B14F-4D97-AF65-F5344CB8AC3E}">
        <p14:creationId xmlns:p14="http://schemas.microsoft.com/office/powerpoint/2010/main" val="3599390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dirty="0"/>
              <a:t>We built a machine learning model to try and determine primary care physician availability because meaningful access can help reduce health care disparities.</a:t>
            </a:r>
          </a:p>
          <a:p>
            <a:pPr marL="171450" indent="-171450">
              <a:buFont typeface="Arial" panose="020B0604020202020204" pitchFamily="34" charset="0"/>
              <a:buChar char="•"/>
            </a:pPr>
            <a:r>
              <a:rPr lang="en-US" sz="1200" dirty="0"/>
              <a:t>Hoping to determine:</a:t>
            </a:r>
          </a:p>
          <a:p>
            <a:pPr marL="628650" lvl="1" indent="-171450">
              <a:buFont typeface="Arial" panose="020B0604020202020204" pitchFamily="34" charset="0"/>
              <a:buChar char="•"/>
            </a:pPr>
            <a:r>
              <a:rPr lang="en-US" dirty="0"/>
              <a:t>Are there counties that will be underserved </a:t>
            </a:r>
          </a:p>
          <a:p>
            <a:pPr marL="628650" lvl="1" indent="-171450">
              <a:buFont typeface="Arial" panose="020B0604020202020204" pitchFamily="34" charset="0"/>
              <a:buChar char="•"/>
            </a:pPr>
            <a:r>
              <a:rPr lang="en-US" dirty="0"/>
              <a:t>Are there any factors that impact availability, like income, region, or population</a:t>
            </a:r>
          </a:p>
        </p:txBody>
      </p:sp>
      <p:sp>
        <p:nvSpPr>
          <p:cNvPr id="4" name="Slide Number Placeholder 3"/>
          <p:cNvSpPr>
            <a:spLocks noGrp="1"/>
          </p:cNvSpPr>
          <p:nvPr>
            <p:ph type="sldNum" sz="quarter" idx="5"/>
          </p:nvPr>
        </p:nvSpPr>
        <p:spPr/>
        <p:txBody>
          <a:bodyPr/>
          <a:lstStyle/>
          <a:p>
            <a:fld id="{8DCC5E4D-7ECA-4FC6-91D6-C05FDE5B30ED}" type="slidenum">
              <a:rPr lang="en-US" smtClean="0"/>
              <a:t>4</a:t>
            </a:fld>
            <a:endParaRPr lang="en-US"/>
          </a:p>
        </p:txBody>
      </p:sp>
    </p:spTree>
    <p:extLst>
      <p:ext uri="{BB962C8B-B14F-4D97-AF65-F5344CB8AC3E}">
        <p14:creationId xmlns:p14="http://schemas.microsoft.com/office/powerpoint/2010/main" val="2190033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tools we used in this project. Tony will tell us about they were used to explore the data.</a:t>
            </a:r>
          </a:p>
        </p:txBody>
      </p:sp>
      <p:sp>
        <p:nvSpPr>
          <p:cNvPr id="4" name="Slide Number Placeholder 3"/>
          <p:cNvSpPr>
            <a:spLocks noGrp="1"/>
          </p:cNvSpPr>
          <p:nvPr>
            <p:ph type="sldNum" sz="quarter" idx="5"/>
          </p:nvPr>
        </p:nvSpPr>
        <p:spPr/>
        <p:txBody>
          <a:bodyPr/>
          <a:lstStyle/>
          <a:p>
            <a:fld id="{8DCC5E4D-7ECA-4FC6-91D6-C05FDE5B30ED}" type="slidenum">
              <a:rPr lang="en-US" smtClean="0"/>
              <a:t>5</a:t>
            </a:fld>
            <a:endParaRPr lang="en-US"/>
          </a:p>
        </p:txBody>
      </p:sp>
    </p:spTree>
    <p:extLst>
      <p:ext uri="{BB962C8B-B14F-4D97-AF65-F5344CB8AC3E}">
        <p14:creationId xmlns:p14="http://schemas.microsoft.com/office/powerpoint/2010/main" val="844943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Arial" panose="020B0604020202020204" pitchFamily="34" charset="0"/>
              </a:rPr>
              <a:t>Four sources of data</a:t>
            </a:r>
            <a:br>
              <a:rPr lang="en-US" dirty="0"/>
            </a:br>
            <a:r>
              <a:rPr lang="en-US" b="0" i="0" dirty="0" err="1">
                <a:effectLst/>
                <a:latin typeface="Courier New" panose="02070309020205020404" pitchFamily="49" charset="0"/>
              </a:rPr>
              <a:t>o</a:t>
            </a:r>
            <a:r>
              <a:rPr lang="en-US" b="0" i="0" dirty="0" err="1">
                <a:effectLst/>
                <a:latin typeface="Arial" panose="020B0604020202020204" pitchFamily="34" charset="0"/>
              </a:rPr>
              <a:t>Initial</a:t>
            </a:r>
            <a:r>
              <a:rPr lang="en-US" b="0" i="0" dirty="0">
                <a:effectLst/>
                <a:latin typeface="Arial" panose="020B0604020202020204" pitchFamily="34" charset="0"/>
              </a:rPr>
              <a:t> analysis was by zip code</a:t>
            </a:r>
            <a:br>
              <a:rPr lang="en-US" dirty="0"/>
            </a:br>
            <a:r>
              <a:rPr lang="en-US" b="0" i="0" dirty="0" err="1">
                <a:effectLst/>
                <a:latin typeface="Courier New" panose="02070309020205020404" pitchFamily="49" charset="0"/>
              </a:rPr>
              <a:t>o</a:t>
            </a:r>
            <a:r>
              <a:rPr lang="en-US" b="0" i="0" dirty="0" err="1">
                <a:effectLst/>
                <a:latin typeface="Arial" panose="020B0604020202020204" pitchFamily="34" charset="0"/>
              </a:rPr>
              <a:t>Decided</a:t>
            </a:r>
            <a:r>
              <a:rPr lang="en-US" b="0" i="0" dirty="0">
                <a:effectLst/>
                <a:latin typeface="Arial" panose="020B0604020202020204" pitchFamily="34" charset="0"/>
              </a:rPr>
              <a:t> that doing an analysis by county was more beneficial</a:t>
            </a:r>
            <a:br>
              <a:rPr lang="en-US" dirty="0"/>
            </a:br>
            <a:r>
              <a:rPr lang="en-US" b="0" i="0" dirty="0">
                <a:effectLst/>
                <a:latin typeface="Arial" panose="020B0604020202020204" pitchFamily="34" charset="0"/>
              </a:rPr>
              <a:t>Wanted to use government data whenever possible for accuracy and </a:t>
            </a:r>
            <a:br>
              <a:rPr lang="en-US" dirty="0"/>
            </a:br>
            <a:r>
              <a:rPr lang="en-US" b="0" i="0" dirty="0">
                <a:effectLst/>
                <a:latin typeface="Arial" panose="020B0604020202020204" pitchFamily="34" charset="0"/>
              </a:rPr>
              <a:t>reliability</a:t>
            </a:r>
            <a:br>
              <a:rPr lang="en-US" dirty="0"/>
            </a:br>
            <a:r>
              <a:rPr lang="en-US" b="0" i="0" dirty="0" err="1">
                <a:effectLst/>
                <a:latin typeface="Courier New" panose="02070309020205020404" pitchFamily="49" charset="0"/>
              </a:rPr>
              <a:t>o</a:t>
            </a:r>
            <a:r>
              <a:rPr lang="en-US" b="0" i="0" dirty="0" err="1">
                <a:effectLst/>
                <a:latin typeface="Arial" panose="020B0604020202020204" pitchFamily="34" charset="0"/>
              </a:rPr>
              <a:t>The</a:t>
            </a:r>
            <a:r>
              <a:rPr lang="en-US" b="0" i="0" dirty="0">
                <a:effectLst/>
                <a:latin typeface="Arial" panose="020B0604020202020204" pitchFamily="34" charset="0"/>
              </a:rPr>
              <a:t> Centers for Medicare &amp; Medicaid Services (CMS)</a:t>
            </a:r>
            <a:br>
              <a:rPr lang="en-US" dirty="0"/>
            </a:br>
            <a:r>
              <a:rPr lang="en-US" b="0" i="0" dirty="0" err="1">
                <a:effectLst/>
                <a:latin typeface="Courier New" panose="02070309020205020404" pitchFamily="49" charset="0"/>
              </a:rPr>
              <a:t>o</a:t>
            </a:r>
            <a:r>
              <a:rPr lang="en-US" b="0" i="0" dirty="0" err="1">
                <a:effectLst/>
                <a:latin typeface="Arial" panose="020B0604020202020204" pitchFamily="34" charset="0"/>
              </a:rPr>
              <a:t>Bureau</a:t>
            </a:r>
            <a:r>
              <a:rPr lang="en-US" b="0" i="0" dirty="0">
                <a:effectLst/>
                <a:latin typeface="Arial" panose="020B0604020202020204" pitchFamily="34" charset="0"/>
              </a:rPr>
              <a:t> of Economic Analysis (BEA)</a:t>
            </a:r>
            <a:br>
              <a:rPr lang="en-US" dirty="0"/>
            </a:br>
            <a:r>
              <a:rPr lang="en-US" b="0" i="0" dirty="0" err="1">
                <a:effectLst/>
                <a:latin typeface="Courier New" panose="02070309020205020404" pitchFamily="49" charset="0"/>
              </a:rPr>
              <a:t>o</a:t>
            </a:r>
            <a:r>
              <a:rPr lang="en-US" b="0" i="0" dirty="0" err="1">
                <a:effectLst/>
                <a:latin typeface="Arial" panose="020B0604020202020204" pitchFamily="34" charset="0"/>
              </a:rPr>
              <a:t>US</a:t>
            </a:r>
            <a:r>
              <a:rPr lang="en-US" b="0" i="0" dirty="0">
                <a:effectLst/>
                <a:latin typeface="Arial" panose="020B0604020202020204" pitchFamily="34" charset="0"/>
              </a:rPr>
              <a:t> Census Bureau COVID-19 Site</a:t>
            </a:r>
            <a:br>
              <a:rPr lang="en-US" dirty="0"/>
            </a:br>
            <a:r>
              <a:rPr lang="en-US" b="0" i="0" dirty="0" err="1">
                <a:effectLst/>
                <a:latin typeface="Courier New" panose="02070309020205020404" pitchFamily="49" charset="0"/>
              </a:rPr>
              <a:t>o</a:t>
            </a:r>
            <a:r>
              <a:rPr lang="en-US" b="0" i="0" dirty="0" err="1">
                <a:effectLst/>
                <a:latin typeface="Arial" panose="020B0604020202020204" pitchFamily="34" charset="0"/>
              </a:rPr>
              <a:t>Simplemaps</a:t>
            </a:r>
            <a:br>
              <a:rPr lang="en-US" dirty="0"/>
            </a:br>
            <a:r>
              <a:rPr lang="en-US" b="0" i="0" dirty="0">
                <a:effectLst/>
                <a:latin typeface="Arial" panose="020B0604020202020204" pitchFamily="34" charset="0"/>
              </a:rPr>
              <a:t>Main data cleaning items</a:t>
            </a:r>
            <a:br>
              <a:rPr lang="en-US" dirty="0"/>
            </a:br>
            <a:r>
              <a:rPr lang="en-US" b="0" i="0" dirty="0" err="1">
                <a:effectLst/>
                <a:latin typeface="Courier New" panose="02070309020205020404" pitchFamily="49" charset="0"/>
              </a:rPr>
              <a:t>o</a:t>
            </a:r>
            <a:r>
              <a:rPr lang="en-US" b="0" i="0" dirty="0" err="1">
                <a:effectLst/>
                <a:latin typeface="Arial" panose="020B0604020202020204" pitchFamily="34" charset="0"/>
              </a:rPr>
              <a:t>Filter</a:t>
            </a:r>
            <a:r>
              <a:rPr lang="en-US" b="0" i="0" dirty="0">
                <a:effectLst/>
                <a:latin typeface="Arial" panose="020B0604020202020204" pitchFamily="34" charset="0"/>
              </a:rPr>
              <a:t> by general practice / primary care</a:t>
            </a:r>
            <a:br>
              <a:rPr lang="en-US" dirty="0"/>
            </a:br>
            <a:r>
              <a:rPr lang="en-US" b="0" i="0" dirty="0">
                <a:effectLst/>
                <a:latin typeface="Arial" panose="020B0604020202020204" pitchFamily="34" charset="0"/>
              </a:rPr>
              <a:t>Used ten different primary specialties to define:</a:t>
            </a:r>
            <a:br>
              <a:rPr lang="en-US" dirty="0"/>
            </a:br>
            <a:r>
              <a:rPr lang="en-US" b="0" i="0" dirty="0">
                <a:effectLst/>
                <a:latin typeface="Arial" panose="020B0604020202020204" pitchFamily="34" charset="0"/>
              </a:rPr>
              <a:t>Family Medicine</a:t>
            </a:r>
            <a:br>
              <a:rPr lang="en-US" dirty="0"/>
            </a:br>
            <a:r>
              <a:rPr lang="en-US" b="0" i="0" dirty="0">
                <a:effectLst/>
                <a:latin typeface="Arial" panose="020B0604020202020204" pitchFamily="34" charset="0"/>
              </a:rPr>
              <a:t>Nurse Practitioner</a:t>
            </a:r>
            <a:br>
              <a:rPr lang="en-US" dirty="0"/>
            </a:br>
            <a:r>
              <a:rPr lang="en-US" b="0" i="0" dirty="0">
                <a:effectLst/>
                <a:latin typeface="Arial" panose="020B0604020202020204" pitchFamily="34" charset="0"/>
              </a:rPr>
              <a:t>General Practice</a:t>
            </a:r>
            <a:br>
              <a:rPr lang="en-US" dirty="0"/>
            </a:br>
            <a:r>
              <a:rPr lang="en-US" b="0" i="0" dirty="0">
                <a:effectLst/>
                <a:latin typeface="Arial" panose="020B0604020202020204" pitchFamily="34" charset="0"/>
              </a:rPr>
              <a:t>Preventative Medicine</a:t>
            </a:r>
            <a:br>
              <a:rPr lang="en-US" dirty="0"/>
            </a:br>
            <a:r>
              <a:rPr lang="en-US" b="0" i="0" dirty="0">
                <a:effectLst/>
                <a:latin typeface="Arial" panose="020B0604020202020204" pitchFamily="34" charset="0"/>
              </a:rPr>
              <a:t>Emergency Medicine</a:t>
            </a:r>
            <a:br>
              <a:rPr lang="en-US" dirty="0"/>
            </a:br>
            <a:r>
              <a:rPr lang="en-US" b="0" i="0" dirty="0">
                <a:effectLst/>
                <a:latin typeface="Arial" panose="020B0604020202020204" pitchFamily="34" charset="0"/>
              </a:rPr>
              <a:t>Physician Assistant</a:t>
            </a:r>
            <a:br>
              <a:rPr lang="en-US" dirty="0"/>
            </a:br>
            <a:r>
              <a:rPr lang="en-US" b="0" i="0" dirty="0">
                <a:effectLst/>
                <a:latin typeface="Arial" panose="020B0604020202020204" pitchFamily="34" charset="0"/>
              </a:rPr>
              <a:t>Internal Medicine</a:t>
            </a:r>
            <a:br>
              <a:rPr lang="en-US" dirty="0"/>
            </a:br>
            <a:r>
              <a:rPr lang="en-US" b="0" i="0" dirty="0">
                <a:effectLst/>
                <a:latin typeface="Arial" panose="020B0604020202020204" pitchFamily="34" charset="0"/>
              </a:rPr>
              <a:t>Pediatric Medicine</a:t>
            </a:r>
            <a:br>
              <a:rPr lang="en-US" dirty="0"/>
            </a:br>
            <a:r>
              <a:rPr lang="en-US" b="0" i="0" dirty="0">
                <a:effectLst/>
                <a:latin typeface="Arial" panose="020B0604020202020204" pitchFamily="34" charset="0"/>
              </a:rPr>
              <a:t>Obstetrics / Gynecology</a:t>
            </a:r>
            <a:br>
              <a:rPr lang="en-US" dirty="0"/>
            </a:br>
            <a:r>
              <a:rPr lang="en-US" b="0" i="0" dirty="0" err="1">
                <a:effectLst/>
                <a:latin typeface="Courier New" panose="02070309020205020404" pitchFamily="49" charset="0"/>
              </a:rPr>
              <a:t>o</a:t>
            </a:r>
            <a:r>
              <a:rPr lang="en-US" b="0" i="0" dirty="0" err="1">
                <a:effectLst/>
                <a:latin typeface="Arial" panose="020B0604020202020204" pitchFamily="34" charset="0"/>
              </a:rPr>
              <a:t>Standardizing</a:t>
            </a:r>
            <a:r>
              <a:rPr lang="en-US" b="0" i="0" dirty="0">
                <a:effectLst/>
                <a:latin typeface="Arial" panose="020B0604020202020204" pitchFamily="34" charset="0"/>
              </a:rPr>
              <a:t> number of digits for zip code</a:t>
            </a:r>
            <a:br>
              <a:rPr lang="en-US" dirty="0"/>
            </a:br>
            <a:r>
              <a:rPr lang="en-US" b="0" i="0" dirty="0">
                <a:effectLst/>
                <a:latin typeface="Arial" panose="020B0604020202020204" pitchFamily="34" charset="0"/>
              </a:rPr>
              <a:t>Needed all to be five digits for comparison</a:t>
            </a:r>
            <a:br>
              <a:rPr lang="en-US" dirty="0"/>
            </a:br>
            <a:r>
              <a:rPr lang="en-US" b="0" i="0" dirty="0" err="1">
                <a:effectLst/>
                <a:latin typeface="Courier New" panose="02070309020205020404" pitchFamily="49" charset="0"/>
              </a:rPr>
              <a:t>o</a:t>
            </a:r>
            <a:r>
              <a:rPr lang="en-US" b="0" i="0" dirty="0" err="1">
                <a:effectLst/>
                <a:latin typeface="Arial" panose="020B0604020202020204" pitchFamily="34" charset="0"/>
              </a:rPr>
              <a:t>Encoding</a:t>
            </a:r>
            <a:r>
              <a:rPr lang="en-US" b="0" i="0" dirty="0">
                <a:effectLst/>
                <a:latin typeface="Arial" panose="020B0604020202020204" pitchFamily="34" charset="0"/>
              </a:rPr>
              <a:t> prior to creation of </a:t>
            </a:r>
            <a:r>
              <a:rPr lang="en-US" b="0" i="0" dirty="0" err="1">
                <a:effectLst/>
                <a:latin typeface="Arial" panose="020B0604020202020204" pitchFamily="34" charset="0"/>
              </a:rPr>
              <a:t>DataFrame</a:t>
            </a:r>
            <a:br>
              <a:rPr lang="en-US" dirty="0"/>
            </a:br>
            <a:r>
              <a:rPr lang="en-US" b="0" i="0" dirty="0" err="1">
                <a:effectLst/>
                <a:latin typeface="Courier New" panose="02070309020205020404" pitchFamily="49" charset="0"/>
              </a:rPr>
              <a:t>o</a:t>
            </a:r>
            <a:r>
              <a:rPr lang="en-US" b="0" i="0" dirty="0" err="1">
                <a:effectLst/>
                <a:latin typeface="Arial" panose="020B0604020202020204" pitchFamily="34" charset="0"/>
              </a:rPr>
              <a:t>Remove</a:t>
            </a:r>
            <a:r>
              <a:rPr lang="en-US" b="0" i="0" dirty="0">
                <a:effectLst/>
                <a:latin typeface="Arial" panose="020B0604020202020204" pitchFamily="34" charset="0"/>
              </a:rPr>
              <a:t> headers and footers prior to reading in csv file</a:t>
            </a:r>
            <a:br>
              <a:rPr lang="en-US" dirty="0"/>
            </a:br>
            <a:r>
              <a:rPr lang="en-US" b="0" i="0" dirty="0" err="1">
                <a:effectLst/>
                <a:latin typeface="Courier New" panose="02070309020205020404" pitchFamily="49" charset="0"/>
              </a:rPr>
              <a:t>o</a:t>
            </a:r>
            <a:r>
              <a:rPr lang="en-US" b="0" i="0" dirty="0" err="1">
                <a:effectLst/>
                <a:latin typeface="Arial" panose="020B0604020202020204" pitchFamily="34" charset="0"/>
              </a:rPr>
              <a:t>Removing</a:t>
            </a:r>
            <a:r>
              <a:rPr lang="en-US" b="0" i="0" dirty="0">
                <a:effectLst/>
                <a:latin typeface="Arial" panose="020B0604020202020204" pitchFamily="34" charset="0"/>
              </a:rPr>
              <a:t> unnecessary columns that were not relevant to our analysis</a:t>
            </a:r>
            <a:br>
              <a:rPr lang="en-US" dirty="0"/>
            </a:br>
            <a:r>
              <a:rPr lang="en-US" b="0" i="0" dirty="0">
                <a:effectLst/>
                <a:latin typeface="Arial" panose="020B0604020202020204" pitchFamily="34" charset="0"/>
              </a:rPr>
              <a:t>Calculated columns and bins after merging</a:t>
            </a:r>
            <a:br>
              <a:rPr lang="en-US" dirty="0"/>
            </a:br>
            <a:r>
              <a:rPr lang="en-US" b="0" i="0" dirty="0" err="1">
                <a:effectLst/>
                <a:latin typeface="Courier New" panose="02070309020205020404" pitchFamily="49" charset="0"/>
              </a:rPr>
              <a:t>o</a:t>
            </a:r>
            <a:r>
              <a:rPr lang="en-US" b="0" i="0" dirty="0" err="1">
                <a:effectLst/>
                <a:latin typeface="Arial" panose="020B0604020202020204" pitchFamily="34" charset="0"/>
              </a:rPr>
              <a:t>Calculate</a:t>
            </a:r>
            <a:r>
              <a:rPr lang="en-US" b="0" i="0" dirty="0">
                <a:effectLst/>
                <a:latin typeface="Arial" panose="020B0604020202020204" pitchFamily="34" charset="0"/>
              </a:rPr>
              <a:t>:</a:t>
            </a:r>
            <a:br>
              <a:rPr lang="en-US" dirty="0"/>
            </a:br>
            <a:r>
              <a:rPr lang="en-US" b="0" i="0" dirty="0">
                <a:effectLst/>
                <a:latin typeface="Arial" panose="020B0604020202020204" pitchFamily="34" charset="0"/>
              </a:rPr>
              <a:t>Number of physicians per county</a:t>
            </a:r>
            <a:br>
              <a:rPr lang="en-US" dirty="0"/>
            </a:br>
            <a:r>
              <a:rPr lang="en-US" b="0" i="0" dirty="0">
                <a:effectLst/>
                <a:latin typeface="Arial" panose="020B0604020202020204" pitchFamily="34" charset="0"/>
              </a:rPr>
              <a:t>Physicians per capita</a:t>
            </a:r>
            <a:br>
              <a:rPr lang="en-US" dirty="0"/>
            </a:br>
            <a:r>
              <a:rPr lang="en-US" b="0" i="0" dirty="0" err="1">
                <a:effectLst/>
                <a:latin typeface="Courier New" panose="02070309020205020404" pitchFamily="49" charset="0"/>
              </a:rPr>
              <a:t>o</a:t>
            </a:r>
            <a:r>
              <a:rPr lang="en-US" b="0" i="0" dirty="0" err="1">
                <a:effectLst/>
                <a:latin typeface="Arial" panose="020B0604020202020204" pitchFamily="34" charset="0"/>
              </a:rPr>
              <a:t>Create</a:t>
            </a:r>
            <a:r>
              <a:rPr lang="en-US" b="0" i="0">
                <a:effectLst/>
                <a:latin typeface="Arial" panose="020B0604020202020204" pitchFamily="34" charset="0"/>
              </a:rPr>
              <a:t> categories:</a:t>
            </a:r>
            <a:br>
              <a:rPr lang="en-US"/>
            </a:br>
            <a:r>
              <a:rPr lang="en-US" b="0" i="0">
                <a:effectLst/>
                <a:latin typeface="Arial" panose="020B0604020202020204" pitchFamily="34" charset="0"/>
              </a:rPr>
              <a:t>Four equal bins for population density</a:t>
            </a:r>
            <a:br>
              <a:rPr lang="en-US"/>
            </a:br>
            <a:r>
              <a:rPr lang="en-US" b="0" i="0">
                <a:effectLst/>
                <a:latin typeface="Arial" panose="020B0604020202020204" pitchFamily="34" charset="0"/>
              </a:rPr>
              <a:t>Function to determine US region based on state</a:t>
            </a:r>
            <a:br>
              <a:rPr lang="en-US"/>
            </a:br>
            <a:r>
              <a:rPr lang="en-US" b="0" i="0">
                <a:effectLst/>
                <a:latin typeface="Arial" panose="020B0604020202020204" pitchFamily="34" charset="0"/>
              </a:rPr>
              <a:t>Create bins for physicians per capita and define “underserved”</a:t>
            </a:r>
            <a:br>
              <a:rPr lang="en-US"/>
            </a:br>
            <a:r>
              <a:rPr lang="en-US" b="0" i="0">
                <a:effectLst/>
                <a:latin typeface="Arial" panose="020B0604020202020204" pitchFamily="34" charset="0"/>
              </a:rPr>
              <a:t>Mean for physicians per capita was 2.551</a:t>
            </a:r>
            <a:br>
              <a:rPr lang="en-US"/>
            </a:br>
            <a:r>
              <a:rPr lang="en-US" b="0" i="0">
                <a:effectLst/>
                <a:latin typeface="Arial" panose="020B0604020202020204" pitchFamily="34" charset="0"/>
              </a:rPr>
              <a:t>Standard Deviation was 2.063</a:t>
            </a:r>
            <a:br>
              <a:rPr lang="en-US"/>
            </a:br>
            <a:r>
              <a:rPr lang="en-US" b="0" i="0">
                <a:effectLst/>
                <a:latin typeface="Arial" panose="020B0604020202020204" pitchFamily="34" charset="0"/>
              </a:rPr>
              <a:t>Decided that the one standard deviation less than the </a:t>
            </a:r>
            <a:br>
              <a:rPr lang="en-US"/>
            </a:br>
            <a:r>
              <a:rPr lang="en-US" b="0" i="0">
                <a:effectLst/>
                <a:latin typeface="Arial" panose="020B0604020202020204" pitchFamily="34" charset="0"/>
              </a:rPr>
              <a:t>mean was our criteria</a:t>
            </a:r>
            <a:br>
              <a:rPr lang="en-US"/>
            </a:br>
            <a:r>
              <a:rPr lang="en-US" b="0" i="0">
                <a:effectLst/>
                <a:latin typeface="Courier New" panose="02070309020205020404" pitchFamily="49" charset="0"/>
              </a:rPr>
              <a:t>o</a:t>
            </a:r>
            <a:r>
              <a:rPr lang="en-US" b="0" i="0">
                <a:effectLst/>
                <a:latin typeface="Arial" panose="020B0604020202020204" pitchFamily="34" charset="0"/>
              </a:rPr>
              <a:t>0.488 physicians per capita</a:t>
            </a:r>
            <a:endParaRPr lang="en-US"/>
          </a:p>
        </p:txBody>
      </p:sp>
      <p:sp>
        <p:nvSpPr>
          <p:cNvPr id="4" name="Slide Number Placeholder 3"/>
          <p:cNvSpPr>
            <a:spLocks noGrp="1"/>
          </p:cNvSpPr>
          <p:nvPr>
            <p:ph type="sldNum" sz="quarter" idx="5"/>
          </p:nvPr>
        </p:nvSpPr>
        <p:spPr/>
        <p:txBody>
          <a:bodyPr/>
          <a:lstStyle/>
          <a:p>
            <a:fld id="{8DCC5E4D-7ECA-4FC6-91D6-C05FDE5B30ED}" type="slidenum">
              <a:rPr lang="en-US" smtClean="0"/>
              <a:t>7</a:t>
            </a:fld>
            <a:endParaRPr lang="en-US"/>
          </a:p>
        </p:txBody>
      </p:sp>
    </p:spTree>
    <p:extLst>
      <p:ext uri="{BB962C8B-B14F-4D97-AF65-F5344CB8AC3E}">
        <p14:creationId xmlns:p14="http://schemas.microsoft.com/office/powerpoint/2010/main" val="16386089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Used 4 data sources: physicians table, income, zip (code), and population. Income, zip, and population were all joined by "</a:t>
            </a:r>
            <a:r>
              <a:rPr lang="en-US" dirty="0" err="1"/>
              <a:t>GeoFips</a:t>
            </a:r>
            <a:r>
              <a:rPr lang="en-US" dirty="0"/>
              <a:t>" column (counties), and those were then joined to the physicians table via the "state" and "zip" fields linked to the zip table. These can then be merged and exported to be loaded into the machine learning model. We have our data loaded into the database by which to perform queries, but primarily used Python for data manipulation.</a:t>
            </a:r>
          </a:p>
          <a:p>
            <a:endParaRPr lang="en-US" dirty="0"/>
          </a:p>
        </p:txBody>
      </p:sp>
      <p:sp>
        <p:nvSpPr>
          <p:cNvPr id="4" name="Slide Number Placeholder 3"/>
          <p:cNvSpPr>
            <a:spLocks noGrp="1"/>
          </p:cNvSpPr>
          <p:nvPr>
            <p:ph type="sldNum" sz="quarter" idx="5"/>
          </p:nvPr>
        </p:nvSpPr>
        <p:spPr/>
        <p:txBody>
          <a:bodyPr/>
          <a:lstStyle/>
          <a:p>
            <a:fld id="{8DCC5E4D-7ECA-4FC6-91D6-C05FDE5B30ED}" type="slidenum">
              <a:rPr lang="en-US" smtClean="0"/>
              <a:t>8</a:t>
            </a:fld>
            <a:endParaRPr lang="en-US"/>
          </a:p>
        </p:txBody>
      </p:sp>
    </p:spTree>
    <p:extLst>
      <p:ext uri="{BB962C8B-B14F-4D97-AF65-F5344CB8AC3E}">
        <p14:creationId xmlns:p14="http://schemas.microsoft.com/office/powerpoint/2010/main" val="3505670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cs typeface="Calibri"/>
              </a:rPr>
              <a:t>Used logistic regression with oversampling, and achieved an accuracy score of 99.9% and an r-squared score of 93.8%, so the model is slightly overfitted. After we determined we were going to use </a:t>
            </a:r>
            <a:r>
              <a:rPr lang="en-US" dirty="0" err="1">
                <a:cs typeface="Calibri"/>
              </a:rPr>
              <a:t>pcp_per_capita_bins</a:t>
            </a:r>
            <a:r>
              <a:rPr lang="en-US" dirty="0">
                <a:cs typeface="Calibri"/>
              </a:rPr>
              <a:t>, a simple logistic regression model was no longer suitable, as the data was far too skewed and left us with a negative r-squared score so there was virtually no fit. The machine learning model was hyper tuned using SMOTE and SMOTEENN and did not change the accuracy score or the r-squared score. Just out of curiosity we tried </a:t>
            </a:r>
            <a:r>
              <a:rPr lang="en-US" dirty="0" err="1">
                <a:cs typeface="Calibri"/>
              </a:rPr>
              <a:t>undersampling</a:t>
            </a:r>
            <a:r>
              <a:rPr lang="en-US" dirty="0">
                <a:cs typeface="Calibri"/>
              </a:rPr>
              <a:t> and the accuracy dropped below 89% and the r-squared score was negative again, so oversampling is the way to go. </a:t>
            </a:r>
            <a:r>
              <a:rPr lang="en-US" dirty="0"/>
              <a:t>For this model, there were 34 true positives, 0 false positives, 2 false negatives, and 722 true negatives. OVERALL ANALYSIS: we found that 95% of the counties included are appropriately served (have at least .488 PCP per capita) and 5% are underserved. Some solutions to solve this inequity in PCP access is increasing utilization of virtual healthcare meetings (telehealth), providing loans to physicians to open new clinics, address primary care physician shortages by increasing funding for medical students to attend medical school, and empowering registered nurses legally and monetarily to provide care similar to a primary care physician. </a:t>
            </a:r>
            <a:endParaRPr lang="en-US" dirty="0">
              <a:cs typeface="Calibri"/>
            </a:endParaRPr>
          </a:p>
          <a:p>
            <a:endParaRPr lang="en-US" dirty="0"/>
          </a:p>
        </p:txBody>
      </p:sp>
      <p:sp>
        <p:nvSpPr>
          <p:cNvPr id="4" name="Slide Number Placeholder 3"/>
          <p:cNvSpPr>
            <a:spLocks noGrp="1"/>
          </p:cNvSpPr>
          <p:nvPr>
            <p:ph type="sldNum" sz="quarter" idx="5"/>
          </p:nvPr>
        </p:nvSpPr>
        <p:spPr/>
        <p:txBody>
          <a:bodyPr/>
          <a:lstStyle/>
          <a:p>
            <a:fld id="{8DCC5E4D-7ECA-4FC6-91D6-C05FDE5B30ED}" type="slidenum">
              <a:rPr lang="en-US" smtClean="0"/>
              <a:t>10</a:t>
            </a:fld>
            <a:endParaRPr lang="en-US"/>
          </a:p>
        </p:txBody>
      </p:sp>
    </p:spTree>
    <p:extLst>
      <p:ext uri="{BB962C8B-B14F-4D97-AF65-F5344CB8AC3E}">
        <p14:creationId xmlns:p14="http://schemas.microsoft.com/office/powerpoint/2010/main" val="1616127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Created the Tableau dashboard to visualize the data and allow for easy filtering. </a:t>
            </a:r>
          </a:p>
          <a:p>
            <a:r>
              <a:rPr lang="en-US" dirty="0"/>
              <a:t>Demo dashboard</a:t>
            </a:r>
          </a:p>
        </p:txBody>
      </p:sp>
      <p:sp>
        <p:nvSpPr>
          <p:cNvPr id="4" name="Slide Number Placeholder 3"/>
          <p:cNvSpPr>
            <a:spLocks noGrp="1"/>
          </p:cNvSpPr>
          <p:nvPr>
            <p:ph type="sldNum" sz="quarter" idx="5"/>
          </p:nvPr>
        </p:nvSpPr>
        <p:spPr/>
        <p:txBody>
          <a:bodyPr/>
          <a:lstStyle/>
          <a:p>
            <a:fld id="{8DCC5E4D-7ECA-4FC6-91D6-C05FDE5B30ED}" type="slidenum">
              <a:rPr lang="en-US" smtClean="0"/>
              <a:t>11</a:t>
            </a:fld>
            <a:endParaRPr lang="en-US"/>
          </a:p>
        </p:txBody>
      </p:sp>
    </p:spTree>
    <p:extLst>
      <p:ext uri="{BB962C8B-B14F-4D97-AF65-F5344CB8AC3E}">
        <p14:creationId xmlns:p14="http://schemas.microsoft.com/office/powerpoint/2010/main" val="35988611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looked at the feature importance to see which features the model found impactful. </a:t>
            </a:r>
          </a:p>
        </p:txBody>
      </p:sp>
      <p:sp>
        <p:nvSpPr>
          <p:cNvPr id="4" name="Slide Number Placeholder 3"/>
          <p:cNvSpPr>
            <a:spLocks noGrp="1"/>
          </p:cNvSpPr>
          <p:nvPr>
            <p:ph type="sldNum" sz="quarter" idx="5"/>
          </p:nvPr>
        </p:nvSpPr>
        <p:spPr/>
        <p:txBody>
          <a:bodyPr/>
          <a:lstStyle/>
          <a:p>
            <a:fld id="{8DCC5E4D-7ECA-4FC6-91D6-C05FDE5B30ED}" type="slidenum">
              <a:rPr lang="en-US" smtClean="0"/>
              <a:t>12</a:t>
            </a:fld>
            <a:endParaRPr lang="en-US"/>
          </a:p>
        </p:txBody>
      </p:sp>
    </p:spTree>
    <p:extLst>
      <p:ext uri="{BB962C8B-B14F-4D97-AF65-F5344CB8AC3E}">
        <p14:creationId xmlns:p14="http://schemas.microsoft.com/office/powerpoint/2010/main" val="3020850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3/3/2022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3/3/2022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3/3/2022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3/3/2022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3/3/2022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3/3/2022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3/3/2022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3/3/2022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hyperlink" Target="https://public.tableau.com/views/Healthcare_Dispariities_Primary_Care_Access_Analysis/PCPAvailabilityDashboard?:language=en-US&amp;publish=yes&amp;:display_count=n&amp;:origin=viz_share_link"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www.bea.gov/news/2015/gross-domestic-product-state-advance-2014-and-revised-1997-2013/regional-maps" TargetMode="External"/><Relationship Id="rId2" Type="http://schemas.openxmlformats.org/officeDocument/2006/relationships/hyperlink" Target="https://apps.bea.gov/iTable/iTable.cfm?reqid=70&amp;step=30&amp;isuri=1&amp;major_area=4&amp;area=xx&amp;year=2020&amp;tableid=20&amp;category=720&amp;area_type=4&amp;year_end=-1&amp;classification=non-industry&amp;state=xx&amp;statistic=3&amp;yearbegin=-1&amp;unit_of_measure=levels" TargetMode="External"/><Relationship Id="rId1" Type="http://schemas.openxmlformats.org/officeDocument/2006/relationships/slideLayout" Target="../slideLayouts/slideLayout2.xml"/><Relationship Id="rId6" Type="http://schemas.openxmlformats.org/officeDocument/2006/relationships/hyperlink" Target="https://data.cms.gov/provider-data/dataset/mj5m-pzi6" TargetMode="External"/><Relationship Id="rId5" Type="http://schemas.openxmlformats.org/officeDocument/2006/relationships/hyperlink" Target="https://simplemaps.com/data/us-zips" TargetMode="External"/><Relationship Id="rId4" Type="http://schemas.openxmlformats.org/officeDocument/2006/relationships/hyperlink" Target="https://covid19.census.gov/datasets/average-household-size-and-population-density-county/explore?location=15.251650%2C0.315550%2C3.67&amp;showTable=true"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LineDrawing/>
                    </a14:imgEffect>
                    <a14:imgEffect>
                      <a14:saturation sat="33000"/>
                    </a14:imgEffect>
                  </a14:imgLayer>
                </a14:imgProps>
              </a:ex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5904931" y="2355458"/>
            <a:ext cx="4903937" cy="1630907"/>
          </a:xfrm>
        </p:spPr>
        <p:txBody>
          <a:bodyPr>
            <a:noAutofit/>
          </a:bodyPr>
          <a:lstStyle/>
          <a:p>
            <a:pPr>
              <a:spcAft>
                <a:spcPts val="600"/>
              </a:spcAft>
            </a:pPr>
            <a:r>
              <a:rPr lang="en-US" sz="2800" dirty="0">
                <a:solidFill>
                  <a:schemeClr val="tx1"/>
                </a:solidFill>
              </a:rPr>
              <a:t>Healthcare Disparities</a:t>
            </a:r>
            <a:br>
              <a:rPr lang="en-US" sz="2800" dirty="0">
                <a:solidFill>
                  <a:schemeClr val="tx1"/>
                </a:solidFill>
              </a:rPr>
            </a:br>
            <a:br>
              <a:rPr lang="en-US" sz="2800" dirty="0">
                <a:solidFill>
                  <a:schemeClr val="tx1"/>
                </a:solidFill>
              </a:rPr>
            </a:br>
            <a:r>
              <a:rPr lang="en-US" sz="2800" dirty="0">
                <a:solidFill>
                  <a:schemeClr val="tx1"/>
                </a:solidFill>
              </a:rPr>
              <a:t> </a:t>
            </a:r>
            <a:r>
              <a:rPr lang="en-US" sz="2000" dirty="0">
                <a:solidFill>
                  <a:schemeClr val="tx1"/>
                </a:solidFill>
              </a:rPr>
              <a:t>Primary Care access analysis</a:t>
            </a:r>
            <a:endParaRPr lang="en-US" sz="2800" dirty="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5861010" y="3995988"/>
            <a:ext cx="5120639" cy="724602"/>
          </a:xfrm>
        </p:spPr>
        <p:txBody>
          <a:bodyPr>
            <a:normAutofit fontScale="70000" lnSpcReduction="20000"/>
          </a:bodyPr>
          <a:lstStyle/>
          <a:p>
            <a:r>
              <a:rPr lang="en-US" dirty="0">
                <a:solidFill>
                  <a:schemeClr val="tx1"/>
                </a:solidFill>
              </a:rPr>
              <a:t>Jacqueline Clinesmith, Tony </a:t>
            </a:r>
            <a:r>
              <a:rPr lang="en-US" dirty="0" err="1">
                <a:solidFill>
                  <a:schemeClr val="tx1"/>
                </a:solidFill>
              </a:rPr>
              <a:t>Ferri</a:t>
            </a:r>
            <a:r>
              <a:rPr lang="en-US" dirty="0">
                <a:solidFill>
                  <a:schemeClr val="tx1"/>
                </a:solidFill>
              </a:rPr>
              <a:t>, and Jenny Johnson</a:t>
            </a:r>
            <a:br>
              <a:rPr lang="en-US" sz="2100" dirty="0">
                <a:solidFill>
                  <a:schemeClr val="tx1"/>
                </a:solidFill>
              </a:rPr>
            </a:br>
            <a:endParaRPr lang="en-US" sz="2100" dirty="0">
              <a:solidFill>
                <a:schemeClr val="tx1"/>
              </a:solidFill>
            </a:endParaRPr>
          </a:p>
          <a:p>
            <a:r>
              <a:rPr lang="en-US" dirty="0">
                <a:solidFill>
                  <a:schemeClr val="tx1"/>
                </a:solidFill>
              </a:rPr>
              <a:t>MSU Data Analytics Boot Camp, 2022</a:t>
            </a:r>
          </a:p>
          <a:p>
            <a:pPr>
              <a:spcAft>
                <a:spcPts val="600"/>
              </a:spcAft>
            </a:pPr>
            <a:endParaRPr lang="en-US" dirty="0">
              <a:solidFill>
                <a:schemeClr val="tx1"/>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64DC5D1-9D56-494E-A19C-DF61A0E9AA74}"/>
              </a:ext>
            </a:extLst>
          </p:cNvPr>
          <p:cNvSpPr>
            <a:spLocks noGrp="1"/>
          </p:cNvSpPr>
          <p:nvPr>
            <p:ph type="title"/>
          </p:nvPr>
        </p:nvSpPr>
        <p:spPr/>
        <p:txBody>
          <a:bodyPr anchor="ctr">
            <a:normAutofit/>
          </a:bodyPr>
          <a:lstStyle/>
          <a:p>
            <a:r>
              <a:rPr lang="en-US" dirty="0"/>
              <a:t>Analysis Results</a:t>
            </a:r>
          </a:p>
        </p:txBody>
      </p:sp>
      <p:sp>
        <p:nvSpPr>
          <p:cNvPr id="4" name="Content Placeholder 3">
            <a:extLst>
              <a:ext uri="{FF2B5EF4-FFF2-40B4-BE49-F238E27FC236}">
                <a16:creationId xmlns:a16="http://schemas.microsoft.com/office/drawing/2014/main" id="{85BEF131-6C35-4A9D-9782-C663F698822A}"/>
              </a:ext>
            </a:extLst>
          </p:cNvPr>
          <p:cNvSpPr>
            <a:spLocks noGrp="1"/>
          </p:cNvSpPr>
          <p:nvPr>
            <p:ph idx="1"/>
          </p:nvPr>
        </p:nvSpPr>
        <p:spPr/>
        <p:txBody>
          <a:bodyPr>
            <a:normAutofit lnSpcReduction="10000"/>
          </a:bodyPr>
          <a:lstStyle/>
          <a:p>
            <a:r>
              <a:rPr lang="en-US" sz="1600" b="0" i="0" dirty="0">
                <a:effectLst/>
              </a:rPr>
              <a:t>Out of 3,092 counties, 148 are underserved, or ~5% of all counties, while 2881 counties, or ~95% of counties are appropriately served. </a:t>
            </a:r>
          </a:p>
          <a:p>
            <a:r>
              <a:rPr lang="en-US" sz="1600" b="0" i="0" dirty="0">
                <a:effectLst/>
              </a:rPr>
              <a:t>Due to the data being split 19:1, the model must include oversampling and the removal of extraneous data. </a:t>
            </a:r>
          </a:p>
          <a:p>
            <a:r>
              <a:rPr lang="en-US" sz="1600" b="0" i="0" dirty="0">
                <a:effectLst/>
              </a:rPr>
              <a:t>Before the logistic regression model included oversampling, the accuracy score was 96.2%, however, the r-squared score was -.077%, meaning the model was an exceptionally poor fit and could not predict new data points with accuracy. </a:t>
            </a:r>
          </a:p>
          <a:p>
            <a:r>
              <a:rPr lang="en-US" sz="1600" b="0" i="0" dirty="0">
                <a:effectLst/>
              </a:rPr>
              <a:t>Hyper tuning using SMOTE (Synthetic Minority Oversampling Technique) random oversampling and SMOTEENN (oversampling using SMOTE and cleaning using Edited Nearest Neighbor) using combination sampling does not improve the accuracy score or r-squared score of the model (both remain the same)</a:t>
            </a:r>
          </a:p>
          <a:p>
            <a:r>
              <a:rPr lang="en-US" sz="1600" dirty="0" err="1"/>
              <a:t>U</a:t>
            </a:r>
            <a:r>
              <a:rPr lang="en-US" sz="1600" b="0" i="0" dirty="0" err="1">
                <a:effectLst/>
              </a:rPr>
              <a:t>ndersampling</a:t>
            </a:r>
            <a:r>
              <a:rPr lang="en-US" sz="1600" b="0" i="0" dirty="0">
                <a:effectLst/>
              </a:rPr>
              <a:t> using random </a:t>
            </a:r>
            <a:r>
              <a:rPr lang="en-US" sz="1600" b="0" i="0" dirty="0" err="1">
                <a:effectLst/>
              </a:rPr>
              <a:t>undersampling</a:t>
            </a:r>
            <a:r>
              <a:rPr lang="en-US" sz="1600" b="0" i="0" dirty="0">
                <a:effectLst/>
              </a:rPr>
              <a:t> or cluster centroids </a:t>
            </a:r>
            <a:r>
              <a:rPr lang="en-US" sz="1600" b="0" i="0" dirty="0" err="1">
                <a:effectLst/>
              </a:rPr>
              <a:t>undersampling</a:t>
            </a:r>
            <a:r>
              <a:rPr lang="en-US" sz="1600" b="0" i="0" dirty="0">
                <a:effectLst/>
              </a:rPr>
              <a:t> lowers the accuracy score and drastically lowers the r-squared score, meaning the model is no longer a good fit and can no longer accurately predict new data. For this reason, </a:t>
            </a:r>
            <a:r>
              <a:rPr lang="en-US" sz="1600" b="0" i="0" dirty="0" err="1">
                <a:effectLst/>
              </a:rPr>
              <a:t>undersampling</a:t>
            </a:r>
            <a:r>
              <a:rPr lang="en-US" sz="1600" b="0" i="0" dirty="0">
                <a:effectLst/>
              </a:rPr>
              <a:t> the data should be avoided.</a:t>
            </a:r>
            <a:endParaRPr lang="en-US" sz="1600" dirty="0"/>
          </a:p>
        </p:txBody>
      </p:sp>
      <p:sp>
        <p:nvSpPr>
          <p:cNvPr id="2052" name="Text Placeholder 3">
            <a:extLst>
              <a:ext uri="{FF2B5EF4-FFF2-40B4-BE49-F238E27FC236}">
                <a16:creationId xmlns:a16="http://schemas.microsoft.com/office/drawing/2014/main" id="{BA9060DA-981E-4DFE-BF2D-CBB791E30AAF}"/>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dirty="0"/>
              <a:t>Logistical Regression</a:t>
            </a:r>
          </a:p>
          <a:p>
            <a:pPr marL="285750" indent="-285750">
              <a:buFont typeface="Arial" panose="020B0604020202020204" pitchFamily="34" charset="0"/>
              <a:buChar char="•"/>
            </a:pPr>
            <a:r>
              <a:rPr lang="en-US" dirty="0"/>
              <a:t>Accuracy score: 99.9%</a:t>
            </a:r>
          </a:p>
          <a:p>
            <a:pPr marL="285750" indent="-285750">
              <a:buFont typeface="Arial" panose="020B0604020202020204" pitchFamily="34" charset="0"/>
              <a:buChar char="•"/>
            </a:pPr>
            <a:r>
              <a:rPr lang="en-US" dirty="0"/>
              <a:t>R-squared score: 93.8%</a:t>
            </a:r>
          </a:p>
        </p:txBody>
      </p:sp>
    </p:spTree>
    <p:extLst>
      <p:ext uri="{BB962C8B-B14F-4D97-AF65-F5344CB8AC3E}">
        <p14:creationId xmlns:p14="http://schemas.microsoft.com/office/powerpoint/2010/main" val="2439168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B0A1138-07E8-45D4-96B1-0202BB20E948}"/>
              </a:ext>
            </a:extLst>
          </p:cNvPr>
          <p:cNvSpPr txBox="1"/>
          <p:nvPr/>
        </p:nvSpPr>
        <p:spPr>
          <a:xfrm>
            <a:off x="376285" y="541292"/>
            <a:ext cx="11439427" cy="400110"/>
          </a:xfrm>
          <a:prstGeom prst="rect">
            <a:avLst/>
          </a:prstGeom>
          <a:noFill/>
        </p:spPr>
        <p:txBody>
          <a:bodyPr wrap="square" rtlCol="0">
            <a:spAutoFit/>
          </a:bodyPr>
          <a:lstStyle/>
          <a:p>
            <a:r>
              <a:rPr lang="en-US" sz="2000" dirty="0"/>
              <a:t>A </a:t>
            </a:r>
            <a:r>
              <a:rPr lang="en-US" sz="2000" dirty="0">
                <a:hlinkClick r:id="rId3"/>
              </a:rPr>
              <a:t>Tableau Dashboard</a:t>
            </a:r>
            <a:r>
              <a:rPr lang="en-US" sz="2000" dirty="0"/>
              <a:t> was created to visualize the data and allow for easy filtering.</a:t>
            </a:r>
          </a:p>
        </p:txBody>
      </p:sp>
      <p:pic>
        <p:nvPicPr>
          <p:cNvPr id="3" name="Picture 2" descr="Graphical user interface, application, website&#10;&#10;Description automatically generated">
            <a:extLst>
              <a:ext uri="{FF2B5EF4-FFF2-40B4-BE49-F238E27FC236}">
                <a16:creationId xmlns:a16="http://schemas.microsoft.com/office/drawing/2014/main" id="{455FCEEF-96ED-45DF-8800-FDA2A653B6C4}"/>
              </a:ext>
            </a:extLst>
          </p:cNvPr>
          <p:cNvPicPr>
            <a:picLocks noChangeAspect="1"/>
          </p:cNvPicPr>
          <p:nvPr/>
        </p:nvPicPr>
        <p:blipFill>
          <a:blip r:embed="rId4"/>
          <a:stretch>
            <a:fillRect/>
          </a:stretch>
        </p:blipFill>
        <p:spPr>
          <a:xfrm>
            <a:off x="414230" y="1216816"/>
            <a:ext cx="11460232" cy="4699781"/>
          </a:xfrm>
          <a:prstGeom prst="rect">
            <a:avLst/>
          </a:prstGeom>
        </p:spPr>
      </p:pic>
    </p:spTree>
    <p:extLst>
      <p:ext uri="{BB962C8B-B14F-4D97-AF65-F5344CB8AC3E}">
        <p14:creationId xmlns:p14="http://schemas.microsoft.com/office/powerpoint/2010/main" val="3554844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7A212-048C-4F82-A967-ECE77F9B3A36}"/>
              </a:ext>
            </a:extLst>
          </p:cNvPr>
          <p:cNvSpPr>
            <a:spLocks noGrp="1"/>
          </p:cNvSpPr>
          <p:nvPr>
            <p:ph type="title"/>
          </p:nvPr>
        </p:nvSpPr>
        <p:spPr/>
        <p:txBody>
          <a:bodyPr anchor="t"/>
          <a:lstStyle/>
          <a:p>
            <a:pPr algn="ctr"/>
            <a:r>
              <a:rPr lang="en-US" dirty="0"/>
              <a:t>Factors the model found impactful</a:t>
            </a:r>
          </a:p>
        </p:txBody>
      </p:sp>
      <p:pic>
        <p:nvPicPr>
          <p:cNvPr id="5" name="Picture 4">
            <a:extLst>
              <a:ext uri="{FF2B5EF4-FFF2-40B4-BE49-F238E27FC236}">
                <a16:creationId xmlns:a16="http://schemas.microsoft.com/office/drawing/2014/main" id="{D354B722-5845-4EC7-8EB1-56A3D3191E49}"/>
              </a:ext>
            </a:extLst>
          </p:cNvPr>
          <p:cNvPicPr>
            <a:picLocks noChangeAspect="1"/>
          </p:cNvPicPr>
          <p:nvPr/>
        </p:nvPicPr>
        <p:blipFill>
          <a:blip r:embed="rId3"/>
          <a:stretch>
            <a:fillRect/>
          </a:stretch>
        </p:blipFill>
        <p:spPr>
          <a:xfrm>
            <a:off x="3407260" y="1586206"/>
            <a:ext cx="5377479" cy="4526612"/>
          </a:xfrm>
          <a:prstGeom prst="rect">
            <a:avLst/>
          </a:prstGeom>
        </p:spPr>
      </p:pic>
    </p:spTree>
    <p:extLst>
      <p:ext uri="{BB962C8B-B14F-4D97-AF65-F5344CB8AC3E}">
        <p14:creationId xmlns:p14="http://schemas.microsoft.com/office/powerpoint/2010/main" val="2087606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Yellow question mark">
            <a:extLst>
              <a:ext uri="{FF2B5EF4-FFF2-40B4-BE49-F238E27FC236}">
                <a16:creationId xmlns:a16="http://schemas.microsoft.com/office/drawing/2014/main" id="{8D750284-CB84-4FA6-B462-F45EE3BACC8E}"/>
              </a:ext>
            </a:extLst>
          </p:cNvPr>
          <p:cNvPicPr>
            <a:picLocks noChangeAspect="1"/>
          </p:cNvPicPr>
          <p:nvPr/>
        </p:nvPicPr>
        <p:blipFill rotWithShape="1">
          <a:blip r:embed="rId2"/>
          <a:srcRect l="27650" r="1" b="1"/>
          <a:stretch/>
        </p:blipFill>
        <p:spPr>
          <a:xfrm>
            <a:off x="228599" y="237744"/>
            <a:ext cx="7696201" cy="6382512"/>
          </a:xfrm>
          <a:prstGeom prst="rect">
            <a:avLst/>
          </a:prstGeom>
          <a:noFill/>
          <a:ln>
            <a:noFill/>
          </a:ln>
        </p:spPr>
      </p:pic>
      <p:sp>
        <p:nvSpPr>
          <p:cNvPr id="6" name="Title 1">
            <a:extLst>
              <a:ext uri="{FF2B5EF4-FFF2-40B4-BE49-F238E27FC236}">
                <a16:creationId xmlns:a16="http://schemas.microsoft.com/office/drawing/2014/main" id="{72FC86E7-62A0-4D51-A908-01993523BE9F}"/>
              </a:ext>
            </a:extLst>
          </p:cNvPr>
          <p:cNvSpPr>
            <a:spLocks noGrp="1"/>
          </p:cNvSpPr>
          <p:nvPr>
            <p:ph type="title"/>
          </p:nvPr>
        </p:nvSpPr>
        <p:spPr>
          <a:xfrm>
            <a:off x="8477250" y="2606040"/>
            <a:ext cx="3144774" cy="1645920"/>
          </a:xfrm>
        </p:spPr>
        <p:txBody>
          <a:bodyPr anchor="ctr">
            <a:normAutofit/>
          </a:bodyPr>
          <a:lstStyle/>
          <a:p>
            <a:r>
              <a:rPr lang="en-US" dirty="0"/>
              <a:t>Questions </a:t>
            </a:r>
          </a:p>
        </p:txBody>
      </p:sp>
    </p:spTree>
    <p:extLst>
      <p:ext uri="{BB962C8B-B14F-4D97-AF65-F5344CB8AC3E}">
        <p14:creationId xmlns:p14="http://schemas.microsoft.com/office/powerpoint/2010/main" val="3700637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FD0D7-9B2E-4CF5-94D8-86888CA9D801}"/>
              </a:ext>
            </a:extLst>
          </p:cNvPr>
          <p:cNvSpPr>
            <a:spLocks noGrp="1"/>
          </p:cNvSpPr>
          <p:nvPr>
            <p:ph type="title"/>
          </p:nvPr>
        </p:nvSpPr>
        <p:spPr/>
        <p:txBody>
          <a:bodyPr/>
          <a:lstStyle/>
          <a:p>
            <a:r>
              <a:rPr lang="en-US" dirty="0"/>
              <a:t>Appendix</a:t>
            </a:r>
          </a:p>
        </p:txBody>
      </p:sp>
    </p:spTree>
    <p:extLst>
      <p:ext uri="{BB962C8B-B14F-4D97-AF65-F5344CB8AC3E}">
        <p14:creationId xmlns:p14="http://schemas.microsoft.com/office/powerpoint/2010/main" val="3972557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2C436CF-0718-446F-A647-1F1D49058CDA}"/>
              </a:ext>
            </a:extLst>
          </p:cNvPr>
          <p:cNvSpPr>
            <a:spLocks noGrp="1"/>
          </p:cNvSpPr>
          <p:nvPr>
            <p:ph type="title"/>
          </p:nvPr>
        </p:nvSpPr>
        <p:spPr>
          <a:xfrm>
            <a:off x="702527" y="664896"/>
            <a:ext cx="10058400" cy="1371600"/>
          </a:xfrm>
        </p:spPr>
        <p:txBody>
          <a:bodyPr anchor="ctr">
            <a:normAutofit/>
          </a:bodyPr>
          <a:lstStyle/>
          <a:p>
            <a:r>
              <a:rPr lang="en-US" dirty="0"/>
              <a:t>Data Sources</a:t>
            </a:r>
          </a:p>
        </p:txBody>
      </p:sp>
      <p:graphicFrame>
        <p:nvGraphicFramePr>
          <p:cNvPr id="4" name="Table 7">
            <a:extLst>
              <a:ext uri="{FF2B5EF4-FFF2-40B4-BE49-F238E27FC236}">
                <a16:creationId xmlns:a16="http://schemas.microsoft.com/office/drawing/2014/main" id="{BBCE97DC-D14A-4636-80A4-6B71601FFCD4}"/>
              </a:ext>
            </a:extLst>
          </p:cNvPr>
          <p:cNvGraphicFramePr>
            <a:graphicFrameLocks noGrp="1"/>
          </p:cNvGraphicFramePr>
          <p:nvPr>
            <p:ph idx="1"/>
            <p:extLst>
              <p:ext uri="{D42A27DB-BD31-4B8C-83A1-F6EECF244321}">
                <p14:modId xmlns:p14="http://schemas.microsoft.com/office/powerpoint/2010/main" val="942994331"/>
              </p:ext>
            </p:extLst>
          </p:nvPr>
        </p:nvGraphicFramePr>
        <p:xfrm>
          <a:off x="702527" y="1763683"/>
          <a:ext cx="10905893" cy="4429421"/>
        </p:xfrm>
        <a:graphic>
          <a:graphicData uri="http://schemas.openxmlformats.org/drawingml/2006/table">
            <a:tbl>
              <a:tblPr firstRow="1" bandRow="1">
                <a:tableStyleId>{5C22544A-7EE6-4342-B048-85BDC9FD1C3A}</a:tableStyleId>
              </a:tblPr>
              <a:tblGrid>
                <a:gridCol w="2530351">
                  <a:extLst>
                    <a:ext uri="{9D8B030D-6E8A-4147-A177-3AD203B41FA5}">
                      <a16:colId xmlns:a16="http://schemas.microsoft.com/office/drawing/2014/main" val="290416913"/>
                    </a:ext>
                  </a:extLst>
                </a:gridCol>
                <a:gridCol w="3747246">
                  <a:extLst>
                    <a:ext uri="{9D8B030D-6E8A-4147-A177-3AD203B41FA5}">
                      <a16:colId xmlns:a16="http://schemas.microsoft.com/office/drawing/2014/main" val="2065580270"/>
                    </a:ext>
                  </a:extLst>
                </a:gridCol>
                <a:gridCol w="4628296">
                  <a:extLst>
                    <a:ext uri="{9D8B030D-6E8A-4147-A177-3AD203B41FA5}">
                      <a16:colId xmlns:a16="http://schemas.microsoft.com/office/drawing/2014/main" val="2381154654"/>
                    </a:ext>
                  </a:extLst>
                </a:gridCol>
              </a:tblGrid>
              <a:tr h="334062">
                <a:tc>
                  <a:txBody>
                    <a:bodyPr/>
                    <a:lstStyle/>
                    <a:p>
                      <a:r>
                        <a:rPr lang="en-US" dirty="0"/>
                        <a:t>Source</a:t>
                      </a:r>
                    </a:p>
                  </a:txBody>
                  <a:tcPr/>
                </a:tc>
                <a:tc>
                  <a:txBody>
                    <a:bodyPr/>
                    <a:lstStyle/>
                    <a:p>
                      <a:r>
                        <a:rPr lang="en-US" dirty="0"/>
                        <a:t>Information Used</a:t>
                      </a:r>
                    </a:p>
                  </a:txBody>
                  <a:tcPr/>
                </a:tc>
                <a:tc>
                  <a:txBody>
                    <a:bodyPr/>
                    <a:lstStyle/>
                    <a:p>
                      <a:r>
                        <a:rPr lang="en-US" dirty="0"/>
                        <a:t>Location</a:t>
                      </a:r>
                    </a:p>
                  </a:txBody>
                  <a:tcPr/>
                </a:tc>
                <a:extLst>
                  <a:ext uri="{0D108BD9-81ED-4DB2-BD59-A6C34878D82A}">
                    <a16:rowId xmlns:a16="http://schemas.microsoft.com/office/drawing/2014/main" val="963445738"/>
                  </a:ext>
                </a:extLst>
              </a:tr>
              <a:tr h="1235573">
                <a:tc>
                  <a:txBody>
                    <a:bodyPr/>
                    <a:lstStyle/>
                    <a:p>
                      <a:r>
                        <a:rPr lang="en-US" sz="1200" b="1" dirty="0"/>
                        <a:t>Income data </a:t>
                      </a:r>
                      <a:r>
                        <a:rPr lang="en-US" sz="1200" dirty="0"/>
                        <a:t>from US Bureau of Economic Analysis</a:t>
                      </a:r>
                    </a:p>
                  </a:txBody>
                  <a:tcPr/>
                </a:tc>
                <a:tc>
                  <a:txBody>
                    <a:bodyPr/>
                    <a:lstStyle/>
                    <a:p>
                      <a:r>
                        <a:rPr lang="it-IT" sz="1200" dirty="0"/>
                        <a:t>GeoFips and 2020 from</a:t>
                      </a:r>
                    </a:p>
                    <a:p>
                      <a:r>
                        <a:rPr lang="it-IT" sz="1200" dirty="0"/>
                        <a:t>bea_income_2020.csv</a:t>
                      </a:r>
                      <a:endParaRPr lang="en-US" sz="1200" dirty="0"/>
                    </a:p>
                  </a:txBody>
                  <a:tcPr/>
                </a:tc>
                <a:tc>
                  <a:txBody>
                    <a:bodyPr/>
                    <a:lstStyle/>
                    <a:p>
                      <a:r>
                        <a:rPr lang="en-US" sz="1200" dirty="0">
                          <a:hlinkClick r:id="rId2"/>
                        </a:rPr>
                        <a:t>https://apps.bea.gov/iTable/iTable.cfm?reqid=70&amp;step=30&amp;isuri=1&amp;major_area=4&amp;area=xx&amp;year=2020&amp;tableid=20&amp;category=720&amp;area_type=4&amp;year_end=-1&amp;classification=non-industry&amp;state=xx&amp;statistic=3&amp;yearbegin=-1&amp;unit_of_measure=levels</a:t>
                      </a:r>
                      <a:endParaRPr lang="en-US" sz="1200" dirty="0"/>
                    </a:p>
                  </a:txBody>
                  <a:tcPr/>
                </a:tc>
                <a:extLst>
                  <a:ext uri="{0D108BD9-81ED-4DB2-BD59-A6C34878D82A}">
                    <a16:rowId xmlns:a16="http://schemas.microsoft.com/office/drawing/2014/main" val="1087530185"/>
                  </a:ext>
                </a:extLst>
              </a:tr>
              <a:tr h="8511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Region data </a:t>
                      </a:r>
                      <a:r>
                        <a:rPr lang="en-US" sz="1200" dirty="0"/>
                        <a:t>from US Bureau of Economic Analysis</a:t>
                      </a:r>
                    </a:p>
                    <a:p>
                      <a:endParaRPr lang="en-US" sz="1200" dirty="0"/>
                    </a:p>
                  </a:txBody>
                  <a:tcPr/>
                </a:tc>
                <a:tc>
                  <a:txBody>
                    <a:bodyPr/>
                    <a:lstStyle/>
                    <a:p>
                      <a:r>
                        <a:rPr lang="en-US" sz="1200" dirty="0"/>
                        <a:t>Regions by State from website</a:t>
                      </a:r>
                    </a:p>
                  </a:txBody>
                  <a:tcPr/>
                </a:tc>
                <a:tc>
                  <a:txBody>
                    <a:bodyPr/>
                    <a:lstStyle/>
                    <a:p>
                      <a:r>
                        <a:rPr lang="en-US" sz="1200" dirty="0">
                          <a:hlinkClick r:id="rId3"/>
                        </a:rPr>
                        <a:t>https://www.bea.gov/news/2015/gross-domestic-product-state-advance-2014-and-revised-1997-2013/regional-maps</a:t>
                      </a:r>
                      <a:endParaRPr lang="en-US" sz="1200" dirty="0"/>
                    </a:p>
                  </a:txBody>
                  <a:tcPr/>
                </a:tc>
                <a:extLst>
                  <a:ext uri="{0D108BD9-81ED-4DB2-BD59-A6C34878D82A}">
                    <a16:rowId xmlns:a16="http://schemas.microsoft.com/office/drawing/2014/main" val="3084661605"/>
                  </a:ext>
                </a:extLst>
              </a:tr>
              <a:tr h="851172">
                <a:tc>
                  <a:txBody>
                    <a:bodyPr/>
                    <a:lstStyle/>
                    <a:p>
                      <a:r>
                        <a:rPr lang="en-US" sz="1200" b="1" dirty="0"/>
                        <a:t>Population data </a:t>
                      </a:r>
                      <a:r>
                        <a:rPr lang="en-US" sz="1200" dirty="0"/>
                        <a:t>from US Census Bureau</a:t>
                      </a:r>
                    </a:p>
                  </a:txBody>
                  <a:tcPr/>
                </a:tc>
                <a:tc>
                  <a:txBody>
                    <a:bodyPr/>
                    <a:lstStyle/>
                    <a:p>
                      <a:r>
                        <a:rPr lang="en-US" sz="1200" dirty="0">
                          <a:effectLst/>
                        </a:rPr>
                        <a:t>GEOID,</a:t>
                      </a:r>
                      <a:r>
                        <a:rPr lang="en-US" sz="1200" dirty="0"/>
                        <a:t> </a:t>
                      </a:r>
                      <a:r>
                        <a:rPr lang="en-US" sz="1200" dirty="0">
                          <a:effectLst/>
                        </a:rPr>
                        <a:t>B01001_001E, and  B01001_calc_PopDensity from </a:t>
                      </a:r>
                      <a:r>
                        <a:rPr lang="en-US" sz="1200" dirty="0"/>
                        <a:t>population_census.csv</a:t>
                      </a:r>
                    </a:p>
                  </a:txBody>
                  <a:tcPr/>
                </a:tc>
                <a:tc>
                  <a:txBody>
                    <a:bodyPr/>
                    <a:lstStyle/>
                    <a:p>
                      <a:r>
                        <a:rPr lang="en-US" sz="1200" dirty="0">
                          <a:hlinkClick r:id="rId4"/>
                        </a:rPr>
                        <a:t>https://covid19.census.gov/datasets/average-household-size-and-population-density-county/explore?location=15.251650%2C0.315550%2C3.67&amp;showTable=true</a:t>
                      </a:r>
                      <a:endParaRPr lang="en-US" sz="1200" dirty="0"/>
                    </a:p>
                  </a:txBody>
                  <a:tcPr/>
                </a:tc>
                <a:extLst>
                  <a:ext uri="{0D108BD9-81ED-4DB2-BD59-A6C34878D82A}">
                    <a16:rowId xmlns:a16="http://schemas.microsoft.com/office/drawing/2014/main" val="2111392541"/>
                  </a:ext>
                </a:extLst>
              </a:tr>
              <a:tr h="466772">
                <a:tc>
                  <a:txBody>
                    <a:bodyPr/>
                    <a:lstStyle/>
                    <a:p>
                      <a:r>
                        <a:rPr lang="en-US" sz="1200" b="1" dirty="0"/>
                        <a:t>Zip code data </a:t>
                      </a:r>
                      <a:r>
                        <a:rPr lang="en-US" sz="1200" dirty="0"/>
                        <a:t>from simplemaps Basic Download</a:t>
                      </a:r>
                    </a:p>
                  </a:txBody>
                  <a:tcPr/>
                </a:tc>
                <a:tc>
                  <a:txBody>
                    <a:bodyPr/>
                    <a:lstStyle/>
                    <a:p>
                      <a:r>
                        <a:rPr lang="en-US" sz="1200" dirty="0"/>
                        <a:t>zip, state_id, county_fips, and county_name from uszips.csv</a:t>
                      </a:r>
                    </a:p>
                  </a:txBody>
                  <a:tcPr/>
                </a:tc>
                <a:tc>
                  <a:txBody>
                    <a:bodyPr/>
                    <a:lstStyle/>
                    <a:p>
                      <a:r>
                        <a:rPr lang="en-US" sz="1200" dirty="0">
                          <a:hlinkClick r:id="rId5"/>
                        </a:rPr>
                        <a:t>https://simplemaps.com/data/us-zips</a:t>
                      </a:r>
                      <a:endParaRPr lang="en-US" sz="1200" dirty="0"/>
                    </a:p>
                  </a:txBody>
                  <a:tcPr/>
                </a:tc>
                <a:extLst>
                  <a:ext uri="{0D108BD9-81ED-4DB2-BD59-A6C34878D82A}">
                    <a16:rowId xmlns:a16="http://schemas.microsoft.com/office/drawing/2014/main" val="3391598647"/>
                  </a:ext>
                </a:extLst>
              </a:tr>
              <a:tr h="658972">
                <a:tc>
                  <a:txBody>
                    <a:bodyPr/>
                    <a:lstStyle/>
                    <a:p>
                      <a:r>
                        <a:rPr lang="en-US" sz="1200" b="1" dirty="0"/>
                        <a:t>physician data </a:t>
                      </a:r>
                      <a:r>
                        <a:rPr lang="en-US" sz="1200" dirty="0"/>
                        <a:t>from The Centers for Medicare and Medicaid Services</a:t>
                      </a:r>
                    </a:p>
                  </a:txBody>
                  <a:tcPr/>
                </a:tc>
                <a:tc>
                  <a:txBody>
                    <a:bodyPr/>
                    <a:lstStyle/>
                    <a:p>
                      <a:r>
                        <a:rPr lang="en-US" sz="1200" dirty="0"/>
                        <a:t>NPI, grd_yr, pri_spec, city, st, zip, ind_assgn, and grp_assgn from physician_data.csv</a:t>
                      </a:r>
                    </a:p>
                  </a:txBody>
                  <a:tcPr/>
                </a:tc>
                <a:tc>
                  <a:txBody>
                    <a:bodyPr/>
                    <a:lstStyle/>
                    <a:p>
                      <a:r>
                        <a:rPr lang="en-US" sz="1200" dirty="0">
                          <a:hlinkClick r:id="rId6"/>
                        </a:rPr>
                        <a:t>https://data.cms.gov/physician-data/dataset/mj5m-pzi6</a:t>
                      </a:r>
                      <a:endParaRPr lang="en-US" sz="1200" dirty="0"/>
                    </a:p>
                  </a:txBody>
                  <a:tcPr/>
                </a:tc>
                <a:extLst>
                  <a:ext uri="{0D108BD9-81ED-4DB2-BD59-A6C34878D82A}">
                    <a16:rowId xmlns:a16="http://schemas.microsoft.com/office/drawing/2014/main" val="1858951328"/>
                  </a:ext>
                </a:extLst>
              </a:tr>
            </a:tbl>
          </a:graphicData>
        </a:graphic>
      </p:graphicFrame>
    </p:spTree>
    <p:extLst>
      <p:ext uri="{BB962C8B-B14F-4D97-AF65-F5344CB8AC3E}">
        <p14:creationId xmlns:p14="http://schemas.microsoft.com/office/powerpoint/2010/main" val="1322752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sz="4800" dirty="0">
                <a:solidFill>
                  <a:schemeClr val="tx1"/>
                </a:solidFill>
              </a:rPr>
              <a:t>Healthcare Disparities</a:t>
            </a:r>
            <a:br>
              <a:rPr lang="en-US" sz="4800" dirty="0">
                <a:solidFill>
                  <a:schemeClr val="tx1"/>
                </a:solidFill>
              </a:rPr>
            </a:br>
            <a:r>
              <a:rPr lang="en-US" sz="4000" dirty="0">
                <a:solidFill>
                  <a:schemeClr val="tx1"/>
                </a:solidFill>
              </a:rPr>
              <a:t>Primary Care Access </a:t>
            </a:r>
            <a:r>
              <a:rPr lang="en-US" dirty="0">
                <a:solidFill>
                  <a:schemeClr val="tx1"/>
                </a:solidFill>
              </a:rPr>
              <a:t>A</a:t>
            </a:r>
            <a:r>
              <a:rPr lang="en-US" sz="4000" dirty="0">
                <a:solidFill>
                  <a:schemeClr val="tx1"/>
                </a:solidFill>
              </a:rPr>
              <a:t>nalysis</a:t>
            </a:r>
            <a:endParaRPr lang="en-US" dirty="0"/>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3791235064"/>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2CBCB-F12A-4B61-BC00-DED2870E5F00}"/>
              </a:ext>
            </a:extLst>
          </p:cNvPr>
          <p:cNvSpPr>
            <a:spLocks noGrp="1"/>
          </p:cNvSpPr>
          <p:nvPr>
            <p:ph type="title"/>
          </p:nvPr>
        </p:nvSpPr>
        <p:spPr/>
        <p:txBody>
          <a:bodyPr>
            <a:normAutofit/>
          </a:bodyPr>
          <a:lstStyle/>
          <a:p>
            <a:r>
              <a:rPr lang="en-US" dirty="0"/>
              <a:t>What Are we trying to Do?</a:t>
            </a:r>
          </a:p>
        </p:txBody>
      </p:sp>
    </p:spTree>
    <p:extLst>
      <p:ext uri="{BB962C8B-B14F-4D97-AF65-F5344CB8AC3E}">
        <p14:creationId xmlns:p14="http://schemas.microsoft.com/office/powerpoint/2010/main" val="2155330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9D9A31-EFE0-4AC0-A266-0B1AD857B62B}"/>
              </a:ext>
            </a:extLst>
          </p:cNvPr>
          <p:cNvSpPr>
            <a:spLocks noGrp="1"/>
          </p:cNvSpPr>
          <p:nvPr>
            <p:ph sz="half" idx="1"/>
          </p:nvPr>
        </p:nvSpPr>
        <p:spPr>
          <a:xfrm>
            <a:off x="918655" y="5497865"/>
            <a:ext cx="5478966" cy="717541"/>
          </a:xfrm>
        </p:spPr>
        <p:txBody>
          <a:bodyPr>
            <a:normAutofit/>
          </a:bodyPr>
          <a:lstStyle/>
          <a:p>
            <a:pPr marL="0" indent="0">
              <a:buNone/>
            </a:pPr>
            <a:r>
              <a:rPr lang="en-US" dirty="0"/>
              <a:t>Meaningful access to a primary care physicians can help reduce health care disparities.</a:t>
            </a:r>
          </a:p>
        </p:txBody>
      </p:sp>
      <p:sp>
        <p:nvSpPr>
          <p:cNvPr id="2" name="Title 1">
            <a:extLst>
              <a:ext uri="{FF2B5EF4-FFF2-40B4-BE49-F238E27FC236}">
                <a16:creationId xmlns:a16="http://schemas.microsoft.com/office/drawing/2014/main" id="{1EF38B5D-2D9B-446C-AA0F-B2E0369EF381}"/>
              </a:ext>
            </a:extLst>
          </p:cNvPr>
          <p:cNvSpPr>
            <a:spLocks noGrp="1"/>
          </p:cNvSpPr>
          <p:nvPr>
            <p:ph type="title"/>
          </p:nvPr>
        </p:nvSpPr>
        <p:spPr>
          <a:xfrm>
            <a:off x="1066800" y="642594"/>
            <a:ext cx="10058400" cy="1371600"/>
          </a:xfrm>
        </p:spPr>
        <p:txBody>
          <a:bodyPr anchor="ctr">
            <a:normAutofit/>
          </a:bodyPr>
          <a:lstStyle/>
          <a:p>
            <a:r>
              <a:rPr lang="en-US" sz="3100" dirty="0"/>
              <a:t>We built a machine learning model to try and determine primary care physician availability</a:t>
            </a:r>
          </a:p>
        </p:txBody>
      </p:sp>
      <p:sp>
        <p:nvSpPr>
          <p:cNvPr id="8" name="Content Placeholder 3">
            <a:extLst>
              <a:ext uri="{FF2B5EF4-FFF2-40B4-BE49-F238E27FC236}">
                <a16:creationId xmlns:a16="http://schemas.microsoft.com/office/drawing/2014/main" id="{C31A94EC-3AC2-40F0-B756-8DB04B01FDF4}"/>
              </a:ext>
            </a:extLst>
          </p:cNvPr>
          <p:cNvSpPr>
            <a:spLocks noGrp="1"/>
          </p:cNvSpPr>
          <p:nvPr>
            <p:ph sz="half" idx="2"/>
          </p:nvPr>
        </p:nvSpPr>
        <p:spPr>
          <a:xfrm>
            <a:off x="6862418" y="2300694"/>
            <a:ext cx="4663440" cy="2288559"/>
          </a:xfrm>
        </p:spPr>
        <p:txBody>
          <a:bodyPr>
            <a:normAutofit/>
          </a:bodyPr>
          <a:lstStyle/>
          <a:p>
            <a:r>
              <a:rPr lang="en-US" dirty="0"/>
              <a:t>We’re hoping to determine:</a:t>
            </a:r>
          </a:p>
          <a:p>
            <a:pPr lvl="1"/>
            <a:r>
              <a:rPr lang="en-US" dirty="0"/>
              <a:t>Are there counties in the United States that will be underserved by primary care physicians?</a:t>
            </a:r>
          </a:p>
          <a:p>
            <a:pPr lvl="1"/>
            <a:r>
              <a:rPr lang="en-US" dirty="0"/>
              <a:t>Are there any other factors that impact availability, like income, region, or population?</a:t>
            </a:r>
          </a:p>
        </p:txBody>
      </p:sp>
      <p:pic>
        <p:nvPicPr>
          <p:cNvPr id="5" name="Picture 4" descr="Map of the primary care provider availability per captia for the United States of America.">
            <a:extLst>
              <a:ext uri="{FF2B5EF4-FFF2-40B4-BE49-F238E27FC236}">
                <a16:creationId xmlns:a16="http://schemas.microsoft.com/office/drawing/2014/main" id="{8E4366A9-0366-4E57-AEC3-8C11F5F628E2}"/>
              </a:ext>
            </a:extLst>
          </p:cNvPr>
          <p:cNvPicPr>
            <a:picLocks noChangeAspect="1"/>
          </p:cNvPicPr>
          <p:nvPr/>
        </p:nvPicPr>
        <p:blipFill>
          <a:blip r:embed="rId3"/>
          <a:stretch>
            <a:fillRect/>
          </a:stretch>
        </p:blipFill>
        <p:spPr>
          <a:xfrm>
            <a:off x="666142" y="2300694"/>
            <a:ext cx="5983993" cy="2989078"/>
          </a:xfrm>
          <a:prstGeom prst="rect">
            <a:avLst/>
          </a:prstGeom>
        </p:spPr>
      </p:pic>
    </p:spTree>
    <p:extLst>
      <p:ext uri="{BB962C8B-B14F-4D97-AF65-F5344CB8AC3E}">
        <p14:creationId xmlns:p14="http://schemas.microsoft.com/office/powerpoint/2010/main" val="2502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03CDC-4859-405F-A5B9-5703948521FC}"/>
              </a:ext>
            </a:extLst>
          </p:cNvPr>
          <p:cNvSpPr>
            <a:spLocks noGrp="1"/>
          </p:cNvSpPr>
          <p:nvPr>
            <p:ph type="title"/>
          </p:nvPr>
        </p:nvSpPr>
        <p:spPr/>
        <p:txBody>
          <a:bodyPr/>
          <a:lstStyle/>
          <a:p>
            <a:r>
              <a:rPr lang="en-US" dirty="0"/>
              <a:t>Tools and Technologies Used</a:t>
            </a:r>
          </a:p>
        </p:txBody>
      </p:sp>
      <p:sp>
        <p:nvSpPr>
          <p:cNvPr id="3" name="Content Placeholder 2">
            <a:extLst>
              <a:ext uri="{FF2B5EF4-FFF2-40B4-BE49-F238E27FC236}">
                <a16:creationId xmlns:a16="http://schemas.microsoft.com/office/drawing/2014/main" id="{36393D16-A99B-44E7-A492-B1114F9ABE81}"/>
              </a:ext>
            </a:extLst>
          </p:cNvPr>
          <p:cNvSpPr>
            <a:spLocks noGrp="1"/>
          </p:cNvSpPr>
          <p:nvPr>
            <p:ph idx="1"/>
          </p:nvPr>
        </p:nvSpPr>
        <p:spPr/>
        <p:txBody>
          <a:bodyPr/>
          <a:lstStyle/>
          <a:p>
            <a:r>
              <a:rPr lang="en-US" dirty="0"/>
              <a:t>Python</a:t>
            </a:r>
          </a:p>
          <a:p>
            <a:pPr lvl="1"/>
            <a:r>
              <a:rPr lang="en-US" dirty="0"/>
              <a:t>pandas</a:t>
            </a:r>
          </a:p>
          <a:p>
            <a:pPr lvl="1"/>
            <a:r>
              <a:rPr lang="en-US" dirty="0"/>
              <a:t>matplotlib</a:t>
            </a:r>
          </a:p>
          <a:p>
            <a:pPr lvl="1"/>
            <a:r>
              <a:rPr lang="en-US" dirty="0" err="1"/>
              <a:t>numpy</a:t>
            </a:r>
            <a:endParaRPr lang="en-US" dirty="0"/>
          </a:p>
          <a:p>
            <a:pPr lvl="1"/>
            <a:r>
              <a:rPr lang="en-US" dirty="0" err="1"/>
              <a:t>pathlib</a:t>
            </a:r>
            <a:endParaRPr lang="en-US" dirty="0"/>
          </a:p>
          <a:p>
            <a:pPr lvl="1"/>
            <a:r>
              <a:rPr lang="en-US" dirty="0"/>
              <a:t>collections</a:t>
            </a:r>
          </a:p>
          <a:p>
            <a:pPr lvl="1"/>
            <a:r>
              <a:rPr lang="en-US" dirty="0" err="1"/>
              <a:t>sklearn.metrics</a:t>
            </a:r>
            <a:endParaRPr lang="en-US" dirty="0"/>
          </a:p>
          <a:p>
            <a:r>
              <a:rPr lang="en-US" dirty="0"/>
              <a:t>Tableau</a:t>
            </a:r>
          </a:p>
          <a:p>
            <a:r>
              <a:rPr lang="en-US" dirty="0"/>
              <a:t>PostgreSQL</a:t>
            </a:r>
          </a:p>
          <a:p>
            <a:r>
              <a:rPr lang="en-US" dirty="0"/>
              <a:t>Quick DBD</a:t>
            </a:r>
          </a:p>
        </p:txBody>
      </p:sp>
      <p:pic>
        <p:nvPicPr>
          <p:cNvPr id="1028" name="Picture 4" descr="python™">
            <a:extLst>
              <a:ext uri="{FF2B5EF4-FFF2-40B4-BE49-F238E27FC236}">
                <a16:creationId xmlns:a16="http://schemas.microsoft.com/office/drawing/2014/main" id="{B4433E51-07D4-4850-AEF7-1190F41D0C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2269" y="1964506"/>
            <a:ext cx="5246822" cy="1483584"/>
          </a:xfrm>
          <a:prstGeom prst="rect">
            <a:avLst/>
          </a:prstGeom>
          <a:solidFill>
            <a:schemeClr val="tx1">
              <a:lumMod val="75000"/>
              <a:lumOff val="25000"/>
            </a:schemeClr>
          </a:solidFill>
        </p:spPr>
      </p:pic>
      <p:pic>
        <p:nvPicPr>
          <p:cNvPr id="1030" name="Picture 6" descr="Tableau, A Salesforce Company">
            <a:extLst>
              <a:ext uri="{FF2B5EF4-FFF2-40B4-BE49-F238E27FC236}">
                <a16:creationId xmlns:a16="http://schemas.microsoft.com/office/drawing/2014/main" id="{210F98FF-F3A5-46F0-BC17-8EBE4DF13C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4841" y="3891949"/>
            <a:ext cx="3619500" cy="8477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ostgreSQL Elephant Logo">
            <a:extLst>
              <a:ext uri="{FF2B5EF4-FFF2-40B4-BE49-F238E27FC236}">
                <a16:creationId xmlns:a16="http://schemas.microsoft.com/office/drawing/2014/main" id="{62100271-0432-409E-A57B-7ADDC0D00F0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99439" y="4590197"/>
            <a:ext cx="1256346" cy="1295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8430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1480D-F9CD-4738-8210-178C4BCAFEE7}"/>
              </a:ext>
            </a:extLst>
          </p:cNvPr>
          <p:cNvSpPr>
            <a:spLocks noGrp="1"/>
          </p:cNvSpPr>
          <p:nvPr>
            <p:ph type="title"/>
          </p:nvPr>
        </p:nvSpPr>
        <p:spPr/>
        <p:txBody>
          <a:bodyPr/>
          <a:lstStyle/>
          <a:p>
            <a:pPr lvl="0">
              <a:lnSpc>
                <a:spcPct val="100000"/>
              </a:lnSpc>
              <a:defRPr cap="all"/>
            </a:pPr>
            <a:r>
              <a:rPr lang="en-US" dirty="0"/>
              <a:t>Data exploration</a:t>
            </a:r>
          </a:p>
        </p:txBody>
      </p:sp>
    </p:spTree>
    <p:extLst>
      <p:ext uri="{BB962C8B-B14F-4D97-AF65-F5344CB8AC3E}">
        <p14:creationId xmlns:p14="http://schemas.microsoft.com/office/powerpoint/2010/main" val="284059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9F54204-FACC-4B8A-9656-532F752D32FF}"/>
              </a:ext>
            </a:extLst>
          </p:cNvPr>
          <p:cNvSpPr>
            <a:spLocks noGrp="1"/>
          </p:cNvSpPr>
          <p:nvPr>
            <p:ph type="title"/>
          </p:nvPr>
        </p:nvSpPr>
        <p:spPr>
          <a:xfrm>
            <a:off x="8318896" y="389029"/>
            <a:ext cx="3401703" cy="557174"/>
          </a:xfrm>
        </p:spPr>
        <p:txBody>
          <a:bodyPr anchor="t">
            <a:normAutofit fontScale="90000"/>
          </a:bodyPr>
          <a:lstStyle/>
          <a:p>
            <a:r>
              <a:rPr lang="en-US" dirty="0"/>
              <a:t>Data Exploration</a:t>
            </a:r>
          </a:p>
        </p:txBody>
      </p:sp>
      <p:graphicFrame>
        <p:nvGraphicFramePr>
          <p:cNvPr id="6" name="Content Placeholder 5">
            <a:extLst>
              <a:ext uri="{FF2B5EF4-FFF2-40B4-BE49-F238E27FC236}">
                <a16:creationId xmlns:a16="http://schemas.microsoft.com/office/drawing/2014/main" id="{CF71767C-C1BF-4B8C-8B2E-E2CB768C82CD}"/>
              </a:ext>
            </a:extLst>
          </p:cNvPr>
          <p:cNvGraphicFramePr>
            <a:graphicFrameLocks noGrp="1"/>
          </p:cNvGraphicFramePr>
          <p:nvPr>
            <p:ph idx="1"/>
            <p:extLst>
              <p:ext uri="{D42A27DB-BD31-4B8C-83A1-F6EECF244321}">
                <p14:modId xmlns:p14="http://schemas.microsoft.com/office/powerpoint/2010/main" val="4214981783"/>
              </p:ext>
            </p:extLst>
          </p:nvPr>
        </p:nvGraphicFramePr>
        <p:xfrm>
          <a:off x="332097" y="29916"/>
          <a:ext cx="3789528" cy="32137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 Placeholder 3">
            <a:extLst>
              <a:ext uri="{FF2B5EF4-FFF2-40B4-BE49-F238E27FC236}">
                <a16:creationId xmlns:a16="http://schemas.microsoft.com/office/drawing/2014/main" id="{E473C181-72B9-4B1D-AEEC-5591A732FA87}"/>
              </a:ext>
            </a:extLst>
          </p:cNvPr>
          <p:cNvSpPr>
            <a:spLocks noGrp="1"/>
          </p:cNvSpPr>
          <p:nvPr>
            <p:ph type="body" sz="half" idx="2"/>
          </p:nvPr>
        </p:nvSpPr>
        <p:spPr>
          <a:xfrm>
            <a:off x="8438767" y="1076277"/>
            <a:ext cx="3161963" cy="5306326"/>
          </a:xfrm>
        </p:spPr>
        <p:txBody>
          <a:bodyPr>
            <a:normAutofit fontScale="92500" lnSpcReduction="10000"/>
          </a:bodyPr>
          <a:lstStyle/>
          <a:p>
            <a:pPr marL="285750" indent="-285750">
              <a:buFont typeface="Arial" panose="020B0604020202020204" pitchFamily="34" charset="0"/>
              <a:buChar char="•"/>
            </a:pPr>
            <a:r>
              <a:rPr lang="en-US" sz="1400" dirty="0"/>
              <a:t>Data from official government sources was given preference due to accuracy and reliability</a:t>
            </a:r>
          </a:p>
          <a:p>
            <a:pPr marL="285750" indent="-285750">
              <a:buFont typeface="Arial" panose="020B0604020202020204" pitchFamily="34" charset="0"/>
              <a:buChar char="•"/>
            </a:pPr>
            <a:r>
              <a:rPr lang="en-US" sz="1400" dirty="0"/>
              <a:t>Data preprocessing included:</a:t>
            </a:r>
          </a:p>
          <a:p>
            <a:pPr lvl="1" indent="-112713">
              <a:buFont typeface="Arial" panose="020B0604020202020204" pitchFamily="34" charset="0"/>
              <a:buChar char="•"/>
            </a:pPr>
            <a:r>
              <a:rPr lang="en-US" dirty="0"/>
              <a:t>Removing irrelevant information</a:t>
            </a:r>
          </a:p>
          <a:p>
            <a:pPr lvl="1" indent="-112713">
              <a:buFont typeface="Arial" panose="020B0604020202020204" pitchFamily="34" charset="0"/>
              <a:buChar char="•"/>
            </a:pPr>
            <a:r>
              <a:rPr lang="en-US" dirty="0"/>
              <a:t>Standardizing zip codes</a:t>
            </a:r>
          </a:p>
          <a:p>
            <a:pPr lvl="1" indent="-112713">
              <a:buFont typeface="Arial" panose="020B0604020202020204" pitchFamily="34" charset="0"/>
              <a:buChar char="•"/>
            </a:pPr>
            <a:r>
              <a:rPr lang="en-US" dirty="0"/>
              <a:t>Removing headers and footers</a:t>
            </a:r>
          </a:p>
          <a:p>
            <a:pPr lvl="1" indent="-112713">
              <a:buFont typeface="Arial" panose="020B0604020202020204" pitchFamily="34" charset="0"/>
              <a:buChar char="•"/>
            </a:pPr>
            <a:r>
              <a:rPr lang="en-US" dirty="0"/>
              <a:t>Standardizing column names</a:t>
            </a:r>
          </a:p>
          <a:p>
            <a:pPr lvl="1" indent="-112713">
              <a:buFont typeface="Arial" panose="020B0604020202020204" pitchFamily="34" charset="0"/>
              <a:buChar char="•"/>
            </a:pPr>
            <a:r>
              <a:rPr lang="en-US" dirty="0"/>
              <a:t>Transformed into bins</a:t>
            </a:r>
          </a:p>
          <a:p>
            <a:pPr lvl="1" indent="-112713">
              <a:buFont typeface="Arial" panose="020B0604020202020204" pitchFamily="34" charset="0"/>
              <a:buChar char="•"/>
            </a:pPr>
            <a:r>
              <a:rPr lang="en-US" dirty="0"/>
              <a:t>Calculating primary care physicians by county</a:t>
            </a:r>
          </a:p>
          <a:p>
            <a:pPr lvl="1" indent="-112713">
              <a:buFont typeface="Arial" panose="020B0604020202020204" pitchFamily="34" charset="0"/>
              <a:buChar char="•"/>
            </a:pPr>
            <a:r>
              <a:rPr lang="en-US" dirty="0"/>
              <a:t>Determine csv encoding1</a:t>
            </a:r>
          </a:p>
          <a:p>
            <a:pPr marL="285750" indent="-285750">
              <a:buFont typeface="Arial" panose="020B0604020202020204" pitchFamily="34" charset="0"/>
              <a:buChar char="•"/>
            </a:pPr>
            <a:r>
              <a:rPr lang="en-US" sz="1400" dirty="0"/>
              <a:t>Defining key data:</a:t>
            </a:r>
          </a:p>
          <a:p>
            <a:pPr lvl="1" indent="-112713">
              <a:buFont typeface="Arial" panose="020B0604020202020204" pitchFamily="34" charset="0"/>
              <a:buChar char="•"/>
            </a:pPr>
            <a:r>
              <a:rPr lang="en-US" dirty="0"/>
              <a:t>Underserved county: A county with a Primary Care physician per capita that is less than or equal to 1 standard deviation from the mean. In this data set it was 0.488</a:t>
            </a:r>
          </a:p>
          <a:p>
            <a:pPr lvl="1" indent="-112713">
              <a:buFont typeface="Arial" panose="020B0604020202020204" pitchFamily="34" charset="0"/>
              <a:buChar char="•"/>
            </a:pPr>
            <a:r>
              <a:rPr lang="en-US" dirty="0"/>
              <a:t>Primary Care physician's primary specialty is listed as: family medicine, nurse practitioner, general practice, preventative medicine, emergency medicine, physician assistant, internal medicine, pediatric medicine, obstetrics / gynecology</a:t>
            </a:r>
          </a:p>
          <a:p>
            <a:pPr marL="742950" lvl="1" indent="-285750">
              <a:buFont typeface="Arial" panose="020B0604020202020204" pitchFamily="34" charset="0"/>
              <a:buChar char="•"/>
            </a:pPr>
            <a:endParaRPr lang="en-US" sz="1000" dirty="0"/>
          </a:p>
        </p:txBody>
      </p:sp>
      <p:sp>
        <p:nvSpPr>
          <p:cNvPr id="2" name="TextBox 1">
            <a:extLst>
              <a:ext uri="{FF2B5EF4-FFF2-40B4-BE49-F238E27FC236}">
                <a16:creationId xmlns:a16="http://schemas.microsoft.com/office/drawing/2014/main" id="{E1F6E9D5-243B-4E9B-BFE2-1C6FE11E2FD9}"/>
              </a:ext>
            </a:extLst>
          </p:cNvPr>
          <p:cNvSpPr txBox="1"/>
          <p:nvPr/>
        </p:nvSpPr>
        <p:spPr>
          <a:xfrm>
            <a:off x="232012" y="5915240"/>
            <a:ext cx="7297003" cy="830997"/>
          </a:xfrm>
          <a:prstGeom prst="rect">
            <a:avLst/>
          </a:prstGeom>
          <a:noFill/>
        </p:spPr>
        <p:txBody>
          <a:bodyPr wrap="square" lIns="0" rtlCol="0">
            <a:spAutoFit/>
          </a:bodyPr>
          <a:lstStyle/>
          <a:p>
            <a:r>
              <a:rPr lang="en-US" sz="1200" dirty="0"/>
              <a:t>Population provided by US Census Bureau</a:t>
            </a:r>
            <a:br>
              <a:rPr lang="en-US" sz="1200" dirty="0"/>
            </a:br>
            <a:r>
              <a:rPr lang="en-US" sz="1200" dirty="0"/>
              <a:t>physicians provided by The Centers for Medicare and Medicaid Services</a:t>
            </a:r>
          </a:p>
          <a:p>
            <a:r>
              <a:rPr lang="en-US" sz="1200" dirty="0"/>
              <a:t>Income provided by US Bureau of Economic Analysis</a:t>
            </a:r>
          </a:p>
          <a:p>
            <a:r>
              <a:rPr lang="en-US" sz="1200" dirty="0"/>
              <a:t>Zip Codes provided by simplemaps</a:t>
            </a:r>
          </a:p>
        </p:txBody>
      </p:sp>
      <p:grpSp>
        <p:nvGrpSpPr>
          <p:cNvPr id="13" name="Group 12">
            <a:extLst>
              <a:ext uri="{FF2B5EF4-FFF2-40B4-BE49-F238E27FC236}">
                <a16:creationId xmlns:a16="http://schemas.microsoft.com/office/drawing/2014/main" id="{959A3C62-E7B6-4D29-B945-860B283A5F7B}"/>
              </a:ext>
            </a:extLst>
          </p:cNvPr>
          <p:cNvGrpSpPr/>
          <p:nvPr/>
        </p:nvGrpSpPr>
        <p:grpSpPr>
          <a:xfrm>
            <a:off x="4210335" y="710890"/>
            <a:ext cx="2069910" cy="2999533"/>
            <a:chOff x="5204355" y="633553"/>
            <a:chExt cx="2069910" cy="2999533"/>
          </a:xfrm>
        </p:grpSpPr>
        <p:sp>
          <p:nvSpPr>
            <p:cNvPr id="3" name="Cloud 2">
              <a:extLst>
                <a:ext uri="{FF2B5EF4-FFF2-40B4-BE49-F238E27FC236}">
                  <a16:creationId xmlns:a16="http://schemas.microsoft.com/office/drawing/2014/main" id="{43424BFD-E9BC-4AEF-819D-4EB7516BA048}"/>
                </a:ext>
              </a:extLst>
            </p:cNvPr>
            <p:cNvSpPr/>
            <p:nvPr/>
          </p:nvSpPr>
          <p:spPr>
            <a:xfrm>
              <a:off x="5204355" y="633553"/>
              <a:ext cx="2069910" cy="183334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p>
          </p:txBody>
        </p:sp>
        <p:pic>
          <p:nvPicPr>
            <p:cNvPr id="8" name="Picture 7">
              <a:extLst>
                <a:ext uri="{FF2B5EF4-FFF2-40B4-BE49-F238E27FC236}">
                  <a16:creationId xmlns:a16="http://schemas.microsoft.com/office/drawing/2014/main" id="{1FA0B3A4-4E26-4849-9497-CAC123F67AC5}"/>
                </a:ext>
              </a:extLst>
            </p:cNvPr>
            <p:cNvPicPr>
              <a:picLocks noChangeAspect="1"/>
            </p:cNvPicPr>
            <p:nvPr/>
          </p:nvPicPr>
          <p:blipFill>
            <a:blip r:embed="rId8"/>
            <a:stretch>
              <a:fillRect/>
            </a:stretch>
          </p:blipFill>
          <p:spPr>
            <a:xfrm rot="5400000">
              <a:off x="5692528" y="2743374"/>
              <a:ext cx="1093565" cy="685859"/>
            </a:xfrm>
            <a:prstGeom prst="rect">
              <a:avLst/>
            </a:prstGeom>
          </p:spPr>
        </p:pic>
      </p:grpSp>
      <p:grpSp>
        <p:nvGrpSpPr>
          <p:cNvPr id="12" name="Group 11">
            <a:extLst>
              <a:ext uri="{FF2B5EF4-FFF2-40B4-BE49-F238E27FC236}">
                <a16:creationId xmlns:a16="http://schemas.microsoft.com/office/drawing/2014/main" id="{DE0F096F-65F8-49D7-8E42-CE14E0AB0F41}"/>
              </a:ext>
            </a:extLst>
          </p:cNvPr>
          <p:cNvGrpSpPr/>
          <p:nvPr/>
        </p:nvGrpSpPr>
        <p:grpSpPr>
          <a:xfrm>
            <a:off x="2497541" y="3710423"/>
            <a:ext cx="5495499" cy="1957947"/>
            <a:chOff x="1756012" y="3830206"/>
            <a:chExt cx="5518245" cy="1974376"/>
          </a:xfrm>
        </p:grpSpPr>
        <p:sp>
          <p:nvSpPr>
            <p:cNvPr id="11" name="Oval 10">
              <a:extLst>
                <a:ext uri="{FF2B5EF4-FFF2-40B4-BE49-F238E27FC236}">
                  <a16:creationId xmlns:a16="http://schemas.microsoft.com/office/drawing/2014/main" id="{7EE1DE31-5A48-47D3-8671-ED052C7C45FD}"/>
                </a:ext>
              </a:extLst>
            </p:cNvPr>
            <p:cNvSpPr/>
            <p:nvPr/>
          </p:nvSpPr>
          <p:spPr>
            <a:xfrm>
              <a:off x="1756012" y="3830206"/>
              <a:ext cx="5518245" cy="1974376"/>
            </a:xfrm>
            <a:prstGeom prst="ellipse">
              <a:avLst/>
            </a:prstGeom>
            <a:solidFill>
              <a:srgbClr val="C6ADB0">
                <a:alpha val="2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CDD0460F-6D1F-4EF6-8DC9-3040A1D54102}"/>
                </a:ext>
              </a:extLst>
            </p:cNvPr>
            <p:cNvSpPr/>
            <p:nvPr/>
          </p:nvSpPr>
          <p:spPr>
            <a:xfrm>
              <a:off x="2008496" y="4212343"/>
              <a:ext cx="2267803" cy="12101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Underserved US Counties</a:t>
              </a:r>
            </a:p>
          </p:txBody>
        </p:sp>
        <p:sp>
          <p:nvSpPr>
            <p:cNvPr id="10" name="Oval 9">
              <a:extLst>
                <a:ext uri="{FF2B5EF4-FFF2-40B4-BE49-F238E27FC236}">
                  <a16:creationId xmlns:a16="http://schemas.microsoft.com/office/drawing/2014/main" id="{A3638631-4E77-4173-9792-D3B1EEF9B34A}"/>
                </a:ext>
              </a:extLst>
            </p:cNvPr>
            <p:cNvSpPr/>
            <p:nvPr/>
          </p:nvSpPr>
          <p:spPr>
            <a:xfrm>
              <a:off x="4503761" y="4212343"/>
              <a:ext cx="2429302" cy="12101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Appropriately served US Counties</a:t>
              </a:r>
            </a:p>
          </p:txBody>
        </p:sp>
      </p:grpSp>
    </p:spTree>
    <p:extLst>
      <p:ext uri="{BB962C8B-B14F-4D97-AF65-F5344CB8AC3E}">
        <p14:creationId xmlns:p14="http://schemas.microsoft.com/office/powerpoint/2010/main" val="1346691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0F72C-22F0-4D0E-9B76-013FD90039E3}"/>
              </a:ext>
            </a:extLst>
          </p:cNvPr>
          <p:cNvSpPr>
            <a:spLocks noGrp="1"/>
          </p:cNvSpPr>
          <p:nvPr>
            <p:ph type="title"/>
          </p:nvPr>
        </p:nvSpPr>
        <p:spPr>
          <a:xfrm>
            <a:off x="8458200" y="607392"/>
            <a:ext cx="3161963" cy="786510"/>
          </a:xfrm>
        </p:spPr>
        <p:txBody>
          <a:bodyPr anchor="t"/>
          <a:lstStyle/>
          <a:p>
            <a:r>
              <a:rPr lang="en-US" dirty="0"/>
              <a:t>Database</a:t>
            </a:r>
          </a:p>
        </p:txBody>
      </p:sp>
      <p:sp>
        <p:nvSpPr>
          <p:cNvPr id="5" name="Text Placeholder 4">
            <a:extLst>
              <a:ext uri="{FF2B5EF4-FFF2-40B4-BE49-F238E27FC236}">
                <a16:creationId xmlns:a16="http://schemas.microsoft.com/office/drawing/2014/main" id="{84D38DFA-05FF-41B5-AAB5-AAE5F0BD6CEB}"/>
              </a:ext>
            </a:extLst>
          </p:cNvPr>
          <p:cNvSpPr>
            <a:spLocks noGrp="1"/>
          </p:cNvSpPr>
          <p:nvPr>
            <p:ph type="body" sz="half" idx="2"/>
          </p:nvPr>
        </p:nvSpPr>
        <p:spPr>
          <a:xfrm>
            <a:off x="8346687" y="1849746"/>
            <a:ext cx="3161963" cy="3606800"/>
          </a:xfrm>
        </p:spPr>
        <p:txBody>
          <a:bodyPr/>
          <a:lstStyle/>
          <a:p>
            <a:pPr marL="285750" indent="-285750">
              <a:buFont typeface="Arial" panose="020B0604020202020204" pitchFamily="34" charset="0"/>
              <a:buChar char="•"/>
            </a:pPr>
            <a:r>
              <a:rPr lang="en-US" dirty="0"/>
              <a:t>Cleaned data sources were loaded into a PostgreSQL database</a:t>
            </a:r>
          </a:p>
          <a:p>
            <a:pPr marL="285750" indent="-285750">
              <a:buFont typeface="Arial" panose="020B0604020202020204" pitchFamily="34" charset="0"/>
              <a:buChar char="•"/>
            </a:pPr>
            <a:r>
              <a:rPr lang="en-US" dirty="0"/>
              <a:t>Cleaned data was used for Tableau and machine model</a:t>
            </a:r>
          </a:p>
          <a:p>
            <a:pPr marL="285750" indent="-285750">
              <a:buFont typeface="Arial" panose="020B0604020202020204" pitchFamily="34" charset="0"/>
              <a:buChar char="•"/>
            </a:pPr>
            <a:endParaRPr lang="en-US" dirty="0"/>
          </a:p>
        </p:txBody>
      </p:sp>
      <p:pic>
        <p:nvPicPr>
          <p:cNvPr id="3074" name="Picture 2" descr="image">
            <a:extLst>
              <a:ext uri="{FF2B5EF4-FFF2-40B4-BE49-F238E27FC236}">
                <a16:creationId xmlns:a16="http://schemas.microsoft.com/office/drawing/2014/main" id="{C3C2501E-6216-401D-AA88-09EFED2BFF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429" y="3529780"/>
            <a:ext cx="5890632" cy="317581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a:extLst>
              <a:ext uri="{FF2B5EF4-FFF2-40B4-BE49-F238E27FC236}">
                <a16:creationId xmlns:a16="http://schemas.microsoft.com/office/drawing/2014/main" id="{560BEA44-8A89-46CA-BC78-23DA4F2AA1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429" y="285123"/>
            <a:ext cx="7594491" cy="3129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9579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626E5-6CF9-429A-A6F6-902DB43E9EE1}"/>
              </a:ext>
            </a:extLst>
          </p:cNvPr>
          <p:cNvSpPr>
            <a:spLocks noGrp="1"/>
          </p:cNvSpPr>
          <p:nvPr>
            <p:ph type="title"/>
          </p:nvPr>
        </p:nvSpPr>
        <p:spPr/>
        <p:txBody>
          <a:bodyPr>
            <a:normAutofit/>
          </a:bodyPr>
          <a:lstStyle/>
          <a:p>
            <a:r>
              <a:rPr lang="en-US" dirty="0"/>
              <a:t>Analysis Results</a:t>
            </a:r>
          </a:p>
        </p:txBody>
      </p:sp>
    </p:spTree>
    <p:extLst>
      <p:ext uri="{BB962C8B-B14F-4D97-AF65-F5344CB8AC3E}">
        <p14:creationId xmlns:p14="http://schemas.microsoft.com/office/powerpoint/2010/main" val="21097082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Pantone2022ColorOfTheYear">
      <a:dk1>
        <a:sysClr val="windowText" lastClr="000000"/>
      </a:dk1>
      <a:lt1>
        <a:sysClr val="window" lastClr="FFFFFF"/>
      </a:lt1>
      <a:dk2>
        <a:srgbClr val="8A4C5D"/>
      </a:dk2>
      <a:lt2>
        <a:srgbClr val="9E838E"/>
      </a:lt2>
      <a:accent1>
        <a:srgbClr val="C6ADB0"/>
      </a:accent1>
      <a:accent2>
        <a:srgbClr val="E3C0BF"/>
      </a:accent2>
      <a:accent3>
        <a:srgbClr val="D4937F"/>
      </a:accent3>
      <a:accent4>
        <a:srgbClr val="CCB87E"/>
      </a:accent4>
      <a:accent5>
        <a:srgbClr val="6667AB"/>
      </a:accent5>
      <a:accent6>
        <a:srgbClr val="86A094"/>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37651BA-F45C-4845-9AB3-E0A65B39F5E1}">
  <ds:schemaRefs>
    <ds:schemaRef ds:uri="http://purl.org/dc/elements/1.1/"/>
    <ds:schemaRef ds:uri="http://purl.org/dc/dcmitype/"/>
    <ds:schemaRef ds:uri="http://schemas.microsoft.com/office/infopath/2007/PartnerControls"/>
    <ds:schemaRef ds:uri="http://schemas.microsoft.com/office/2006/documentManagement/types"/>
    <ds:schemaRef ds:uri="http://schemas.microsoft.com/office/2006/metadata/properties"/>
    <ds:schemaRef ds:uri="71af3243-3dd4-4a8d-8c0d-dd76da1f02a5"/>
    <ds:schemaRef ds:uri="http://www.w3.org/XML/1998/namespace"/>
    <ds:schemaRef ds:uri="http://purl.org/dc/terms/"/>
    <ds:schemaRef ds:uri="http://schemas.openxmlformats.org/package/2006/metadata/core-properties"/>
    <ds:schemaRef ds:uri="16c05727-aa75-4e4a-9b5f-8a80a1165891"/>
  </ds:schemaRefs>
</ds:datastoreItem>
</file>

<file path=customXml/itemProps2.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DB58277-F8DF-46FF-84EC-EF41B835E6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{70263F63-0A77-44E6-BB70-745C12756AFA}tf78438558_win32</Template>
  <TotalTime>873</TotalTime>
  <Words>1564</Words>
  <Application>Microsoft Office PowerPoint</Application>
  <PresentationFormat>Widescreen</PresentationFormat>
  <Paragraphs>106</Paragraphs>
  <Slides>15</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Century Gothic</vt:lpstr>
      <vt:lpstr>Courier New</vt:lpstr>
      <vt:lpstr>Garamond</vt:lpstr>
      <vt:lpstr>SavonVTI</vt:lpstr>
      <vt:lpstr>Healthcare Disparities   Primary Care access analysis</vt:lpstr>
      <vt:lpstr>Healthcare Disparities Primary Care Access Analysis</vt:lpstr>
      <vt:lpstr>What Are we trying to Do?</vt:lpstr>
      <vt:lpstr>We built a machine learning model to try and determine primary care physician availability</vt:lpstr>
      <vt:lpstr>Tools and Technologies Used</vt:lpstr>
      <vt:lpstr>Data exploration</vt:lpstr>
      <vt:lpstr>Data Exploration</vt:lpstr>
      <vt:lpstr>Database</vt:lpstr>
      <vt:lpstr>Analysis Results</vt:lpstr>
      <vt:lpstr>Analysis Results</vt:lpstr>
      <vt:lpstr>PowerPoint Presentation</vt:lpstr>
      <vt:lpstr>Factors the model found impactful</vt:lpstr>
      <vt:lpstr>Questions </vt:lpstr>
      <vt:lpstr>Appendix</vt:lpstr>
      <vt:lpstr>Data 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Jacqueline Clinesmith</dc:creator>
  <cp:lastModifiedBy>Jacqueline Clinesmith</cp:lastModifiedBy>
  <cp:revision>15</cp:revision>
  <dcterms:created xsi:type="dcterms:W3CDTF">2022-02-07T18:43:20Z</dcterms:created>
  <dcterms:modified xsi:type="dcterms:W3CDTF">2022-03-03T17:51:09Z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