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3" r:id="rId7"/>
    <p:sldId id="262" r:id="rId8"/>
    <p:sldId id="264" r:id="rId9"/>
    <p:sldId id="266" r:id="rId10"/>
    <p:sldId id="268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19" autoAdjust="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What are we trying to accomplish?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 exploration and analysis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Results and recommendations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 outline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 outline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 outline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What are we trying to accomplish?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Data exploration and analysis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Results and recommendations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4931" y="2355458"/>
            <a:ext cx="4903937" cy="1630907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Healthcare Disparities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Primary Care access analysis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1010" y="3995988"/>
            <a:ext cx="5120639" cy="72460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Jacqueline Clinesmith, Tony </a:t>
            </a:r>
            <a:r>
              <a:rPr lang="en-US" dirty="0" err="1">
                <a:solidFill>
                  <a:schemeClr val="tx1"/>
                </a:solidFill>
              </a:rPr>
              <a:t>Ferri</a:t>
            </a:r>
            <a:r>
              <a:rPr lang="en-US" dirty="0">
                <a:solidFill>
                  <a:schemeClr val="tx1"/>
                </a:solidFill>
              </a:rPr>
              <a:t>, and Jenny Johnson</a:t>
            </a:r>
            <a:br>
              <a:rPr lang="en-US" sz="2100" dirty="0">
                <a:solidFill>
                  <a:schemeClr val="tx1"/>
                </a:solidFill>
              </a:rPr>
            </a:br>
            <a:endParaRPr lang="en-US" sz="21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MSU Data Analytics Boot Camp, 2022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Healthcare Disparities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Primary Care Access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sz="4000" dirty="0">
                <a:solidFill>
                  <a:schemeClr val="tx1"/>
                </a:solidFill>
              </a:rPr>
              <a:t>nalysis</a:t>
            </a:r>
            <a:endParaRPr lang="en-US" dirty="0"/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09396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CBCB-F12A-4B61-BC00-DED2870E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trying to do?</a:t>
            </a:r>
          </a:p>
        </p:txBody>
      </p:sp>
    </p:spTree>
    <p:extLst>
      <p:ext uri="{BB962C8B-B14F-4D97-AF65-F5344CB8AC3E}">
        <p14:creationId xmlns:p14="http://schemas.microsoft.com/office/powerpoint/2010/main" val="215533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8B5D-2D9B-446C-AA0F-B2E0369E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sz="3100" dirty="0"/>
              <a:t>Build a machine learning model that can determine primary care provider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D9A31-EFE0-4AC0-A266-0B1AD857B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5215720" cy="3749040"/>
          </a:xfrm>
        </p:spPr>
        <p:txBody>
          <a:bodyPr>
            <a:normAutofit fontScale="92500"/>
          </a:bodyPr>
          <a:lstStyle/>
          <a:p>
            <a:r>
              <a:rPr lang="en-US" dirty="0"/>
              <a:t>Insert image of the US by county, maybe our model’s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Meaningful access to a primary care providers can help reduce health care disparities.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31A94EC-3AC2-40F0-B756-8DB04B01F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>
            <a:normAutofit fontScale="92500"/>
          </a:bodyPr>
          <a:lstStyle/>
          <a:p>
            <a:r>
              <a:rPr lang="en-US" dirty="0"/>
              <a:t>We’re hoping to determine:</a:t>
            </a:r>
          </a:p>
          <a:p>
            <a:pPr lvl="1"/>
            <a:r>
              <a:rPr lang="en-US" dirty="0"/>
              <a:t>Are there counties in the United States that will be underserved (less than 5 providers per population) by primary care providers?</a:t>
            </a:r>
          </a:p>
          <a:p>
            <a:pPr lvl="1"/>
            <a:r>
              <a:rPr lang="en-US" dirty="0"/>
              <a:t>Are there any other factors that impact availability, like income, region, or population?</a:t>
            </a:r>
          </a:p>
        </p:txBody>
      </p:sp>
    </p:spTree>
    <p:extLst>
      <p:ext uri="{BB962C8B-B14F-4D97-AF65-F5344CB8AC3E}">
        <p14:creationId xmlns:p14="http://schemas.microsoft.com/office/powerpoint/2010/main" val="250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480D-F9CD-4738-8210-178C4BCA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dirty="0"/>
              <a:t>Data exploration and analysis</a:t>
            </a:r>
          </a:p>
        </p:txBody>
      </p:sp>
    </p:spTree>
    <p:extLst>
      <p:ext uri="{BB962C8B-B14F-4D97-AF65-F5344CB8AC3E}">
        <p14:creationId xmlns:p14="http://schemas.microsoft.com/office/powerpoint/2010/main" val="28405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C436CF-0718-446F-A647-1F1D4905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971C1-A730-4584-A81D-78DE5E658E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CC2446-2167-4901-9029-536722D3C9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5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">
            <a:extLst>
              <a:ext uri="{FF2B5EF4-FFF2-40B4-BE49-F238E27FC236}">
                <a16:creationId xmlns:a16="http://schemas.microsoft.com/office/drawing/2014/main" id="{EA0E3305-3E8B-4318-A7F4-7528D746E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</p:spPr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F54204-FACC-4B8A-9656-532F752D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Preprocessing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993A447-5980-44FD-BB3B-DDEDE35C7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9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26E5-6CF9-429A-A6F6-902DB43E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10970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997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Pantone2022ColorOfTheYear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{70263F63-0A77-44E6-BB70-745C12756AFA}tf78438558_win32</Template>
  <TotalTime>242</TotalTime>
  <Words>148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SavonVTI</vt:lpstr>
      <vt:lpstr>Healthcare Disparities   Primary Care access analysis</vt:lpstr>
      <vt:lpstr>Healthcare Disparities Primary Care Access Analysis</vt:lpstr>
      <vt:lpstr>What Are we trying to do?</vt:lpstr>
      <vt:lpstr>Build a machine learning model that can determine primary care provider availability</vt:lpstr>
      <vt:lpstr>Data exploration and analysis</vt:lpstr>
      <vt:lpstr>Data Sources</vt:lpstr>
      <vt:lpstr>Preprocessing</vt:lpstr>
      <vt:lpstr>Results and 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Jacqueline Clinesmith</dc:creator>
  <cp:lastModifiedBy>Jacqueline Clinesmith</cp:lastModifiedBy>
  <cp:revision>4</cp:revision>
  <dcterms:created xsi:type="dcterms:W3CDTF">2022-02-07T18:43:20Z</dcterms:created>
  <dcterms:modified xsi:type="dcterms:W3CDTF">2022-02-11T01:32:31Z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