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3" r:id="rId7"/>
    <p:sldId id="262" r:id="rId8"/>
    <p:sldId id="274" r:id="rId9"/>
    <p:sldId id="264" r:id="rId10"/>
    <p:sldId id="268" r:id="rId11"/>
    <p:sldId id="271" r:id="rId12"/>
    <p:sldId id="265" r:id="rId13"/>
    <p:sldId id="272" r:id="rId14"/>
    <p:sldId id="275" r:id="rId15"/>
    <p:sldId id="276" r:id="rId16"/>
    <p:sldId id="273" r:id="rId17"/>
    <p:sldId id="270"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B5B7322-9F2B-8094-0585-2BD60C2214B3}" name="Jacqueline Clinesmith" initials="JC" userId="9175e71864278dc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ADB0"/>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E5E414-A1C7-42DC-B37A-9CEA391E886F}" v="34" dt="2022-02-26T03:34:06.2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19" autoAdjust="0"/>
  </p:normalViewPr>
  <p:slideViewPr>
    <p:cSldViewPr snapToGrid="0">
      <p:cViewPr varScale="1">
        <p:scale>
          <a:sx n="83" d="100"/>
          <a:sy n="83" d="100"/>
        </p:scale>
        <p:origin x="9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queline Clinesmith" userId="9175e71864278dce" providerId="LiveId" clId="{41E5E414-A1C7-42DC-B37A-9CEA391E886F}"/>
    <pc:docChg chg="undo custSel addSld delSld modSld">
      <pc:chgData name="Jacqueline Clinesmith" userId="9175e71864278dce" providerId="LiveId" clId="{41E5E414-A1C7-42DC-B37A-9CEA391E886F}" dt="2022-02-26T03:37:35.669" v="1273" actId="962"/>
      <pc:docMkLst>
        <pc:docMk/>
      </pc:docMkLst>
      <pc:sldChg chg="modSp mod">
        <pc:chgData name="Jacqueline Clinesmith" userId="9175e71864278dce" providerId="LiveId" clId="{41E5E414-A1C7-42DC-B37A-9CEA391E886F}" dt="2022-02-26T03:37:35.669" v="1273" actId="962"/>
        <pc:sldMkLst>
          <pc:docMk/>
          <pc:sldMk cId="2502047" sldId="262"/>
        </pc:sldMkLst>
        <pc:spChg chg="mod">
          <ac:chgData name="Jacqueline Clinesmith" userId="9175e71864278dce" providerId="LiveId" clId="{41E5E414-A1C7-42DC-B37A-9CEA391E886F}" dt="2022-02-26T02:46:43.553" v="857"/>
          <ac:spMkLst>
            <pc:docMk/>
            <pc:sldMk cId="2502047" sldId="262"/>
            <ac:spMk id="2" creationId="{1EF38B5D-2D9B-446C-AA0F-B2E0369EF381}"/>
          </ac:spMkLst>
        </pc:spChg>
        <pc:spChg chg="mod">
          <ac:chgData name="Jacqueline Clinesmith" userId="9175e71864278dce" providerId="LiveId" clId="{41E5E414-A1C7-42DC-B37A-9CEA391E886F}" dt="2022-02-26T02:46:43.553" v="857"/>
          <ac:spMkLst>
            <pc:docMk/>
            <pc:sldMk cId="2502047" sldId="262"/>
            <ac:spMk id="3" creationId="{BD9D9A31-EFE0-4AC0-A266-0B1AD857B62B}"/>
          </ac:spMkLst>
        </pc:spChg>
        <pc:spChg chg="mod">
          <ac:chgData name="Jacqueline Clinesmith" userId="9175e71864278dce" providerId="LiveId" clId="{41E5E414-A1C7-42DC-B37A-9CEA391E886F}" dt="2022-02-26T02:47:29.779" v="859" actId="20577"/>
          <ac:spMkLst>
            <pc:docMk/>
            <pc:sldMk cId="2502047" sldId="262"/>
            <ac:spMk id="8" creationId="{C31A94EC-3AC2-40F0-B756-8DB04B01FDF4}"/>
          </ac:spMkLst>
        </pc:spChg>
        <pc:picChg chg="mod">
          <ac:chgData name="Jacqueline Clinesmith" userId="9175e71864278dce" providerId="LiveId" clId="{41E5E414-A1C7-42DC-B37A-9CEA391E886F}" dt="2022-02-26T03:37:35.669" v="1273" actId="962"/>
          <ac:picMkLst>
            <pc:docMk/>
            <pc:sldMk cId="2502047" sldId="262"/>
            <ac:picMk id="5" creationId="{8E4366A9-0366-4E57-AEC3-8C11F5F628E2}"/>
          </ac:picMkLst>
        </pc:picChg>
      </pc:sldChg>
      <pc:sldChg chg="modSp">
        <pc:chgData name="Jacqueline Clinesmith" userId="9175e71864278dce" providerId="LiveId" clId="{41E5E414-A1C7-42DC-B37A-9CEA391E886F}" dt="2022-02-26T02:46:43.553" v="857"/>
        <pc:sldMkLst>
          <pc:docMk/>
          <pc:sldMk cId="1322752634" sldId="266"/>
        </pc:sldMkLst>
        <pc:graphicFrameChg chg="mod">
          <ac:chgData name="Jacqueline Clinesmith" userId="9175e71864278dce" providerId="LiveId" clId="{41E5E414-A1C7-42DC-B37A-9CEA391E886F}" dt="2022-02-26T02:46:43.553" v="857"/>
          <ac:graphicFrameMkLst>
            <pc:docMk/>
            <pc:sldMk cId="1322752634" sldId="266"/>
            <ac:graphicFrameMk id="4" creationId="{BBCE97DC-D14A-4636-80A4-6B71601FFCD4}"/>
          </ac:graphicFrameMkLst>
        </pc:graphicFrameChg>
      </pc:sldChg>
      <pc:sldChg chg="addSp delSp modSp del mod">
        <pc:chgData name="Jacqueline Clinesmith" userId="9175e71864278dce" providerId="LiveId" clId="{41E5E414-A1C7-42DC-B37A-9CEA391E886F}" dt="2022-02-26T00:22:09.458" v="778" actId="2696"/>
        <pc:sldMkLst>
          <pc:docMk/>
          <pc:sldMk cId="1055997083" sldId="267"/>
        </pc:sldMkLst>
        <pc:spChg chg="mod">
          <ac:chgData name="Jacqueline Clinesmith" userId="9175e71864278dce" providerId="LiveId" clId="{41E5E414-A1C7-42DC-B37A-9CEA391E886F}" dt="2022-02-26T00:16:50.210" v="669" actId="164"/>
          <ac:spMkLst>
            <pc:docMk/>
            <pc:sldMk cId="1055997083" sldId="267"/>
            <ac:spMk id="2" creationId="{98E56BF1-E2A5-4C09-93A0-8B4F37DC5A5E}"/>
          </ac:spMkLst>
        </pc:spChg>
        <pc:spChg chg="mod">
          <ac:chgData name="Jacqueline Clinesmith" userId="9175e71864278dce" providerId="LiveId" clId="{41E5E414-A1C7-42DC-B37A-9CEA391E886F}" dt="2022-02-26T00:16:50.210" v="669" actId="164"/>
          <ac:spMkLst>
            <pc:docMk/>
            <pc:sldMk cId="1055997083" sldId="267"/>
            <ac:spMk id="3" creationId="{5676C127-C875-4648-8B15-8819D825CFB9}"/>
          </ac:spMkLst>
        </pc:spChg>
        <pc:spChg chg="mod">
          <ac:chgData name="Jacqueline Clinesmith" userId="9175e71864278dce" providerId="LiveId" clId="{41E5E414-A1C7-42DC-B37A-9CEA391E886F}" dt="2022-02-26T00:16:50.210" v="669" actId="164"/>
          <ac:spMkLst>
            <pc:docMk/>
            <pc:sldMk cId="1055997083" sldId="267"/>
            <ac:spMk id="4" creationId="{822B2C25-E88B-47A4-BE03-084F7C9F36DC}"/>
          </ac:spMkLst>
        </pc:spChg>
        <pc:spChg chg="del">
          <ac:chgData name="Jacqueline Clinesmith" userId="9175e71864278dce" providerId="LiveId" clId="{41E5E414-A1C7-42DC-B37A-9CEA391E886F}" dt="2022-02-26T00:15:08.823" v="623" actId="478"/>
          <ac:spMkLst>
            <pc:docMk/>
            <pc:sldMk cId="1055997083" sldId="267"/>
            <ac:spMk id="5" creationId="{41AC7BF4-A0ED-44C1-9889-7CCE9504E856}"/>
          </ac:spMkLst>
        </pc:spChg>
        <pc:spChg chg="del">
          <ac:chgData name="Jacqueline Clinesmith" userId="9175e71864278dce" providerId="LiveId" clId="{41E5E414-A1C7-42DC-B37A-9CEA391E886F}" dt="2022-02-26T00:14:59.136" v="621" actId="478"/>
          <ac:spMkLst>
            <pc:docMk/>
            <pc:sldMk cId="1055997083" sldId="267"/>
            <ac:spMk id="7" creationId="{5E732365-2F1A-49AA-A062-1EEE2B517484}"/>
          </ac:spMkLst>
        </pc:spChg>
        <pc:spChg chg="mod">
          <ac:chgData name="Jacqueline Clinesmith" userId="9175e71864278dce" providerId="LiveId" clId="{41E5E414-A1C7-42DC-B37A-9CEA391E886F}" dt="2022-02-26T00:16:50.210" v="669" actId="164"/>
          <ac:spMkLst>
            <pc:docMk/>
            <pc:sldMk cId="1055997083" sldId="267"/>
            <ac:spMk id="8" creationId="{8EA307CB-F02F-40C8-A970-C1D88F18DC67}"/>
          </ac:spMkLst>
        </pc:spChg>
        <pc:spChg chg="mod">
          <ac:chgData name="Jacqueline Clinesmith" userId="9175e71864278dce" providerId="LiveId" clId="{41E5E414-A1C7-42DC-B37A-9CEA391E886F}" dt="2022-02-26T00:17:06.252" v="672" actId="14100"/>
          <ac:spMkLst>
            <pc:docMk/>
            <pc:sldMk cId="1055997083" sldId="267"/>
            <ac:spMk id="9" creationId="{34F2BB72-E924-46C9-9553-040FD5F70E7B}"/>
          </ac:spMkLst>
        </pc:spChg>
        <pc:spChg chg="add del mod">
          <ac:chgData name="Jacqueline Clinesmith" userId="9175e71864278dce" providerId="LiveId" clId="{41E5E414-A1C7-42DC-B37A-9CEA391E886F}" dt="2022-02-26T00:17:25.278" v="676"/>
          <ac:spMkLst>
            <pc:docMk/>
            <pc:sldMk cId="1055997083" sldId="267"/>
            <ac:spMk id="10" creationId="{6B08CFEA-B9AC-411C-8414-5C898AE193BB}"/>
          </ac:spMkLst>
        </pc:spChg>
        <pc:spChg chg="add mod">
          <ac:chgData name="Jacqueline Clinesmith" userId="9175e71864278dce" providerId="LiveId" clId="{41E5E414-A1C7-42DC-B37A-9CEA391E886F}" dt="2022-02-26T00:19:48.360" v="768" actId="403"/>
          <ac:spMkLst>
            <pc:docMk/>
            <pc:sldMk cId="1055997083" sldId="267"/>
            <ac:spMk id="11" creationId="{EB0A1138-07E8-45D4-96B1-0202BB20E948}"/>
          </ac:spMkLst>
        </pc:spChg>
        <pc:grpChg chg="add mod">
          <ac:chgData name="Jacqueline Clinesmith" userId="9175e71864278dce" providerId="LiveId" clId="{41E5E414-A1C7-42DC-B37A-9CEA391E886F}" dt="2022-02-26T00:17:15.021" v="673" actId="14100"/>
          <ac:grpSpMkLst>
            <pc:docMk/>
            <pc:sldMk cId="1055997083" sldId="267"/>
            <ac:grpSpMk id="6" creationId="{A7D9FE9D-9D6F-422E-B349-3B810D224A16}"/>
          </ac:grpSpMkLst>
        </pc:grpChg>
      </pc:sldChg>
      <pc:sldChg chg="modSp mod">
        <pc:chgData name="Jacqueline Clinesmith" userId="9175e71864278dce" providerId="LiveId" clId="{41E5E414-A1C7-42DC-B37A-9CEA391E886F}" dt="2022-02-26T02:46:43.553" v="857"/>
        <pc:sldMkLst>
          <pc:docMk/>
          <pc:sldMk cId="1346691755" sldId="268"/>
        </pc:sldMkLst>
        <pc:spChg chg="mod">
          <ac:chgData name="Jacqueline Clinesmith" userId="9175e71864278dce" providerId="LiveId" clId="{41E5E414-A1C7-42DC-B37A-9CEA391E886F}" dt="2022-02-26T02:46:43.553" v="857"/>
          <ac:spMkLst>
            <pc:docMk/>
            <pc:sldMk cId="1346691755" sldId="268"/>
            <ac:spMk id="2" creationId="{E1F6E9D5-243B-4E9B-BFE2-1C6FE11E2FD9}"/>
          </ac:spMkLst>
        </pc:spChg>
        <pc:spChg chg="mod">
          <ac:chgData name="Jacqueline Clinesmith" userId="9175e71864278dce" providerId="LiveId" clId="{41E5E414-A1C7-42DC-B37A-9CEA391E886F}" dt="2022-02-26T02:46:43.553" v="857"/>
          <ac:spMkLst>
            <pc:docMk/>
            <pc:sldMk cId="1346691755" sldId="268"/>
            <ac:spMk id="4" creationId="{E473C181-72B9-4B1D-AEEC-5591A732FA87}"/>
          </ac:spMkLst>
        </pc:spChg>
        <pc:spChg chg="mod">
          <ac:chgData name="Jacqueline Clinesmith" userId="9175e71864278dce" providerId="LiveId" clId="{41E5E414-A1C7-42DC-B37A-9CEA391E886F}" dt="2022-02-26T00:10:42.997" v="527" actId="1076"/>
          <ac:spMkLst>
            <pc:docMk/>
            <pc:sldMk cId="1346691755" sldId="268"/>
            <ac:spMk id="5" creationId="{C9F54204-FACC-4B8A-9656-532F752D32FF}"/>
          </ac:spMkLst>
        </pc:spChg>
        <pc:graphicFrameChg chg="mod">
          <ac:chgData name="Jacqueline Clinesmith" userId="9175e71864278dce" providerId="LiveId" clId="{41E5E414-A1C7-42DC-B37A-9CEA391E886F}" dt="2022-02-26T02:46:43.553" v="857"/>
          <ac:graphicFrameMkLst>
            <pc:docMk/>
            <pc:sldMk cId="1346691755" sldId="268"/>
            <ac:graphicFrameMk id="6" creationId="{CF71767C-C1BF-4B8C-8B2E-E2CB768C82CD}"/>
          </ac:graphicFrameMkLst>
        </pc:graphicFrameChg>
      </pc:sldChg>
      <pc:sldChg chg="modSp mod">
        <pc:chgData name="Jacqueline Clinesmith" userId="9175e71864278dce" providerId="LiveId" clId="{41E5E414-A1C7-42DC-B37A-9CEA391E886F}" dt="2022-02-25T23:54:07.743" v="206" actId="20577"/>
        <pc:sldMkLst>
          <pc:docMk/>
          <pc:sldMk cId="4269579679" sldId="271"/>
        </pc:sldMkLst>
        <pc:spChg chg="mod">
          <ac:chgData name="Jacqueline Clinesmith" userId="9175e71864278dce" providerId="LiveId" clId="{41E5E414-A1C7-42DC-B37A-9CEA391E886F}" dt="2022-02-25T23:54:07.743" v="206" actId="20577"/>
          <ac:spMkLst>
            <pc:docMk/>
            <pc:sldMk cId="4269579679" sldId="271"/>
            <ac:spMk id="5" creationId="{84D38DFA-05FF-41B5-AAB5-AAE5F0BD6CEB}"/>
          </ac:spMkLst>
        </pc:spChg>
      </pc:sldChg>
      <pc:sldChg chg="addSp delSp modSp mod modClrScheme chgLayout">
        <pc:chgData name="Jacqueline Clinesmith" userId="9175e71864278dce" providerId="LiveId" clId="{41E5E414-A1C7-42DC-B37A-9CEA391E886F}" dt="2022-02-26T00:14:18.818" v="619" actId="27636"/>
        <pc:sldMkLst>
          <pc:docMk/>
          <pc:sldMk cId="2439168154" sldId="272"/>
        </pc:sldMkLst>
        <pc:spChg chg="add del mod ord">
          <ac:chgData name="Jacqueline Clinesmith" userId="9175e71864278dce" providerId="LiveId" clId="{41E5E414-A1C7-42DC-B37A-9CEA391E886F}" dt="2022-02-25T23:58:58.978" v="250" actId="700"/>
          <ac:spMkLst>
            <pc:docMk/>
            <pc:sldMk cId="2439168154" sldId="272"/>
            <ac:spMk id="3" creationId="{80B43D12-B0A5-4CA3-9710-9144933FF415}"/>
          </ac:spMkLst>
        </pc:spChg>
        <pc:spChg chg="add mod ord">
          <ac:chgData name="Jacqueline Clinesmith" userId="9175e71864278dce" providerId="LiveId" clId="{41E5E414-A1C7-42DC-B37A-9CEA391E886F}" dt="2022-02-26T00:14:18.818" v="619" actId="27636"/>
          <ac:spMkLst>
            <pc:docMk/>
            <pc:sldMk cId="2439168154" sldId="272"/>
            <ac:spMk id="4" creationId="{85BEF131-6C35-4A9D-9782-C663F698822A}"/>
          </ac:spMkLst>
        </pc:spChg>
        <pc:spChg chg="mod ord">
          <ac:chgData name="Jacqueline Clinesmith" userId="9175e71864278dce" providerId="LiveId" clId="{41E5E414-A1C7-42DC-B37A-9CEA391E886F}" dt="2022-02-25T23:58:58.978" v="250" actId="700"/>
          <ac:spMkLst>
            <pc:docMk/>
            <pc:sldMk cId="2439168154" sldId="272"/>
            <ac:spMk id="6" creationId="{C64DC5D1-9D56-494E-A19C-DF61A0E9AA74}"/>
          </ac:spMkLst>
        </pc:spChg>
        <pc:spChg chg="mod ord">
          <ac:chgData name="Jacqueline Clinesmith" userId="9175e71864278dce" providerId="LiveId" clId="{41E5E414-A1C7-42DC-B37A-9CEA391E886F}" dt="2022-02-25T23:58:58.978" v="250" actId="700"/>
          <ac:spMkLst>
            <pc:docMk/>
            <pc:sldMk cId="2439168154" sldId="272"/>
            <ac:spMk id="2052" creationId="{BA9060DA-981E-4DFE-BF2D-CBB791E30AAF}"/>
          </ac:spMkLst>
        </pc:spChg>
        <pc:picChg chg="add del mod">
          <ac:chgData name="Jacqueline Clinesmith" userId="9175e71864278dce" providerId="LiveId" clId="{41E5E414-A1C7-42DC-B37A-9CEA391E886F}" dt="2022-02-25T23:58:49.662" v="249" actId="478"/>
          <ac:picMkLst>
            <pc:docMk/>
            <pc:sldMk cId="2439168154" sldId="272"/>
            <ac:picMk id="7" creationId="{F350012A-0DAB-4ED8-9FBE-C50C1F2E5715}"/>
          </ac:picMkLst>
        </pc:picChg>
        <pc:picChg chg="del">
          <ac:chgData name="Jacqueline Clinesmith" userId="9175e71864278dce" providerId="LiveId" clId="{41E5E414-A1C7-42DC-B37A-9CEA391E886F}" dt="2022-02-25T23:56:33.408" v="210" actId="478"/>
          <ac:picMkLst>
            <pc:docMk/>
            <pc:sldMk cId="2439168154" sldId="272"/>
            <ac:picMk id="2050" creationId="{79FB42E8-0A88-420B-A61B-13A6F3B2E2B9}"/>
          </ac:picMkLst>
        </pc:picChg>
      </pc:sldChg>
      <pc:sldChg chg="addSp delSp modSp mod">
        <pc:chgData name="Jacqueline Clinesmith" userId="9175e71864278dce" providerId="LiveId" clId="{41E5E414-A1C7-42DC-B37A-9CEA391E886F}" dt="2022-02-25T23:52:11.775" v="27" actId="478"/>
        <pc:sldMkLst>
          <pc:docMk/>
          <pc:sldMk cId="3708430774" sldId="274"/>
        </pc:sldMkLst>
        <pc:spChg chg="mod">
          <ac:chgData name="Jacqueline Clinesmith" userId="9175e71864278dce" providerId="LiveId" clId="{41E5E414-A1C7-42DC-B37A-9CEA391E886F}" dt="2022-02-25T23:47:48.669" v="2" actId="20577"/>
          <ac:spMkLst>
            <pc:docMk/>
            <pc:sldMk cId="3708430774" sldId="274"/>
            <ac:spMk id="2" creationId="{FD403CDC-4859-405F-A5B9-5703948521FC}"/>
          </ac:spMkLst>
        </pc:spChg>
        <pc:spChg chg="mod">
          <ac:chgData name="Jacqueline Clinesmith" userId="9175e71864278dce" providerId="LiveId" clId="{41E5E414-A1C7-42DC-B37A-9CEA391E886F}" dt="2022-02-25T23:48:50.897" v="6" actId="14100"/>
          <ac:spMkLst>
            <pc:docMk/>
            <pc:sldMk cId="3708430774" sldId="274"/>
            <ac:spMk id="3" creationId="{36393D16-A99B-44E7-A492-B1114F9ABE81}"/>
          </ac:spMkLst>
        </pc:spChg>
        <pc:spChg chg="add del">
          <ac:chgData name="Jacqueline Clinesmith" userId="9175e71864278dce" providerId="LiveId" clId="{41E5E414-A1C7-42DC-B37A-9CEA391E886F}" dt="2022-02-25T23:51:48.743" v="25"/>
          <ac:spMkLst>
            <pc:docMk/>
            <pc:sldMk cId="3708430774" sldId="274"/>
            <ac:spMk id="4" creationId="{10219AC2-9DB2-40C7-9488-8EA8108C73B1}"/>
          </ac:spMkLst>
        </pc:spChg>
        <pc:spChg chg="add del">
          <ac:chgData name="Jacqueline Clinesmith" userId="9175e71864278dce" providerId="LiveId" clId="{41E5E414-A1C7-42DC-B37A-9CEA391E886F}" dt="2022-02-25T23:52:11.775" v="27" actId="478"/>
          <ac:spMkLst>
            <pc:docMk/>
            <pc:sldMk cId="3708430774" sldId="274"/>
            <ac:spMk id="5" creationId="{472B2B16-83B4-4D64-B54F-8FF73528C0B1}"/>
          </ac:spMkLst>
        </pc:spChg>
        <pc:picChg chg="add del mod">
          <ac:chgData name="Jacqueline Clinesmith" userId="9175e71864278dce" providerId="LiveId" clId="{41E5E414-A1C7-42DC-B37A-9CEA391E886F}" dt="2022-02-25T23:49:00.495" v="8" actId="478"/>
          <ac:picMkLst>
            <pc:docMk/>
            <pc:sldMk cId="3708430774" sldId="274"/>
            <ac:picMk id="1026" creationId="{3141C7E7-3561-48FD-BDFC-7F09B27B1BBD}"/>
          </ac:picMkLst>
        </pc:picChg>
        <pc:picChg chg="add del mod">
          <ac:chgData name="Jacqueline Clinesmith" userId="9175e71864278dce" providerId="LiveId" clId="{41E5E414-A1C7-42DC-B37A-9CEA391E886F}" dt="2022-02-25T23:51:48.061" v="24" actId="1076"/>
          <ac:picMkLst>
            <pc:docMk/>
            <pc:sldMk cId="3708430774" sldId="274"/>
            <ac:picMk id="1028" creationId="{B4433E51-07D4-4850-AEF7-1190F41D0CEB}"/>
          </ac:picMkLst>
        </pc:picChg>
        <pc:picChg chg="add mod">
          <ac:chgData name="Jacqueline Clinesmith" userId="9175e71864278dce" providerId="LiveId" clId="{41E5E414-A1C7-42DC-B37A-9CEA391E886F}" dt="2022-02-25T23:50:12.509" v="13" actId="1076"/>
          <ac:picMkLst>
            <pc:docMk/>
            <pc:sldMk cId="3708430774" sldId="274"/>
            <ac:picMk id="1030" creationId="{210F98FF-F3A5-46F0-BC17-8EBE4DF13C36}"/>
          </ac:picMkLst>
        </pc:picChg>
        <pc:picChg chg="add mod">
          <ac:chgData name="Jacqueline Clinesmith" userId="9175e71864278dce" providerId="LiveId" clId="{41E5E414-A1C7-42DC-B37A-9CEA391E886F}" dt="2022-02-25T23:51:07.429" v="19" actId="1076"/>
          <ac:picMkLst>
            <pc:docMk/>
            <pc:sldMk cId="3708430774" sldId="274"/>
            <ac:picMk id="1032" creationId="{62100271-0432-409E-A57B-7ADDC0D00F0D}"/>
          </ac:picMkLst>
        </pc:picChg>
      </pc:sldChg>
      <pc:sldChg chg="addSp delSp modSp new del">
        <pc:chgData name="Jacqueline Clinesmith" userId="9175e71864278dce" providerId="LiveId" clId="{41E5E414-A1C7-42DC-B37A-9CEA391E886F}" dt="2022-02-25T23:56:43.298" v="212" actId="2696"/>
        <pc:sldMkLst>
          <pc:docMk/>
          <pc:sldMk cId="1412024825" sldId="275"/>
        </pc:sldMkLst>
        <pc:picChg chg="add del mod">
          <ac:chgData name="Jacqueline Clinesmith" userId="9175e71864278dce" providerId="LiveId" clId="{41E5E414-A1C7-42DC-B37A-9CEA391E886F}" dt="2022-02-25T23:56:39.521" v="211" actId="21"/>
          <ac:picMkLst>
            <pc:docMk/>
            <pc:sldMk cId="1412024825" sldId="275"/>
            <ac:picMk id="2050" creationId="{2F3249CE-41B2-4079-ADB1-0D362138BD81}"/>
          </ac:picMkLst>
        </pc:picChg>
      </pc:sldChg>
      <pc:sldChg chg="addSp delSp modSp add mod">
        <pc:chgData name="Jacqueline Clinesmith" userId="9175e71864278dce" providerId="LiveId" clId="{41E5E414-A1C7-42DC-B37A-9CEA391E886F}" dt="2022-02-26T03:34:48.313" v="981" actId="1076"/>
        <pc:sldMkLst>
          <pc:docMk/>
          <pc:sldMk cId="3554844679" sldId="275"/>
        </pc:sldMkLst>
        <pc:spChg chg="mod">
          <ac:chgData name="Jacqueline Clinesmith" userId="9175e71864278dce" providerId="LiveId" clId="{41E5E414-A1C7-42DC-B37A-9CEA391E886F}" dt="2022-02-26T03:33:19.040" v="971" actId="3626"/>
          <ac:spMkLst>
            <pc:docMk/>
            <pc:sldMk cId="3554844679" sldId="275"/>
            <ac:spMk id="11" creationId="{EB0A1138-07E8-45D4-96B1-0202BB20E948}"/>
          </ac:spMkLst>
        </pc:spChg>
        <pc:grpChg chg="del">
          <ac:chgData name="Jacqueline Clinesmith" userId="9175e71864278dce" providerId="LiveId" clId="{41E5E414-A1C7-42DC-B37A-9CEA391E886F}" dt="2022-02-26T00:20:04.472" v="770" actId="478"/>
          <ac:grpSpMkLst>
            <pc:docMk/>
            <pc:sldMk cId="3554844679" sldId="275"/>
            <ac:grpSpMk id="6" creationId="{A7D9FE9D-9D6F-422E-B349-3B810D224A16}"/>
          </ac:grpSpMkLst>
        </pc:grpChg>
        <pc:picChg chg="add mod">
          <ac:chgData name="Jacqueline Clinesmith" userId="9175e71864278dce" providerId="LiveId" clId="{41E5E414-A1C7-42DC-B37A-9CEA391E886F}" dt="2022-02-26T03:34:48.313" v="981" actId="1076"/>
          <ac:picMkLst>
            <pc:docMk/>
            <pc:sldMk cId="3554844679" sldId="275"/>
            <ac:picMk id="3" creationId="{455FCEEF-96ED-45DF-8800-FDA2A653B6C4}"/>
          </ac:picMkLst>
        </pc:picChg>
        <pc:picChg chg="add del mod">
          <ac:chgData name="Jacqueline Clinesmith" userId="9175e71864278dce" providerId="LiveId" clId="{41E5E414-A1C7-42DC-B37A-9CEA391E886F}" dt="2022-02-26T03:25:23.124" v="928" actId="478"/>
          <ac:picMkLst>
            <pc:docMk/>
            <pc:sldMk cId="3554844679" sldId="275"/>
            <ac:picMk id="4" creationId="{DCAE4D66-6DC2-49AE-8F2F-082C3F3B995D}"/>
          </ac:picMkLst>
        </pc:picChg>
        <pc:picChg chg="add del mod">
          <ac:chgData name="Jacqueline Clinesmith" userId="9175e71864278dce" providerId="LiveId" clId="{41E5E414-A1C7-42DC-B37A-9CEA391E886F}" dt="2022-02-26T02:48:41.894" v="860" actId="478"/>
          <ac:picMkLst>
            <pc:docMk/>
            <pc:sldMk cId="3554844679" sldId="275"/>
            <ac:picMk id="10" creationId="{1A9D9FE9-7876-44D0-B0C8-62C76FC61CCD}"/>
          </ac:picMkLst>
        </pc:picChg>
      </pc:sldChg>
      <pc:sldChg chg="addSp delSp modSp new mod">
        <pc:chgData name="Jacqueline Clinesmith" userId="9175e71864278dce" providerId="LiveId" clId="{41E5E414-A1C7-42DC-B37A-9CEA391E886F}" dt="2022-02-26T02:56:44.493" v="923" actId="1076"/>
        <pc:sldMkLst>
          <pc:docMk/>
          <pc:sldMk cId="2087606015" sldId="276"/>
        </pc:sldMkLst>
        <pc:spChg chg="mod">
          <ac:chgData name="Jacqueline Clinesmith" userId="9175e71864278dce" providerId="LiveId" clId="{41E5E414-A1C7-42DC-B37A-9CEA391E886F}" dt="2022-02-26T02:55:56.555" v="922" actId="242"/>
          <ac:spMkLst>
            <pc:docMk/>
            <pc:sldMk cId="2087606015" sldId="276"/>
            <ac:spMk id="2" creationId="{0EF7A212-048C-4F82-A967-ECE77F9B3A36}"/>
          </ac:spMkLst>
        </pc:spChg>
        <pc:spChg chg="del">
          <ac:chgData name="Jacqueline Clinesmith" userId="9175e71864278dce" providerId="LiveId" clId="{41E5E414-A1C7-42DC-B37A-9CEA391E886F}" dt="2022-02-26T02:55:15.200" v="917" actId="478"/>
          <ac:spMkLst>
            <pc:docMk/>
            <pc:sldMk cId="2087606015" sldId="276"/>
            <ac:spMk id="3" creationId="{8FD5BD1E-9D1D-4240-A014-BE278BFA8156}"/>
          </ac:spMkLst>
        </pc:spChg>
        <pc:picChg chg="add mod">
          <ac:chgData name="Jacqueline Clinesmith" userId="9175e71864278dce" providerId="LiveId" clId="{41E5E414-A1C7-42DC-B37A-9CEA391E886F}" dt="2022-02-26T02:56:44.493" v="923" actId="1076"/>
          <ac:picMkLst>
            <pc:docMk/>
            <pc:sldMk cId="2087606015" sldId="276"/>
            <ac:picMk id="5" creationId="{D354B722-5845-4EC7-8EB1-56A3D3191E49}"/>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What are we trying to Do?</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Data exploration</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Analysis Results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roup brainstorm outline"/>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tatistics outline"/>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esentation with pie chart outline"/>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35569E-61C4-4854-A8C8-1CA010C45E19}" type="doc">
      <dgm:prSet loTypeId="urn:microsoft.com/office/officeart/2011/layout/ConvergingText" loCatId="process" qsTypeId="urn:microsoft.com/office/officeart/2005/8/quickstyle/simple1" qsCatId="simple" csTypeId="urn:microsoft.com/office/officeart/2005/8/colors/accent1_2" csCatId="accent1" phldr="1"/>
      <dgm:spPr/>
      <dgm:t>
        <a:bodyPr/>
        <a:lstStyle/>
        <a:p>
          <a:endParaRPr lang="en-US"/>
        </a:p>
      </dgm:t>
    </dgm:pt>
    <dgm:pt modelId="{20CAC333-CCFF-4802-B372-7E7ACDD67657}">
      <dgm:prSet phldrT="[Text]"/>
      <dgm:spPr/>
      <dgm:t>
        <a:bodyPr/>
        <a:lstStyle/>
        <a:p>
          <a:r>
            <a:rPr lang="en-US" dirty="0"/>
            <a:t>Merged Data</a:t>
          </a:r>
        </a:p>
      </dgm:t>
    </dgm:pt>
    <dgm:pt modelId="{D9148E87-E6C6-418B-B898-D68E1A507D86}" type="parTrans" cxnId="{5D6116E3-3E31-46D7-B7D2-4B620EB031AD}">
      <dgm:prSet/>
      <dgm:spPr/>
      <dgm:t>
        <a:bodyPr/>
        <a:lstStyle/>
        <a:p>
          <a:endParaRPr lang="en-US"/>
        </a:p>
      </dgm:t>
    </dgm:pt>
    <dgm:pt modelId="{31911DAB-1F14-4C41-9447-B30D5917BF06}" type="sibTrans" cxnId="{5D6116E3-3E31-46D7-B7D2-4B620EB031AD}">
      <dgm:prSet/>
      <dgm:spPr/>
      <dgm:t>
        <a:bodyPr/>
        <a:lstStyle/>
        <a:p>
          <a:endParaRPr lang="en-US"/>
        </a:p>
      </dgm:t>
    </dgm:pt>
    <dgm:pt modelId="{41141733-9E41-4E20-A475-3D51AAAFC9AD}">
      <dgm:prSet phldrT="[Text]"/>
      <dgm:spPr/>
      <dgm:t>
        <a:bodyPr/>
        <a:lstStyle/>
        <a:p>
          <a:r>
            <a:rPr lang="en-US" dirty="0"/>
            <a:t>Population</a:t>
          </a:r>
        </a:p>
      </dgm:t>
    </dgm:pt>
    <dgm:pt modelId="{20B7684B-E553-4751-AA20-0947CFAB0D15}" type="parTrans" cxnId="{6EB5308D-3662-43D8-A38D-AF593C0EBBE5}">
      <dgm:prSet/>
      <dgm:spPr/>
      <dgm:t>
        <a:bodyPr/>
        <a:lstStyle/>
        <a:p>
          <a:endParaRPr lang="en-US"/>
        </a:p>
      </dgm:t>
    </dgm:pt>
    <dgm:pt modelId="{2930EA1C-2574-4677-83E9-CFF29356C79E}" type="sibTrans" cxnId="{6EB5308D-3662-43D8-A38D-AF593C0EBBE5}">
      <dgm:prSet/>
      <dgm:spPr/>
      <dgm:t>
        <a:bodyPr/>
        <a:lstStyle/>
        <a:p>
          <a:endParaRPr lang="en-US"/>
        </a:p>
      </dgm:t>
    </dgm:pt>
    <dgm:pt modelId="{93C48446-956F-4A8F-89FE-064031912863}">
      <dgm:prSet phldrT="[Text]"/>
      <dgm:spPr/>
      <dgm:t>
        <a:bodyPr/>
        <a:lstStyle/>
        <a:p>
          <a:r>
            <a:rPr lang="en-US" dirty="0"/>
            <a:t>physicians</a:t>
          </a:r>
        </a:p>
      </dgm:t>
    </dgm:pt>
    <dgm:pt modelId="{931E372C-4B86-453E-9C61-D79B93F3814C}" type="parTrans" cxnId="{EB2F352D-CC30-44FA-850E-48754EEC4A55}">
      <dgm:prSet/>
      <dgm:spPr/>
      <dgm:t>
        <a:bodyPr/>
        <a:lstStyle/>
        <a:p>
          <a:endParaRPr lang="en-US"/>
        </a:p>
      </dgm:t>
    </dgm:pt>
    <dgm:pt modelId="{17D29DBE-BC27-4278-B6B1-C1330A43337C}" type="sibTrans" cxnId="{EB2F352D-CC30-44FA-850E-48754EEC4A55}">
      <dgm:prSet/>
      <dgm:spPr/>
      <dgm:t>
        <a:bodyPr/>
        <a:lstStyle/>
        <a:p>
          <a:endParaRPr lang="en-US"/>
        </a:p>
      </dgm:t>
    </dgm:pt>
    <dgm:pt modelId="{0A4CB164-75E7-4255-8977-6BF834D01121}">
      <dgm:prSet phldrT="[Text]"/>
      <dgm:spPr/>
      <dgm:t>
        <a:bodyPr/>
        <a:lstStyle/>
        <a:p>
          <a:r>
            <a:rPr lang="en-US" dirty="0"/>
            <a:t>Income</a:t>
          </a:r>
        </a:p>
      </dgm:t>
    </dgm:pt>
    <dgm:pt modelId="{C24459A6-A460-49F4-A900-1CF571AA6F96}" type="parTrans" cxnId="{2A7B6584-6C1F-40F5-B305-313337E79040}">
      <dgm:prSet/>
      <dgm:spPr/>
      <dgm:t>
        <a:bodyPr/>
        <a:lstStyle/>
        <a:p>
          <a:endParaRPr lang="en-US"/>
        </a:p>
      </dgm:t>
    </dgm:pt>
    <dgm:pt modelId="{D59D34C6-327A-480E-B88B-D6DCA6E13F40}" type="sibTrans" cxnId="{2A7B6584-6C1F-40F5-B305-313337E79040}">
      <dgm:prSet/>
      <dgm:spPr/>
      <dgm:t>
        <a:bodyPr/>
        <a:lstStyle/>
        <a:p>
          <a:endParaRPr lang="en-US"/>
        </a:p>
      </dgm:t>
    </dgm:pt>
    <dgm:pt modelId="{56373491-1421-4641-9A4D-041C670F7B00}">
      <dgm:prSet phldrT="[Text]"/>
      <dgm:spPr/>
      <dgm:t>
        <a:bodyPr/>
        <a:lstStyle/>
        <a:p>
          <a:r>
            <a:rPr lang="en-US" dirty="0"/>
            <a:t>Zip Codes</a:t>
          </a:r>
        </a:p>
      </dgm:t>
    </dgm:pt>
    <dgm:pt modelId="{29E91308-18D4-4D50-A3E0-C4DB85CD6D6A}" type="parTrans" cxnId="{F059411B-2797-4C5A-A293-68F3E4C30F97}">
      <dgm:prSet/>
      <dgm:spPr/>
      <dgm:t>
        <a:bodyPr/>
        <a:lstStyle/>
        <a:p>
          <a:endParaRPr lang="en-US"/>
        </a:p>
      </dgm:t>
    </dgm:pt>
    <dgm:pt modelId="{84A5B0D5-45DB-4795-B507-AE80055E2F3B}" type="sibTrans" cxnId="{F059411B-2797-4C5A-A293-68F3E4C30F97}">
      <dgm:prSet/>
      <dgm:spPr/>
      <dgm:t>
        <a:bodyPr/>
        <a:lstStyle/>
        <a:p>
          <a:endParaRPr lang="en-US"/>
        </a:p>
      </dgm:t>
    </dgm:pt>
    <dgm:pt modelId="{72D7C253-3D44-4E53-BCC6-6285C89E0DDE}" type="pres">
      <dgm:prSet presAssocID="{DA35569E-61C4-4854-A8C8-1CA010C45E19}" presName="Name0" presStyleCnt="0">
        <dgm:presLayoutVars>
          <dgm:chMax/>
          <dgm:chPref val="1"/>
          <dgm:dir/>
          <dgm:animOne val="branch"/>
          <dgm:animLvl val="lvl"/>
          <dgm:resizeHandles/>
        </dgm:presLayoutVars>
      </dgm:prSet>
      <dgm:spPr/>
    </dgm:pt>
    <dgm:pt modelId="{89A45112-1AA5-4514-AE45-C482282399FD}" type="pres">
      <dgm:prSet presAssocID="{20CAC333-CCFF-4802-B372-7E7ACDD67657}" presName="composite" presStyleCnt="0"/>
      <dgm:spPr/>
    </dgm:pt>
    <dgm:pt modelId="{57A80065-588B-4BAD-AA39-2B8A4D3090EE}" type="pres">
      <dgm:prSet presAssocID="{20CAC333-CCFF-4802-B372-7E7ACDD67657}" presName="ParentAccent1" presStyleLbl="alignNode1" presStyleIdx="0" presStyleCnt="42"/>
      <dgm:spPr/>
    </dgm:pt>
    <dgm:pt modelId="{664B4B84-B523-4CFD-9DF8-A3CF91307970}" type="pres">
      <dgm:prSet presAssocID="{20CAC333-CCFF-4802-B372-7E7ACDD67657}" presName="ParentAccent2" presStyleLbl="alignNode1" presStyleIdx="1" presStyleCnt="42"/>
      <dgm:spPr/>
    </dgm:pt>
    <dgm:pt modelId="{B889BE4A-94D8-4FBC-9D5F-2FB5047707A3}" type="pres">
      <dgm:prSet presAssocID="{20CAC333-CCFF-4802-B372-7E7ACDD67657}" presName="ParentAccent3" presStyleLbl="alignNode1" presStyleIdx="2" presStyleCnt="42"/>
      <dgm:spPr/>
    </dgm:pt>
    <dgm:pt modelId="{FB282053-9D67-4330-B87D-F216D09BA08A}" type="pres">
      <dgm:prSet presAssocID="{20CAC333-CCFF-4802-B372-7E7ACDD67657}" presName="ParentAccent4" presStyleLbl="alignNode1" presStyleIdx="3" presStyleCnt="42"/>
      <dgm:spPr/>
    </dgm:pt>
    <dgm:pt modelId="{0F62A6E9-F7C7-449A-ADD9-EF81E0246B75}" type="pres">
      <dgm:prSet presAssocID="{20CAC333-CCFF-4802-B372-7E7ACDD67657}" presName="ParentAccent5" presStyleLbl="alignNode1" presStyleIdx="4" presStyleCnt="42"/>
      <dgm:spPr/>
    </dgm:pt>
    <dgm:pt modelId="{4B28E085-EDBB-4C83-A51B-5BF681DEE8FA}" type="pres">
      <dgm:prSet presAssocID="{20CAC333-CCFF-4802-B372-7E7ACDD67657}" presName="ParentAccent6" presStyleLbl="alignNode1" presStyleIdx="5" presStyleCnt="42"/>
      <dgm:spPr/>
    </dgm:pt>
    <dgm:pt modelId="{75DEBC5C-E71D-4F74-A785-1BB61EDB6044}" type="pres">
      <dgm:prSet presAssocID="{20CAC333-CCFF-4802-B372-7E7ACDD67657}" presName="ParentAccent7" presStyleLbl="alignNode1" presStyleIdx="6" presStyleCnt="42"/>
      <dgm:spPr/>
    </dgm:pt>
    <dgm:pt modelId="{ABBF4D2C-1011-48AE-A3BA-D247DCB8EEF6}" type="pres">
      <dgm:prSet presAssocID="{20CAC333-CCFF-4802-B372-7E7ACDD67657}" presName="ParentAccent8" presStyleLbl="alignNode1" presStyleIdx="7" presStyleCnt="42"/>
      <dgm:spPr/>
    </dgm:pt>
    <dgm:pt modelId="{F09A0DE1-BB97-46A5-9C38-ED6350D3CC02}" type="pres">
      <dgm:prSet presAssocID="{20CAC333-CCFF-4802-B372-7E7ACDD67657}" presName="ParentAccent9" presStyleLbl="alignNode1" presStyleIdx="8" presStyleCnt="42"/>
      <dgm:spPr/>
    </dgm:pt>
    <dgm:pt modelId="{5B0B56EE-0537-46E1-A16C-2F09704C5525}" type="pres">
      <dgm:prSet presAssocID="{20CAC333-CCFF-4802-B372-7E7ACDD67657}" presName="ParentAccent10" presStyleLbl="alignNode1" presStyleIdx="9" presStyleCnt="42"/>
      <dgm:spPr/>
    </dgm:pt>
    <dgm:pt modelId="{6C555E4E-C2CF-426E-922F-6612026534CD}" type="pres">
      <dgm:prSet presAssocID="{20CAC333-CCFF-4802-B372-7E7ACDD67657}" presName="Parent" presStyleLbl="alignNode1" presStyleIdx="10" presStyleCnt="42">
        <dgm:presLayoutVars>
          <dgm:chMax val="5"/>
          <dgm:chPref val="3"/>
          <dgm:bulletEnabled val="1"/>
        </dgm:presLayoutVars>
      </dgm:prSet>
      <dgm:spPr/>
    </dgm:pt>
    <dgm:pt modelId="{68FF96FB-77B3-4254-8082-301E24F9D58B}" type="pres">
      <dgm:prSet presAssocID="{41141733-9E41-4E20-A475-3D51AAAFC9AD}" presName="Child1Accent1" presStyleLbl="alignNode1" presStyleIdx="11" presStyleCnt="42"/>
      <dgm:spPr/>
    </dgm:pt>
    <dgm:pt modelId="{BCBCAF40-EBA3-4EEE-B3CC-73A81CBF71A3}" type="pres">
      <dgm:prSet presAssocID="{41141733-9E41-4E20-A475-3D51AAAFC9AD}" presName="Child1Accent2" presStyleLbl="alignNode1" presStyleIdx="12" presStyleCnt="42"/>
      <dgm:spPr/>
    </dgm:pt>
    <dgm:pt modelId="{DF53A45E-D95D-43A1-830E-10E4BD8D815C}" type="pres">
      <dgm:prSet presAssocID="{41141733-9E41-4E20-A475-3D51AAAFC9AD}" presName="Child1Accent3" presStyleLbl="alignNode1" presStyleIdx="13" presStyleCnt="42"/>
      <dgm:spPr/>
    </dgm:pt>
    <dgm:pt modelId="{2020B1C1-2B95-4222-A609-A69E76447015}" type="pres">
      <dgm:prSet presAssocID="{41141733-9E41-4E20-A475-3D51AAAFC9AD}" presName="Child1Accent4" presStyleLbl="alignNode1" presStyleIdx="14" presStyleCnt="42"/>
      <dgm:spPr/>
    </dgm:pt>
    <dgm:pt modelId="{A2666A8C-49C8-4AF6-ACAA-708C4CE19133}" type="pres">
      <dgm:prSet presAssocID="{41141733-9E41-4E20-A475-3D51AAAFC9AD}" presName="Child1Accent5" presStyleLbl="alignNode1" presStyleIdx="15" presStyleCnt="42"/>
      <dgm:spPr/>
    </dgm:pt>
    <dgm:pt modelId="{A00E49C9-E66A-480D-AC99-3D75963230A4}" type="pres">
      <dgm:prSet presAssocID="{41141733-9E41-4E20-A475-3D51AAAFC9AD}" presName="Child1Accent6" presStyleLbl="alignNode1" presStyleIdx="16" presStyleCnt="42"/>
      <dgm:spPr/>
    </dgm:pt>
    <dgm:pt modelId="{56FDD483-B7B4-4C5E-B0CD-466F7806DF1B}" type="pres">
      <dgm:prSet presAssocID="{41141733-9E41-4E20-A475-3D51AAAFC9AD}" presName="Child1Accent7" presStyleLbl="alignNode1" presStyleIdx="17" presStyleCnt="42"/>
      <dgm:spPr/>
    </dgm:pt>
    <dgm:pt modelId="{7CFB5F50-B595-4B70-86B3-D24A2F5C1E77}" type="pres">
      <dgm:prSet presAssocID="{41141733-9E41-4E20-A475-3D51AAAFC9AD}" presName="Child1Accent8" presStyleLbl="alignNode1" presStyleIdx="18" presStyleCnt="42"/>
      <dgm:spPr/>
    </dgm:pt>
    <dgm:pt modelId="{406A6001-CDE7-43A6-9DA5-74726342DB55}" type="pres">
      <dgm:prSet presAssocID="{41141733-9E41-4E20-A475-3D51AAAFC9AD}" presName="Child1Accent9" presStyleLbl="alignNode1" presStyleIdx="19" presStyleCnt="42"/>
      <dgm:spPr/>
    </dgm:pt>
    <dgm:pt modelId="{16D81973-5F34-480F-BB6B-67AE62A11308}" type="pres">
      <dgm:prSet presAssocID="{41141733-9E41-4E20-A475-3D51AAAFC9AD}" presName="Child1" presStyleLbl="revTx" presStyleIdx="0" presStyleCnt="4">
        <dgm:presLayoutVars>
          <dgm:chMax/>
          <dgm:chPref val="0"/>
          <dgm:bulletEnabled val="1"/>
        </dgm:presLayoutVars>
      </dgm:prSet>
      <dgm:spPr/>
    </dgm:pt>
    <dgm:pt modelId="{511CDF2B-1425-40F0-917C-CACD6764C1B5}" type="pres">
      <dgm:prSet presAssocID="{93C48446-956F-4A8F-89FE-064031912863}" presName="Child2Accent1" presStyleLbl="alignNode1" presStyleIdx="20" presStyleCnt="42"/>
      <dgm:spPr/>
    </dgm:pt>
    <dgm:pt modelId="{538FDF2A-6BF9-4877-AB93-1B7852099CFD}" type="pres">
      <dgm:prSet presAssocID="{93C48446-956F-4A8F-89FE-064031912863}" presName="Child2Accent2" presStyleLbl="alignNode1" presStyleIdx="21" presStyleCnt="42"/>
      <dgm:spPr/>
    </dgm:pt>
    <dgm:pt modelId="{9C42AF66-7493-4EAF-A01A-D5E4CAD91E89}" type="pres">
      <dgm:prSet presAssocID="{93C48446-956F-4A8F-89FE-064031912863}" presName="Child2Accent3" presStyleLbl="alignNode1" presStyleIdx="22" presStyleCnt="42"/>
      <dgm:spPr/>
    </dgm:pt>
    <dgm:pt modelId="{4B0A67ED-5FFE-4326-998D-05E969577CBD}" type="pres">
      <dgm:prSet presAssocID="{93C48446-956F-4A8F-89FE-064031912863}" presName="Child2Accent4" presStyleLbl="alignNode1" presStyleIdx="23" presStyleCnt="42"/>
      <dgm:spPr/>
    </dgm:pt>
    <dgm:pt modelId="{9618C409-83FF-404A-9647-521AD668B940}" type="pres">
      <dgm:prSet presAssocID="{93C48446-956F-4A8F-89FE-064031912863}" presName="Child2Accent5" presStyleLbl="alignNode1" presStyleIdx="24" presStyleCnt="42"/>
      <dgm:spPr/>
    </dgm:pt>
    <dgm:pt modelId="{D70C59EC-02B4-4303-86DF-822EECAF8D09}" type="pres">
      <dgm:prSet presAssocID="{93C48446-956F-4A8F-89FE-064031912863}" presName="Child2Accent6" presStyleLbl="alignNode1" presStyleIdx="25" presStyleCnt="42"/>
      <dgm:spPr/>
    </dgm:pt>
    <dgm:pt modelId="{D272635C-B511-4841-847B-C8C739726165}" type="pres">
      <dgm:prSet presAssocID="{93C48446-956F-4A8F-89FE-064031912863}" presName="Child2Accent7" presStyleLbl="alignNode1" presStyleIdx="26" presStyleCnt="42"/>
      <dgm:spPr/>
    </dgm:pt>
    <dgm:pt modelId="{32DB8C44-1BC9-49E9-877A-1E1271F3D0F6}" type="pres">
      <dgm:prSet presAssocID="{93C48446-956F-4A8F-89FE-064031912863}" presName="Child2" presStyleLbl="revTx" presStyleIdx="1" presStyleCnt="4">
        <dgm:presLayoutVars>
          <dgm:chMax/>
          <dgm:chPref val="0"/>
          <dgm:bulletEnabled val="1"/>
        </dgm:presLayoutVars>
      </dgm:prSet>
      <dgm:spPr/>
    </dgm:pt>
    <dgm:pt modelId="{8E60B57D-B8EE-43B6-AC85-BEE0DC60C882}" type="pres">
      <dgm:prSet presAssocID="{0A4CB164-75E7-4255-8977-6BF834D01121}" presName="Child3Accent1" presStyleLbl="alignNode1" presStyleIdx="27" presStyleCnt="42"/>
      <dgm:spPr/>
    </dgm:pt>
    <dgm:pt modelId="{47D3E911-A3BE-404B-85BC-64D9D0EE696A}" type="pres">
      <dgm:prSet presAssocID="{0A4CB164-75E7-4255-8977-6BF834D01121}" presName="Child3Accent2" presStyleLbl="alignNode1" presStyleIdx="28" presStyleCnt="42"/>
      <dgm:spPr/>
    </dgm:pt>
    <dgm:pt modelId="{6D02D36E-7FD9-4843-8E35-6EB6B38ED0B4}" type="pres">
      <dgm:prSet presAssocID="{0A4CB164-75E7-4255-8977-6BF834D01121}" presName="Child3Accent3" presStyleLbl="alignNode1" presStyleIdx="29" presStyleCnt="42"/>
      <dgm:spPr/>
    </dgm:pt>
    <dgm:pt modelId="{5D132440-32C7-490F-99F8-8EEFF8816AD5}" type="pres">
      <dgm:prSet presAssocID="{0A4CB164-75E7-4255-8977-6BF834D01121}" presName="Child3Accent4" presStyleLbl="alignNode1" presStyleIdx="30" presStyleCnt="42"/>
      <dgm:spPr/>
    </dgm:pt>
    <dgm:pt modelId="{79DFCD88-12C0-46C2-A5E7-883A57B7B32B}" type="pres">
      <dgm:prSet presAssocID="{0A4CB164-75E7-4255-8977-6BF834D01121}" presName="Child3Accent5" presStyleLbl="alignNode1" presStyleIdx="31" presStyleCnt="42"/>
      <dgm:spPr/>
    </dgm:pt>
    <dgm:pt modelId="{CCA9585F-2AFE-4973-A01D-C1A3BE16BAAA}" type="pres">
      <dgm:prSet presAssocID="{0A4CB164-75E7-4255-8977-6BF834D01121}" presName="Child3Accent6" presStyleLbl="alignNode1" presStyleIdx="32" presStyleCnt="42"/>
      <dgm:spPr/>
    </dgm:pt>
    <dgm:pt modelId="{F8C66F57-EE93-448D-A152-7960D14D5D74}" type="pres">
      <dgm:prSet presAssocID="{0A4CB164-75E7-4255-8977-6BF834D01121}" presName="Child3Accent7" presStyleLbl="alignNode1" presStyleIdx="33" presStyleCnt="42"/>
      <dgm:spPr/>
    </dgm:pt>
    <dgm:pt modelId="{6BFF5DC8-7983-4C34-A71A-66606C0708D6}" type="pres">
      <dgm:prSet presAssocID="{0A4CB164-75E7-4255-8977-6BF834D01121}" presName="Child3" presStyleLbl="revTx" presStyleIdx="2" presStyleCnt="4">
        <dgm:presLayoutVars>
          <dgm:chMax/>
          <dgm:chPref val="0"/>
          <dgm:bulletEnabled val="1"/>
        </dgm:presLayoutVars>
      </dgm:prSet>
      <dgm:spPr/>
    </dgm:pt>
    <dgm:pt modelId="{D502D686-D78E-4441-90FB-076D520FEB3F}" type="pres">
      <dgm:prSet presAssocID="{56373491-1421-4641-9A4D-041C670F7B00}" presName="Child4Accent1" presStyleLbl="alignNode1" presStyleIdx="34" presStyleCnt="42"/>
      <dgm:spPr/>
    </dgm:pt>
    <dgm:pt modelId="{F1ECDD12-4C5C-45F1-9C69-A37F8163D6AD}" type="pres">
      <dgm:prSet presAssocID="{56373491-1421-4641-9A4D-041C670F7B00}" presName="Child4Accent2" presStyleLbl="alignNode1" presStyleIdx="35" presStyleCnt="42"/>
      <dgm:spPr/>
    </dgm:pt>
    <dgm:pt modelId="{78A914A5-320B-4E2E-B69A-1F3554875BEB}" type="pres">
      <dgm:prSet presAssocID="{56373491-1421-4641-9A4D-041C670F7B00}" presName="Child4Accent3" presStyleLbl="alignNode1" presStyleIdx="36" presStyleCnt="42"/>
      <dgm:spPr/>
    </dgm:pt>
    <dgm:pt modelId="{2EE0418A-4B76-4442-8144-C94605401BE8}" type="pres">
      <dgm:prSet presAssocID="{56373491-1421-4641-9A4D-041C670F7B00}" presName="Child4Accent4" presStyleLbl="alignNode1" presStyleIdx="37" presStyleCnt="42"/>
      <dgm:spPr/>
    </dgm:pt>
    <dgm:pt modelId="{9AD9AD96-0BD1-4A02-98BA-2837551DBDE0}" type="pres">
      <dgm:prSet presAssocID="{56373491-1421-4641-9A4D-041C670F7B00}" presName="Child4Accent5" presStyleLbl="alignNode1" presStyleIdx="38" presStyleCnt="42"/>
      <dgm:spPr/>
    </dgm:pt>
    <dgm:pt modelId="{035E3498-73AE-4C3D-933E-BDA3CB22CAD3}" type="pres">
      <dgm:prSet presAssocID="{56373491-1421-4641-9A4D-041C670F7B00}" presName="Child4Accent6" presStyleLbl="alignNode1" presStyleIdx="39" presStyleCnt="42"/>
      <dgm:spPr/>
    </dgm:pt>
    <dgm:pt modelId="{704E3A14-8289-4ECA-9EB4-2B358D41FA23}" type="pres">
      <dgm:prSet presAssocID="{56373491-1421-4641-9A4D-041C670F7B00}" presName="Child4Accent7" presStyleLbl="alignNode1" presStyleIdx="40" presStyleCnt="42"/>
      <dgm:spPr/>
    </dgm:pt>
    <dgm:pt modelId="{2351CB13-8AE6-423C-BE5F-F623EA428B3B}" type="pres">
      <dgm:prSet presAssocID="{56373491-1421-4641-9A4D-041C670F7B00}" presName="Child4Accent8" presStyleLbl="alignNode1" presStyleIdx="41" presStyleCnt="42"/>
      <dgm:spPr/>
    </dgm:pt>
    <dgm:pt modelId="{9538F7A2-C453-441F-A2FB-30968BC7D30A}" type="pres">
      <dgm:prSet presAssocID="{56373491-1421-4641-9A4D-041C670F7B00}" presName="Child4" presStyleLbl="revTx" presStyleIdx="3" presStyleCnt="4">
        <dgm:presLayoutVars>
          <dgm:chMax/>
          <dgm:chPref val="0"/>
          <dgm:bulletEnabled val="1"/>
        </dgm:presLayoutVars>
      </dgm:prSet>
      <dgm:spPr/>
    </dgm:pt>
  </dgm:ptLst>
  <dgm:cxnLst>
    <dgm:cxn modelId="{0C187D14-0033-4AC1-BEE0-13815F7573B1}" type="presOf" srcId="{56373491-1421-4641-9A4D-041C670F7B00}" destId="{9538F7A2-C453-441F-A2FB-30968BC7D30A}" srcOrd="0" destOrd="0" presId="urn:microsoft.com/office/officeart/2011/layout/ConvergingText"/>
    <dgm:cxn modelId="{F059411B-2797-4C5A-A293-68F3E4C30F97}" srcId="{20CAC333-CCFF-4802-B372-7E7ACDD67657}" destId="{56373491-1421-4641-9A4D-041C670F7B00}" srcOrd="3" destOrd="0" parTransId="{29E91308-18D4-4D50-A3E0-C4DB85CD6D6A}" sibTransId="{84A5B0D5-45DB-4795-B507-AE80055E2F3B}"/>
    <dgm:cxn modelId="{02B2591D-D3EE-451A-9C7F-A0D0DB7AD8FD}" type="presOf" srcId="{0A4CB164-75E7-4255-8977-6BF834D01121}" destId="{6BFF5DC8-7983-4C34-A71A-66606C0708D6}" srcOrd="0" destOrd="0" presId="urn:microsoft.com/office/officeart/2011/layout/ConvergingText"/>
    <dgm:cxn modelId="{EB2F352D-CC30-44FA-850E-48754EEC4A55}" srcId="{20CAC333-CCFF-4802-B372-7E7ACDD67657}" destId="{93C48446-956F-4A8F-89FE-064031912863}" srcOrd="1" destOrd="0" parTransId="{931E372C-4B86-453E-9C61-D79B93F3814C}" sibTransId="{17D29DBE-BC27-4278-B6B1-C1330A43337C}"/>
    <dgm:cxn modelId="{71F4594B-6B29-4B84-94D0-436CF5F8E726}" type="presOf" srcId="{20CAC333-CCFF-4802-B372-7E7ACDD67657}" destId="{6C555E4E-C2CF-426E-922F-6612026534CD}" srcOrd="0" destOrd="0" presId="urn:microsoft.com/office/officeart/2011/layout/ConvergingText"/>
    <dgm:cxn modelId="{2A7B6584-6C1F-40F5-B305-313337E79040}" srcId="{20CAC333-CCFF-4802-B372-7E7ACDD67657}" destId="{0A4CB164-75E7-4255-8977-6BF834D01121}" srcOrd="2" destOrd="0" parTransId="{C24459A6-A460-49F4-A900-1CF571AA6F96}" sibTransId="{D59D34C6-327A-480E-B88B-D6DCA6E13F40}"/>
    <dgm:cxn modelId="{6EB5308D-3662-43D8-A38D-AF593C0EBBE5}" srcId="{20CAC333-CCFF-4802-B372-7E7ACDD67657}" destId="{41141733-9E41-4E20-A475-3D51AAAFC9AD}" srcOrd="0" destOrd="0" parTransId="{20B7684B-E553-4751-AA20-0947CFAB0D15}" sibTransId="{2930EA1C-2574-4677-83E9-CFF29356C79E}"/>
    <dgm:cxn modelId="{1E18CFD7-E560-4AEE-9BCF-9FFBF3FD47EA}" type="presOf" srcId="{41141733-9E41-4E20-A475-3D51AAAFC9AD}" destId="{16D81973-5F34-480F-BB6B-67AE62A11308}" srcOrd="0" destOrd="0" presId="urn:microsoft.com/office/officeart/2011/layout/ConvergingText"/>
    <dgm:cxn modelId="{5D6116E3-3E31-46D7-B7D2-4B620EB031AD}" srcId="{DA35569E-61C4-4854-A8C8-1CA010C45E19}" destId="{20CAC333-CCFF-4802-B372-7E7ACDD67657}" srcOrd="0" destOrd="0" parTransId="{D9148E87-E6C6-418B-B898-D68E1A507D86}" sibTransId="{31911DAB-1F14-4C41-9447-B30D5917BF06}"/>
    <dgm:cxn modelId="{9ECF1DF5-CF87-4190-8417-6BD4BA5853DF}" type="presOf" srcId="{93C48446-956F-4A8F-89FE-064031912863}" destId="{32DB8C44-1BC9-49E9-877A-1E1271F3D0F6}" srcOrd="0" destOrd="0" presId="urn:microsoft.com/office/officeart/2011/layout/ConvergingText"/>
    <dgm:cxn modelId="{0B524FFD-53B1-44E7-B994-349B282C34F6}" type="presOf" srcId="{DA35569E-61C4-4854-A8C8-1CA010C45E19}" destId="{72D7C253-3D44-4E53-BCC6-6285C89E0DDE}" srcOrd="0" destOrd="0" presId="urn:microsoft.com/office/officeart/2011/layout/ConvergingText"/>
    <dgm:cxn modelId="{BBE39E0F-44B0-4780-B878-0D77691F0EEC}" type="presParOf" srcId="{72D7C253-3D44-4E53-BCC6-6285C89E0DDE}" destId="{89A45112-1AA5-4514-AE45-C482282399FD}" srcOrd="0" destOrd="0" presId="urn:microsoft.com/office/officeart/2011/layout/ConvergingText"/>
    <dgm:cxn modelId="{551B5AE7-4148-40B8-9A1F-02F42AFE353A}" type="presParOf" srcId="{89A45112-1AA5-4514-AE45-C482282399FD}" destId="{57A80065-588B-4BAD-AA39-2B8A4D3090EE}" srcOrd="0" destOrd="0" presId="urn:microsoft.com/office/officeart/2011/layout/ConvergingText"/>
    <dgm:cxn modelId="{3485A10D-2957-4092-ADE1-C00B639F77E2}" type="presParOf" srcId="{89A45112-1AA5-4514-AE45-C482282399FD}" destId="{664B4B84-B523-4CFD-9DF8-A3CF91307970}" srcOrd="1" destOrd="0" presId="urn:microsoft.com/office/officeart/2011/layout/ConvergingText"/>
    <dgm:cxn modelId="{964F01A5-0AE8-460E-8D70-02A1D969781E}" type="presParOf" srcId="{89A45112-1AA5-4514-AE45-C482282399FD}" destId="{B889BE4A-94D8-4FBC-9D5F-2FB5047707A3}" srcOrd="2" destOrd="0" presId="urn:microsoft.com/office/officeart/2011/layout/ConvergingText"/>
    <dgm:cxn modelId="{0AF43B32-9248-41FB-BE7E-F1B86003BF0B}" type="presParOf" srcId="{89A45112-1AA5-4514-AE45-C482282399FD}" destId="{FB282053-9D67-4330-B87D-F216D09BA08A}" srcOrd="3" destOrd="0" presId="urn:microsoft.com/office/officeart/2011/layout/ConvergingText"/>
    <dgm:cxn modelId="{B4940CE6-A27B-4D9F-86BB-A519CB0046CB}" type="presParOf" srcId="{89A45112-1AA5-4514-AE45-C482282399FD}" destId="{0F62A6E9-F7C7-449A-ADD9-EF81E0246B75}" srcOrd="4" destOrd="0" presId="urn:microsoft.com/office/officeart/2011/layout/ConvergingText"/>
    <dgm:cxn modelId="{7B478413-A68E-4ECF-BF90-C343C5913DAA}" type="presParOf" srcId="{89A45112-1AA5-4514-AE45-C482282399FD}" destId="{4B28E085-EDBB-4C83-A51B-5BF681DEE8FA}" srcOrd="5" destOrd="0" presId="urn:microsoft.com/office/officeart/2011/layout/ConvergingText"/>
    <dgm:cxn modelId="{B9B7FE3B-739D-4695-9C3A-A07727975FA7}" type="presParOf" srcId="{89A45112-1AA5-4514-AE45-C482282399FD}" destId="{75DEBC5C-E71D-4F74-A785-1BB61EDB6044}" srcOrd="6" destOrd="0" presId="urn:microsoft.com/office/officeart/2011/layout/ConvergingText"/>
    <dgm:cxn modelId="{5F428726-B1C3-4360-A288-E5EF99E6C26D}" type="presParOf" srcId="{89A45112-1AA5-4514-AE45-C482282399FD}" destId="{ABBF4D2C-1011-48AE-A3BA-D247DCB8EEF6}" srcOrd="7" destOrd="0" presId="urn:microsoft.com/office/officeart/2011/layout/ConvergingText"/>
    <dgm:cxn modelId="{AE875289-0EEE-479F-A3F0-971BB815B84E}" type="presParOf" srcId="{89A45112-1AA5-4514-AE45-C482282399FD}" destId="{F09A0DE1-BB97-46A5-9C38-ED6350D3CC02}" srcOrd="8" destOrd="0" presId="urn:microsoft.com/office/officeart/2011/layout/ConvergingText"/>
    <dgm:cxn modelId="{ED28F53B-BCBC-446D-A756-662A7220F810}" type="presParOf" srcId="{89A45112-1AA5-4514-AE45-C482282399FD}" destId="{5B0B56EE-0537-46E1-A16C-2F09704C5525}" srcOrd="9" destOrd="0" presId="urn:microsoft.com/office/officeart/2011/layout/ConvergingText"/>
    <dgm:cxn modelId="{221D34F4-C0D2-4B77-988E-2B99E739D65C}" type="presParOf" srcId="{89A45112-1AA5-4514-AE45-C482282399FD}" destId="{6C555E4E-C2CF-426E-922F-6612026534CD}" srcOrd="10" destOrd="0" presId="urn:microsoft.com/office/officeart/2011/layout/ConvergingText"/>
    <dgm:cxn modelId="{D4FB0C87-41B0-48FC-9330-2B1AB67EC5A2}" type="presParOf" srcId="{89A45112-1AA5-4514-AE45-C482282399FD}" destId="{68FF96FB-77B3-4254-8082-301E24F9D58B}" srcOrd="11" destOrd="0" presId="urn:microsoft.com/office/officeart/2011/layout/ConvergingText"/>
    <dgm:cxn modelId="{4E763700-0AC4-4BE4-87EF-110B40F64143}" type="presParOf" srcId="{89A45112-1AA5-4514-AE45-C482282399FD}" destId="{BCBCAF40-EBA3-4EEE-B3CC-73A81CBF71A3}" srcOrd="12" destOrd="0" presId="urn:microsoft.com/office/officeart/2011/layout/ConvergingText"/>
    <dgm:cxn modelId="{3753605D-7CA1-4C4D-9197-B31867062D4A}" type="presParOf" srcId="{89A45112-1AA5-4514-AE45-C482282399FD}" destId="{DF53A45E-D95D-43A1-830E-10E4BD8D815C}" srcOrd="13" destOrd="0" presId="urn:microsoft.com/office/officeart/2011/layout/ConvergingText"/>
    <dgm:cxn modelId="{BA9A64A6-F425-4819-A345-4F981B2B8E92}" type="presParOf" srcId="{89A45112-1AA5-4514-AE45-C482282399FD}" destId="{2020B1C1-2B95-4222-A609-A69E76447015}" srcOrd="14" destOrd="0" presId="urn:microsoft.com/office/officeart/2011/layout/ConvergingText"/>
    <dgm:cxn modelId="{B2D53CF0-56D2-4AE2-ADBC-800D626A2CD0}" type="presParOf" srcId="{89A45112-1AA5-4514-AE45-C482282399FD}" destId="{A2666A8C-49C8-4AF6-ACAA-708C4CE19133}" srcOrd="15" destOrd="0" presId="urn:microsoft.com/office/officeart/2011/layout/ConvergingText"/>
    <dgm:cxn modelId="{72B1D06D-A47D-4A46-9D3E-F2E827C3EF85}" type="presParOf" srcId="{89A45112-1AA5-4514-AE45-C482282399FD}" destId="{A00E49C9-E66A-480D-AC99-3D75963230A4}" srcOrd="16" destOrd="0" presId="urn:microsoft.com/office/officeart/2011/layout/ConvergingText"/>
    <dgm:cxn modelId="{E4479AAE-608B-4FD8-9306-38784A9B9B64}" type="presParOf" srcId="{89A45112-1AA5-4514-AE45-C482282399FD}" destId="{56FDD483-B7B4-4C5E-B0CD-466F7806DF1B}" srcOrd="17" destOrd="0" presId="urn:microsoft.com/office/officeart/2011/layout/ConvergingText"/>
    <dgm:cxn modelId="{902EF33E-E3D8-4568-813B-E06E3CDC107C}" type="presParOf" srcId="{89A45112-1AA5-4514-AE45-C482282399FD}" destId="{7CFB5F50-B595-4B70-86B3-D24A2F5C1E77}" srcOrd="18" destOrd="0" presId="urn:microsoft.com/office/officeart/2011/layout/ConvergingText"/>
    <dgm:cxn modelId="{8935B817-C6E2-4E55-BB51-B61AEB562ED0}" type="presParOf" srcId="{89A45112-1AA5-4514-AE45-C482282399FD}" destId="{406A6001-CDE7-43A6-9DA5-74726342DB55}" srcOrd="19" destOrd="0" presId="urn:microsoft.com/office/officeart/2011/layout/ConvergingText"/>
    <dgm:cxn modelId="{709774D8-D99A-499D-9649-0ABD978DE725}" type="presParOf" srcId="{89A45112-1AA5-4514-AE45-C482282399FD}" destId="{16D81973-5F34-480F-BB6B-67AE62A11308}" srcOrd="20" destOrd="0" presId="urn:microsoft.com/office/officeart/2011/layout/ConvergingText"/>
    <dgm:cxn modelId="{B9A3BEC0-5ACC-4EE5-B077-9AECDE271594}" type="presParOf" srcId="{89A45112-1AA5-4514-AE45-C482282399FD}" destId="{511CDF2B-1425-40F0-917C-CACD6764C1B5}" srcOrd="21" destOrd="0" presId="urn:microsoft.com/office/officeart/2011/layout/ConvergingText"/>
    <dgm:cxn modelId="{721CCB57-E773-440F-A75E-9B6119A6C7E3}" type="presParOf" srcId="{89A45112-1AA5-4514-AE45-C482282399FD}" destId="{538FDF2A-6BF9-4877-AB93-1B7852099CFD}" srcOrd="22" destOrd="0" presId="urn:microsoft.com/office/officeart/2011/layout/ConvergingText"/>
    <dgm:cxn modelId="{6DCB0219-2487-4DD6-9F76-2FAE7A76CDE8}" type="presParOf" srcId="{89A45112-1AA5-4514-AE45-C482282399FD}" destId="{9C42AF66-7493-4EAF-A01A-D5E4CAD91E89}" srcOrd="23" destOrd="0" presId="urn:microsoft.com/office/officeart/2011/layout/ConvergingText"/>
    <dgm:cxn modelId="{ED50E30E-FB70-4197-BAEF-7EEE579B88EA}" type="presParOf" srcId="{89A45112-1AA5-4514-AE45-C482282399FD}" destId="{4B0A67ED-5FFE-4326-998D-05E969577CBD}" srcOrd="24" destOrd="0" presId="urn:microsoft.com/office/officeart/2011/layout/ConvergingText"/>
    <dgm:cxn modelId="{1F9F5F9C-A2AB-4E78-93BA-E530819B1FBC}" type="presParOf" srcId="{89A45112-1AA5-4514-AE45-C482282399FD}" destId="{9618C409-83FF-404A-9647-521AD668B940}" srcOrd="25" destOrd="0" presId="urn:microsoft.com/office/officeart/2011/layout/ConvergingText"/>
    <dgm:cxn modelId="{4AF03645-5AFE-4591-B7BB-ECD3628006D0}" type="presParOf" srcId="{89A45112-1AA5-4514-AE45-C482282399FD}" destId="{D70C59EC-02B4-4303-86DF-822EECAF8D09}" srcOrd="26" destOrd="0" presId="urn:microsoft.com/office/officeart/2011/layout/ConvergingText"/>
    <dgm:cxn modelId="{6709851B-8DEF-495B-AB29-F9FD8083C0D4}" type="presParOf" srcId="{89A45112-1AA5-4514-AE45-C482282399FD}" destId="{D272635C-B511-4841-847B-C8C739726165}" srcOrd="27" destOrd="0" presId="urn:microsoft.com/office/officeart/2011/layout/ConvergingText"/>
    <dgm:cxn modelId="{38A681FC-80F7-4890-A950-2D5E3A103C5E}" type="presParOf" srcId="{89A45112-1AA5-4514-AE45-C482282399FD}" destId="{32DB8C44-1BC9-49E9-877A-1E1271F3D0F6}" srcOrd="28" destOrd="0" presId="urn:microsoft.com/office/officeart/2011/layout/ConvergingText"/>
    <dgm:cxn modelId="{4CC721F4-92EE-4A80-8641-E5E47FA62267}" type="presParOf" srcId="{89A45112-1AA5-4514-AE45-C482282399FD}" destId="{8E60B57D-B8EE-43B6-AC85-BEE0DC60C882}" srcOrd="29" destOrd="0" presId="urn:microsoft.com/office/officeart/2011/layout/ConvergingText"/>
    <dgm:cxn modelId="{A7FEF820-2B10-4346-9744-893E11A44274}" type="presParOf" srcId="{89A45112-1AA5-4514-AE45-C482282399FD}" destId="{47D3E911-A3BE-404B-85BC-64D9D0EE696A}" srcOrd="30" destOrd="0" presId="urn:microsoft.com/office/officeart/2011/layout/ConvergingText"/>
    <dgm:cxn modelId="{0F261A3D-AB5B-4FBB-8E9F-21053C3CC428}" type="presParOf" srcId="{89A45112-1AA5-4514-AE45-C482282399FD}" destId="{6D02D36E-7FD9-4843-8E35-6EB6B38ED0B4}" srcOrd="31" destOrd="0" presId="urn:microsoft.com/office/officeart/2011/layout/ConvergingText"/>
    <dgm:cxn modelId="{CCEC20D6-323A-4D07-A625-0B1B2D18F47C}" type="presParOf" srcId="{89A45112-1AA5-4514-AE45-C482282399FD}" destId="{5D132440-32C7-490F-99F8-8EEFF8816AD5}" srcOrd="32" destOrd="0" presId="urn:microsoft.com/office/officeart/2011/layout/ConvergingText"/>
    <dgm:cxn modelId="{A7927B3E-2FB9-4631-A394-FAE2CCFBFDA6}" type="presParOf" srcId="{89A45112-1AA5-4514-AE45-C482282399FD}" destId="{79DFCD88-12C0-46C2-A5E7-883A57B7B32B}" srcOrd="33" destOrd="0" presId="urn:microsoft.com/office/officeart/2011/layout/ConvergingText"/>
    <dgm:cxn modelId="{A72E79CE-0EC6-4554-80C4-5BFDB959DB07}" type="presParOf" srcId="{89A45112-1AA5-4514-AE45-C482282399FD}" destId="{CCA9585F-2AFE-4973-A01D-C1A3BE16BAAA}" srcOrd="34" destOrd="0" presId="urn:microsoft.com/office/officeart/2011/layout/ConvergingText"/>
    <dgm:cxn modelId="{400320CC-7EDF-4EC6-A8FD-80D017A95744}" type="presParOf" srcId="{89A45112-1AA5-4514-AE45-C482282399FD}" destId="{F8C66F57-EE93-448D-A152-7960D14D5D74}" srcOrd="35" destOrd="0" presId="urn:microsoft.com/office/officeart/2011/layout/ConvergingText"/>
    <dgm:cxn modelId="{95D8B1D6-EE14-4BED-BA56-BA7DB8F4C091}" type="presParOf" srcId="{89A45112-1AA5-4514-AE45-C482282399FD}" destId="{6BFF5DC8-7983-4C34-A71A-66606C0708D6}" srcOrd="36" destOrd="0" presId="urn:microsoft.com/office/officeart/2011/layout/ConvergingText"/>
    <dgm:cxn modelId="{399F3BDB-8057-4DCF-85F0-82D11FEAA040}" type="presParOf" srcId="{89A45112-1AA5-4514-AE45-C482282399FD}" destId="{D502D686-D78E-4441-90FB-076D520FEB3F}" srcOrd="37" destOrd="0" presId="urn:microsoft.com/office/officeart/2011/layout/ConvergingText"/>
    <dgm:cxn modelId="{FE38BA5E-B1E5-42E7-9899-BC12EFC46402}" type="presParOf" srcId="{89A45112-1AA5-4514-AE45-C482282399FD}" destId="{F1ECDD12-4C5C-45F1-9C69-A37F8163D6AD}" srcOrd="38" destOrd="0" presId="urn:microsoft.com/office/officeart/2011/layout/ConvergingText"/>
    <dgm:cxn modelId="{D1F2E60D-51AD-464B-9F1E-9A63B487CA4A}" type="presParOf" srcId="{89A45112-1AA5-4514-AE45-C482282399FD}" destId="{78A914A5-320B-4E2E-B69A-1F3554875BEB}" srcOrd="39" destOrd="0" presId="urn:microsoft.com/office/officeart/2011/layout/ConvergingText"/>
    <dgm:cxn modelId="{7A97C679-216F-4CE3-AD85-A5C6D2516833}" type="presParOf" srcId="{89A45112-1AA5-4514-AE45-C482282399FD}" destId="{2EE0418A-4B76-4442-8144-C94605401BE8}" srcOrd="40" destOrd="0" presId="urn:microsoft.com/office/officeart/2011/layout/ConvergingText"/>
    <dgm:cxn modelId="{9A2D784E-AFAB-439E-B9F6-6087E60A77B7}" type="presParOf" srcId="{89A45112-1AA5-4514-AE45-C482282399FD}" destId="{9AD9AD96-0BD1-4A02-98BA-2837551DBDE0}" srcOrd="41" destOrd="0" presId="urn:microsoft.com/office/officeart/2011/layout/ConvergingText"/>
    <dgm:cxn modelId="{BFAAFB9B-0D0D-4A46-AC47-A5DD94B7B27C}" type="presParOf" srcId="{89A45112-1AA5-4514-AE45-C482282399FD}" destId="{035E3498-73AE-4C3D-933E-BDA3CB22CAD3}" srcOrd="42" destOrd="0" presId="urn:microsoft.com/office/officeart/2011/layout/ConvergingText"/>
    <dgm:cxn modelId="{5FC58C45-9192-4441-935D-C3C7A8CD81DC}" type="presParOf" srcId="{89A45112-1AA5-4514-AE45-C482282399FD}" destId="{704E3A14-8289-4ECA-9EB4-2B358D41FA23}" srcOrd="43" destOrd="0" presId="urn:microsoft.com/office/officeart/2011/layout/ConvergingText"/>
    <dgm:cxn modelId="{6E6581A5-CF9F-44C4-ADDF-4E1A1ADB639E}" type="presParOf" srcId="{89A45112-1AA5-4514-AE45-C482282399FD}" destId="{2351CB13-8AE6-423C-BE5F-F623EA428B3B}" srcOrd="44" destOrd="0" presId="urn:microsoft.com/office/officeart/2011/layout/ConvergingText"/>
    <dgm:cxn modelId="{5E77F890-2C9E-4F81-B89F-460FF3B47C84}" type="presParOf" srcId="{89A45112-1AA5-4514-AE45-C482282399FD}" destId="{9538F7A2-C453-441F-A2FB-30968BC7D30A}" srcOrd="45"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What are we trying to Do?</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Data exploration</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Analysis Results</a:t>
          </a:r>
        </a:p>
      </dsp:txBody>
      <dsp:txXfrm>
        <a:off x="7041543" y="2695306"/>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80065-588B-4BAD-AA39-2B8A4D3090EE}">
      <dsp:nvSpPr>
        <dsp:cNvPr id="0" name=""/>
        <dsp:cNvSpPr/>
      </dsp:nvSpPr>
      <dsp:spPr>
        <a:xfrm>
          <a:off x="3682284" y="1672273"/>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4B4B84-B523-4CFD-9DF8-A3CF91307970}">
      <dsp:nvSpPr>
        <dsp:cNvPr id="0" name=""/>
        <dsp:cNvSpPr/>
      </dsp:nvSpPr>
      <dsp:spPr>
        <a:xfrm>
          <a:off x="3485986" y="1672273"/>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89BE4A-94D8-4FBC-9D5F-2FB5047707A3}">
      <dsp:nvSpPr>
        <dsp:cNvPr id="0" name=""/>
        <dsp:cNvSpPr/>
      </dsp:nvSpPr>
      <dsp:spPr>
        <a:xfrm>
          <a:off x="3290068" y="1672273"/>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282053-9D67-4330-B87D-F216D09BA08A}">
      <dsp:nvSpPr>
        <dsp:cNvPr id="0" name=""/>
        <dsp:cNvSpPr/>
      </dsp:nvSpPr>
      <dsp:spPr>
        <a:xfrm>
          <a:off x="3093770" y="1672273"/>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62A6E9-F7C7-449A-ADD9-EF81E0246B75}">
      <dsp:nvSpPr>
        <dsp:cNvPr id="0" name=""/>
        <dsp:cNvSpPr/>
      </dsp:nvSpPr>
      <dsp:spPr>
        <a:xfrm>
          <a:off x="2897473" y="1672273"/>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28E085-EDBB-4C83-A51B-5BF681DEE8FA}">
      <dsp:nvSpPr>
        <dsp:cNvPr id="0" name=""/>
        <dsp:cNvSpPr/>
      </dsp:nvSpPr>
      <dsp:spPr>
        <a:xfrm>
          <a:off x="2594310" y="1618651"/>
          <a:ext cx="214487" cy="21427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DEBC5C-E71D-4F74-A785-1BB61EDB6044}">
      <dsp:nvSpPr>
        <dsp:cNvPr id="0" name=""/>
        <dsp:cNvSpPr/>
      </dsp:nvSpPr>
      <dsp:spPr>
        <a:xfrm>
          <a:off x="3507587" y="1450955"/>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BF4D2C-1011-48AE-A3BA-D247DCB8EEF6}">
      <dsp:nvSpPr>
        <dsp:cNvPr id="0" name=""/>
        <dsp:cNvSpPr/>
      </dsp:nvSpPr>
      <dsp:spPr>
        <a:xfrm>
          <a:off x="3507587" y="1895040"/>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9A0DE1-BB97-46A5-9C38-ED6350D3CC02}">
      <dsp:nvSpPr>
        <dsp:cNvPr id="0" name=""/>
        <dsp:cNvSpPr/>
      </dsp:nvSpPr>
      <dsp:spPr>
        <a:xfrm>
          <a:off x="3603462" y="1547225"/>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0B56EE-0537-46E1-A16C-2F09704C5525}">
      <dsp:nvSpPr>
        <dsp:cNvPr id="0" name=""/>
        <dsp:cNvSpPr/>
      </dsp:nvSpPr>
      <dsp:spPr>
        <a:xfrm>
          <a:off x="3609525" y="1799391"/>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555E4E-C2CF-426E-922F-6612026534CD}">
      <dsp:nvSpPr>
        <dsp:cNvPr id="0" name=""/>
        <dsp:cNvSpPr/>
      </dsp:nvSpPr>
      <dsp:spPr>
        <a:xfrm>
          <a:off x="1429031" y="1181605"/>
          <a:ext cx="1084562" cy="108464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Merged Data</a:t>
          </a:r>
        </a:p>
      </dsp:txBody>
      <dsp:txXfrm>
        <a:off x="1587861" y="1340447"/>
        <a:ext cx="766902" cy="766960"/>
      </dsp:txXfrm>
    </dsp:sp>
    <dsp:sp modelId="{68FF96FB-77B3-4254-8082-301E24F9D58B}">
      <dsp:nvSpPr>
        <dsp:cNvPr id="0" name=""/>
        <dsp:cNvSpPr/>
      </dsp:nvSpPr>
      <dsp:spPr>
        <a:xfrm>
          <a:off x="1479431" y="1007284"/>
          <a:ext cx="214487" cy="21427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BCAF40-EBA3-4EEE-B3CC-73A81CBF71A3}">
      <dsp:nvSpPr>
        <dsp:cNvPr id="0" name=""/>
        <dsp:cNvSpPr/>
      </dsp:nvSpPr>
      <dsp:spPr>
        <a:xfrm>
          <a:off x="1358545" y="907080"/>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53A45E-D95D-43A1-830E-10E4BD8D815C}">
      <dsp:nvSpPr>
        <dsp:cNvPr id="0" name=""/>
        <dsp:cNvSpPr/>
      </dsp:nvSpPr>
      <dsp:spPr>
        <a:xfrm>
          <a:off x="1137237" y="836689"/>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20B1C1-2B95-4222-A609-A69E76447015}">
      <dsp:nvSpPr>
        <dsp:cNvPr id="0" name=""/>
        <dsp:cNvSpPr/>
      </dsp:nvSpPr>
      <dsp:spPr>
        <a:xfrm>
          <a:off x="916307" y="836689"/>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666A8C-49C8-4AF6-ACAA-708C4CE19133}">
      <dsp:nvSpPr>
        <dsp:cNvPr id="0" name=""/>
        <dsp:cNvSpPr/>
      </dsp:nvSpPr>
      <dsp:spPr>
        <a:xfrm>
          <a:off x="695378" y="836689"/>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0E49C9-E66A-480D-AC99-3D75963230A4}">
      <dsp:nvSpPr>
        <dsp:cNvPr id="0" name=""/>
        <dsp:cNvSpPr/>
      </dsp:nvSpPr>
      <dsp:spPr>
        <a:xfrm>
          <a:off x="474448" y="836689"/>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FDD483-B7B4-4C5E-B0CD-466F7806DF1B}">
      <dsp:nvSpPr>
        <dsp:cNvPr id="0" name=""/>
        <dsp:cNvSpPr/>
      </dsp:nvSpPr>
      <dsp:spPr>
        <a:xfrm>
          <a:off x="253140" y="836689"/>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FB5F50-B595-4B70-86B3-D24A2F5C1E77}">
      <dsp:nvSpPr>
        <dsp:cNvPr id="0" name=""/>
        <dsp:cNvSpPr/>
      </dsp:nvSpPr>
      <dsp:spPr>
        <a:xfrm>
          <a:off x="32210" y="836689"/>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D81973-5F34-480F-BB6B-67AE62A11308}">
      <dsp:nvSpPr>
        <dsp:cNvPr id="0" name=""/>
        <dsp:cNvSpPr/>
      </dsp:nvSpPr>
      <dsp:spPr>
        <a:xfrm>
          <a:off x="30695" y="571687"/>
          <a:ext cx="1209617" cy="26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622300">
            <a:lnSpc>
              <a:spcPct val="90000"/>
            </a:lnSpc>
            <a:spcBef>
              <a:spcPct val="0"/>
            </a:spcBef>
            <a:spcAft>
              <a:spcPct val="35000"/>
            </a:spcAft>
            <a:buNone/>
          </a:pPr>
          <a:r>
            <a:rPr lang="en-US" sz="1400" kern="1200" dirty="0"/>
            <a:t>Population</a:t>
          </a:r>
        </a:p>
      </dsp:txBody>
      <dsp:txXfrm>
        <a:off x="30695" y="571687"/>
        <a:ext cx="1209617" cy="267900"/>
      </dsp:txXfrm>
    </dsp:sp>
    <dsp:sp modelId="{511CDF2B-1425-40F0-917C-CACD6764C1B5}">
      <dsp:nvSpPr>
        <dsp:cNvPr id="0" name=""/>
        <dsp:cNvSpPr/>
      </dsp:nvSpPr>
      <dsp:spPr>
        <a:xfrm>
          <a:off x="1196732" y="1342884"/>
          <a:ext cx="214487" cy="21427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8FDF2A-6BF9-4877-AB93-1B7852099CFD}">
      <dsp:nvSpPr>
        <dsp:cNvPr id="0" name=""/>
        <dsp:cNvSpPr/>
      </dsp:nvSpPr>
      <dsp:spPr>
        <a:xfrm>
          <a:off x="1019004" y="1386775"/>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42AF66-7493-4EAF-A01A-D5E4CAD91E89}">
      <dsp:nvSpPr>
        <dsp:cNvPr id="0" name=""/>
        <dsp:cNvSpPr/>
      </dsp:nvSpPr>
      <dsp:spPr>
        <a:xfrm>
          <a:off x="815127" y="1386775"/>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0A67ED-5FFE-4326-998D-05E969577CBD}">
      <dsp:nvSpPr>
        <dsp:cNvPr id="0" name=""/>
        <dsp:cNvSpPr/>
      </dsp:nvSpPr>
      <dsp:spPr>
        <a:xfrm>
          <a:off x="611629" y="1386775"/>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18C409-83FF-404A-9647-521AD668B940}">
      <dsp:nvSpPr>
        <dsp:cNvPr id="0" name=""/>
        <dsp:cNvSpPr/>
      </dsp:nvSpPr>
      <dsp:spPr>
        <a:xfrm>
          <a:off x="408132" y="1386775"/>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0C59EC-02B4-4303-86DF-822EECAF8D09}">
      <dsp:nvSpPr>
        <dsp:cNvPr id="0" name=""/>
        <dsp:cNvSpPr/>
      </dsp:nvSpPr>
      <dsp:spPr>
        <a:xfrm>
          <a:off x="204255" y="1386775"/>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72635C-B511-4841-847B-C8C739726165}">
      <dsp:nvSpPr>
        <dsp:cNvPr id="0" name=""/>
        <dsp:cNvSpPr/>
      </dsp:nvSpPr>
      <dsp:spPr>
        <a:xfrm>
          <a:off x="757" y="1386775"/>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DB8C44-1BC9-49E9-877A-1E1271F3D0F6}">
      <dsp:nvSpPr>
        <dsp:cNvPr id="0" name=""/>
        <dsp:cNvSpPr/>
      </dsp:nvSpPr>
      <dsp:spPr>
        <a:xfrm>
          <a:off x="0" y="1122808"/>
          <a:ext cx="1125489" cy="26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622300">
            <a:lnSpc>
              <a:spcPct val="90000"/>
            </a:lnSpc>
            <a:spcBef>
              <a:spcPct val="0"/>
            </a:spcBef>
            <a:spcAft>
              <a:spcPct val="35000"/>
            </a:spcAft>
            <a:buNone/>
          </a:pPr>
          <a:r>
            <a:rPr lang="en-US" sz="1400" kern="1200" dirty="0"/>
            <a:t>physicians</a:t>
          </a:r>
        </a:p>
      </dsp:txBody>
      <dsp:txXfrm>
        <a:off x="0" y="1122808"/>
        <a:ext cx="1125489" cy="267900"/>
      </dsp:txXfrm>
    </dsp:sp>
    <dsp:sp modelId="{8E60B57D-B8EE-43B6-AC85-BEE0DC60C882}">
      <dsp:nvSpPr>
        <dsp:cNvPr id="0" name=""/>
        <dsp:cNvSpPr/>
      </dsp:nvSpPr>
      <dsp:spPr>
        <a:xfrm>
          <a:off x="1196732" y="1857774"/>
          <a:ext cx="214487" cy="21427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D3E911-A3BE-404B-85BC-64D9D0EE696A}">
      <dsp:nvSpPr>
        <dsp:cNvPr id="0" name=""/>
        <dsp:cNvSpPr/>
      </dsp:nvSpPr>
      <dsp:spPr>
        <a:xfrm>
          <a:off x="1019004" y="1985306"/>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02D36E-7FD9-4843-8E35-6EB6B38ED0B4}">
      <dsp:nvSpPr>
        <dsp:cNvPr id="0" name=""/>
        <dsp:cNvSpPr/>
      </dsp:nvSpPr>
      <dsp:spPr>
        <a:xfrm>
          <a:off x="815127" y="1985306"/>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132440-32C7-490F-99F8-8EEFF8816AD5}">
      <dsp:nvSpPr>
        <dsp:cNvPr id="0" name=""/>
        <dsp:cNvSpPr/>
      </dsp:nvSpPr>
      <dsp:spPr>
        <a:xfrm>
          <a:off x="611629" y="1985306"/>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DFCD88-12C0-46C2-A5E7-883A57B7B32B}">
      <dsp:nvSpPr>
        <dsp:cNvPr id="0" name=""/>
        <dsp:cNvSpPr/>
      </dsp:nvSpPr>
      <dsp:spPr>
        <a:xfrm>
          <a:off x="408132" y="1985306"/>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A9585F-2AFE-4973-A01D-C1A3BE16BAAA}">
      <dsp:nvSpPr>
        <dsp:cNvPr id="0" name=""/>
        <dsp:cNvSpPr/>
      </dsp:nvSpPr>
      <dsp:spPr>
        <a:xfrm>
          <a:off x="204255" y="1985306"/>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C66F57-EE93-448D-A152-7960D14D5D74}">
      <dsp:nvSpPr>
        <dsp:cNvPr id="0" name=""/>
        <dsp:cNvSpPr/>
      </dsp:nvSpPr>
      <dsp:spPr>
        <a:xfrm>
          <a:off x="757" y="1985306"/>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FF5DC8-7983-4C34-A71A-66606C0708D6}">
      <dsp:nvSpPr>
        <dsp:cNvPr id="0" name=""/>
        <dsp:cNvSpPr/>
      </dsp:nvSpPr>
      <dsp:spPr>
        <a:xfrm>
          <a:off x="0" y="1720097"/>
          <a:ext cx="1125489" cy="26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622300">
            <a:lnSpc>
              <a:spcPct val="90000"/>
            </a:lnSpc>
            <a:spcBef>
              <a:spcPct val="0"/>
            </a:spcBef>
            <a:spcAft>
              <a:spcPct val="35000"/>
            </a:spcAft>
            <a:buNone/>
          </a:pPr>
          <a:r>
            <a:rPr lang="en-US" sz="1400" kern="1200" dirty="0"/>
            <a:t>Income</a:t>
          </a:r>
        </a:p>
      </dsp:txBody>
      <dsp:txXfrm>
        <a:off x="0" y="1720097"/>
        <a:ext cx="1125489" cy="267900"/>
      </dsp:txXfrm>
    </dsp:sp>
    <dsp:sp modelId="{D502D686-D78E-4441-90FB-076D520FEB3F}">
      <dsp:nvSpPr>
        <dsp:cNvPr id="0" name=""/>
        <dsp:cNvSpPr/>
      </dsp:nvSpPr>
      <dsp:spPr>
        <a:xfrm>
          <a:off x="1479431" y="2227949"/>
          <a:ext cx="214487" cy="21427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ECDD12-4C5C-45F1-9C69-A37F8163D6AD}">
      <dsp:nvSpPr>
        <dsp:cNvPr id="0" name=""/>
        <dsp:cNvSpPr/>
      </dsp:nvSpPr>
      <dsp:spPr>
        <a:xfrm>
          <a:off x="1356651" y="2433532"/>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A914A5-320B-4E2E-B69A-1F3554875BEB}">
      <dsp:nvSpPr>
        <dsp:cNvPr id="0" name=""/>
        <dsp:cNvSpPr/>
      </dsp:nvSpPr>
      <dsp:spPr>
        <a:xfrm>
          <a:off x="1136100" y="2534771"/>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E0418A-4B76-4442-8144-C94605401BE8}">
      <dsp:nvSpPr>
        <dsp:cNvPr id="0" name=""/>
        <dsp:cNvSpPr/>
      </dsp:nvSpPr>
      <dsp:spPr>
        <a:xfrm>
          <a:off x="915171" y="2534771"/>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D9AD96-0BD1-4A02-98BA-2837551DBDE0}">
      <dsp:nvSpPr>
        <dsp:cNvPr id="0" name=""/>
        <dsp:cNvSpPr/>
      </dsp:nvSpPr>
      <dsp:spPr>
        <a:xfrm>
          <a:off x="694620" y="2534771"/>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5E3498-73AE-4C3D-933E-BDA3CB22CAD3}">
      <dsp:nvSpPr>
        <dsp:cNvPr id="0" name=""/>
        <dsp:cNvSpPr/>
      </dsp:nvSpPr>
      <dsp:spPr>
        <a:xfrm>
          <a:off x="474069" y="2534771"/>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4E3A14-8289-4ECA-9EB4-2B358D41FA23}">
      <dsp:nvSpPr>
        <dsp:cNvPr id="0" name=""/>
        <dsp:cNvSpPr/>
      </dsp:nvSpPr>
      <dsp:spPr>
        <a:xfrm>
          <a:off x="253140" y="2534771"/>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51CB13-8AE6-423C-BE5F-F623EA428B3B}">
      <dsp:nvSpPr>
        <dsp:cNvPr id="0" name=""/>
        <dsp:cNvSpPr/>
      </dsp:nvSpPr>
      <dsp:spPr>
        <a:xfrm>
          <a:off x="32589" y="2534771"/>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38F7A2-C453-441F-A2FB-30968BC7D30A}">
      <dsp:nvSpPr>
        <dsp:cNvPr id="0" name=""/>
        <dsp:cNvSpPr/>
      </dsp:nvSpPr>
      <dsp:spPr>
        <a:xfrm>
          <a:off x="30695" y="2266043"/>
          <a:ext cx="1209617" cy="26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622300">
            <a:lnSpc>
              <a:spcPct val="90000"/>
            </a:lnSpc>
            <a:spcBef>
              <a:spcPct val="0"/>
            </a:spcBef>
            <a:spcAft>
              <a:spcPct val="35000"/>
            </a:spcAft>
            <a:buNone/>
          </a:pPr>
          <a:r>
            <a:rPr lang="en-US" sz="1400" kern="1200" dirty="0"/>
            <a:t>Zip Codes</a:t>
          </a:r>
        </a:p>
      </dsp:txBody>
      <dsp:txXfrm>
        <a:off x="30695" y="2266043"/>
        <a:ext cx="1209617" cy="2679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2/25/2022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2/25/2022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2/25/2022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2/25/2022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2/25/2022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public.tableau.com/views/Healthcare_Dispariities_Primary_Care_Access_Analysis/PCPAvailabilityDashboard?:language=en-US&amp;publish=yes&amp;:display_count=n&amp;:origin=viz_share_link"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bea.gov/news/2015/gross-domestic-product-state-advance-2014-and-revised-1997-2013/regional-maps" TargetMode="External"/><Relationship Id="rId2" Type="http://schemas.openxmlformats.org/officeDocument/2006/relationships/hyperlink" Target="https://apps.bea.gov/iTable/iTable.cfm?reqid=70&amp;step=30&amp;isuri=1&amp;major_area=4&amp;area=xx&amp;year=2020&amp;tableid=20&amp;category=720&amp;area_type=4&amp;year_end=-1&amp;classification=non-industry&amp;state=xx&amp;statistic=3&amp;yearbegin=-1&amp;unit_of_measure=levels" TargetMode="External"/><Relationship Id="rId1" Type="http://schemas.openxmlformats.org/officeDocument/2006/relationships/slideLayout" Target="../slideLayouts/slideLayout2.xml"/><Relationship Id="rId6" Type="http://schemas.openxmlformats.org/officeDocument/2006/relationships/hyperlink" Target="https://data.cms.gov/provider-data/dataset/mj5m-pzi6" TargetMode="External"/><Relationship Id="rId5" Type="http://schemas.openxmlformats.org/officeDocument/2006/relationships/hyperlink" Target="https://simplemaps.com/data/us-zips" TargetMode="External"/><Relationship Id="rId4" Type="http://schemas.openxmlformats.org/officeDocument/2006/relationships/hyperlink" Target="https://covid19.census.gov/datasets/average-household-size-and-population-density-county/explore?location=15.251650%2C0.315550%2C3.67&amp;showTable=true"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LineDrawing/>
                    </a14:imgEffect>
                    <a14:imgEffect>
                      <a14:saturation sat="33000"/>
                    </a14:imgEffect>
                  </a14:imgLayer>
                </a14:imgProps>
              </a:ex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904931" y="2355458"/>
            <a:ext cx="4903937" cy="1630907"/>
          </a:xfrm>
        </p:spPr>
        <p:txBody>
          <a:bodyPr>
            <a:noAutofit/>
          </a:bodyPr>
          <a:lstStyle/>
          <a:p>
            <a:pPr>
              <a:spcAft>
                <a:spcPts val="600"/>
              </a:spcAft>
            </a:pPr>
            <a:r>
              <a:rPr lang="en-US" sz="2800" dirty="0">
                <a:solidFill>
                  <a:schemeClr val="tx1"/>
                </a:solidFill>
              </a:rPr>
              <a:t>Healthcare Disparities</a:t>
            </a:r>
            <a:br>
              <a:rPr lang="en-US" sz="2800" dirty="0">
                <a:solidFill>
                  <a:schemeClr val="tx1"/>
                </a:solidFill>
              </a:rPr>
            </a:br>
            <a:br>
              <a:rPr lang="en-US" sz="2800" dirty="0">
                <a:solidFill>
                  <a:schemeClr val="tx1"/>
                </a:solidFill>
              </a:rPr>
            </a:br>
            <a:r>
              <a:rPr lang="en-US" sz="2800" dirty="0">
                <a:solidFill>
                  <a:schemeClr val="tx1"/>
                </a:solidFill>
              </a:rPr>
              <a:t> </a:t>
            </a:r>
            <a:r>
              <a:rPr lang="en-US" sz="2000" dirty="0">
                <a:solidFill>
                  <a:schemeClr val="tx1"/>
                </a:solidFill>
              </a:rPr>
              <a:t>Primary Care access analysis</a:t>
            </a:r>
            <a:endParaRPr lang="en-US" sz="28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861010" y="3995988"/>
            <a:ext cx="5120639" cy="724602"/>
          </a:xfrm>
        </p:spPr>
        <p:txBody>
          <a:bodyPr>
            <a:normAutofit fontScale="70000" lnSpcReduction="20000"/>
          </a:bodyPr>
          <a:lstStyle/>
          <a:p>
            <a:r>
              <a:rPr lang="en-US" dirty="0">
                <a:solidFill>
                  <a:schemeClr val="tx1"/>
                </a:solidFill>
              </a:rPr>
              <a:t>Jacqueline Clinesmith, Tony </a:t>
            </a:r>
            <a:r>
              <a:rPr lang="en-US" dirty="0" err="1">
                <a:solidFill>
                  <a:schemeClr val="tx1"/>
                </a:solidFill>
              </a:rPr>
              <a:t>Ferri</a:t>
            </a:r>
            <a:r>
              <a:rPr lang="en-US" dirty="0">
                <a:solidFill>
                  <a:schemeClr val="tx1"/>
                </a:solidFill>
              </a:rPr>
              <a:t>, and Jenny Johnson</a:t>
            </a:r>
            <a:br>
              <a:rPr lang="en-US" sz="2100" dirty="0">
                <a:solidFill>
                  <a:schemeClr val="tx1"/>
                </a:solidFill>
              </a:rPr>
            </a:br>
            <a:endParaRPr lang="en-US" sz="2100" dirty="0">
              <a:solidFill>
                <a:schemeClr val="tx1"/>
              </a:solidFill>
            </a:endParaRPr>
          </a:p>
          <a:p>
            <a:r>
              <a:rPr lang="en-US" dirty="0">
                <a:solidFill>
                  <a:schemeClr val="tx1"/>
                </a:solidFill>
              </a:rPr>
              <a:t>MSU Data Analytics Boot Camp, 2022</a:t>
            </a:r>
          </a:p>
          <a:p>
            <a:pPr>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64DC5D1-9D56-494E-A19C-DF61A0E9AA74}"/>
              </a:ext>
            </a:extLst>
          </p:cNvPr>
          <p:cNvSpPr>
            <a:spLocks noGrp="1"/>
          </p:cNvSpPr>
          <p:nvPr>
            <p:ph type="title"/>
          </p:nvPr>
        </p:nvSpPr>
        <p:spPr/>
        <p:txBody>
          <a:bodyPr anchor="ctr">
            <a:normAutofit/>
          </a:bodyPr>
          <a:lstStyle/>
          <a:p>
            <a:r>
              <a:rPr lang="en-US" dirty="0"/>
              <a:t>Analysis Results</a:t>
            </a:r>
          </a:p>
        </p:txBody>
      </p:sp>
      <p:sp>
        <p:nvSpPr>
          <p:cNvPr id="4" name="Content Placeholder 3">
            <a:extLst>
              <a:ext uri="{FF2B5EF4-FFF2-40B4-BE49-F238E27FC236}">
                <a16:creationId xmlns:a16="http://schemas.microsoft.com/office/drawing/2014/main" id="{85BEF131-6C35-4A9D-9782-C663F698822A}"/>
              </a:ext>
            </a:extLst>
          </p:cNvPr>
          <p:cNvSpPr>
            <a:spLocks noGrp="1"/>
          </p:cNvSpPr>
          <p:nvPr>
            <p:ph idx="1"/>
          </p:nvPr>
        </p:nvSpPr>
        <p:spPr/>
        <p:txBody>
          <a:bodyPr>
            <a:normAutofit lnSpcReduction="10000"/>
          </a:bodyPr>
          <a:lstStyle/>
          <a:p>
            <a:r>
              <a:rPr lang="en-US" sz="1600" b="0" i="0" dirty="0">
                <a:effectLst/>
              </a:rPr>
              <a:t>Out of 3,092 counties, 148 are underserved, or ~5% of all counties, while 2881 counties, or ~95% of counties are appropriately served. </a:t>
            </a:r>
          </a:p>
          <a:p>
            <a:r>
              <a:rPr lang="en-US" sz="1600" b="0" i="0" dirty="0">
                <a:effectLst/>
              </a:rPr>
              <a:t>Due to the data being split 19:1, the model must include oversampling and the removal of extraneous data. </a:t>
            </a:r>
          </a:p>
          <a:p>
            <a:r>
              <a:rPr lang="en-US" sz="1600" b="0" i="0" dirty="0">
                <a:effectLst/>
              </a:rPr>
              <a:t>Before the logistic regression model included oversampling, the accuracy score was 96.2%, however, the r-squared score was -.077%, meaning the model was an exceptionally poor fit and could not predict new data points with accuracy. </a:t>
            </a:r>
          </a:p>
          <a:p>
            <a:r>
              <a:rPr lang="en-US" sz="1600" b="0" i="0" dirty="0">
                <a:effectLst/>
              </a:rPr>
              <a:t>Hyper tuning using SMOTE (Synthetic Minority Oversampling Technique) random oversampling and SMOTEENN (oversampling using SMOTE and cleaning using Edited Nearest Neighbor) using combination sampling does not improve the accuracy score or r-squared score of the model (both remain the same)</a:t>
            </a:r>
          </a:p>
          <a:p>
            <a:r>
              <a:rPr lang="en-US" sz="1600" dirty="0" err="1"/>
              <a:t>U</a:t>
            </a:r>
            <a:r>
              <a:rPr lang="en-US" sz="1600" b="0" i="0" dirty="0" err="1">
                <a:effectLst/>
              </a:rPr>
              <a:t>ndersampling</a:t>
            </a:r>
            <a:r>
              <a:rPr lang="en-US" sz="1600" b="0" i="0" dirty="0">
                <a:effectLst/>
              </a:rPr>
              <a:t> using random </a:t>
            </a:r>
            <a:r>
              <a:rPr lang="en-US" sz="1600" b="0" i="0" dirty="0" err="1">
                <a:effectLst/>
              </a:rPr>
              <a:t>undersampling</a:t>
            </a:r>
            <a:r>
              <a:rPr lang="en-US" sz="1600" b="0" i="0" dirty="0">
                <a:effectLst/>
              </a:rPr>
              <a:t> or cluster centroids </a:t>
            </a:r>
            <a:r>
              <a:rPr lang="en-US" sz="1600" b="0" i="0" dirty="0" err="1">
                <a:effectLst/>
              </a:rPr>
              <a:t>undersampling</a:t>
            </a:r>
            <a:r>
              <a:rPr lang="en-US" sz="1600" b="0" i="0" dirty="0">
                <a:effectLst/>
              </a:rPr>
              <a:t> lowers the accuracy score and drastically lowers the r-squared score, meaning the model is no longer a good fit and can no longer accurately predict new data. For this reason, </a:t>
            </a:r>
            <a:r>
              <a:rPr lang="en-US" sz="1600" b="0" i="0" dirty="0" err="1">
                <a:effectLst/>
              </a:rPr>
              <a:t>undersampling</a:t>
            </a:r>
            <a:r>
              <a:rPr lang="en-US" sz="1600" b="0" i="0" dirty="0">
                <a:effectLst/>
              </a:rPr>
              <a:t> the data should be avoided.</a:t>
            </a:r>
            <a:endParaRPr lang="en-US" sz="1600" dirty="0"/>
          </a:p>
        </p:txBody>
      </p:sp>
      <p:sp>
        <p:nvSpPr>
          <p:cNvPr id="2052" name="Text Placeholder 3">
            <a:extLst>
              <a:ext uri="{FF2B5EF4-FFF2-40B4-BE49-F238E27FC236}">
                <a16:creationId xmlns:a16="http://schemas.microsoft.com/office/drawing/2014/main" id="{BA9060DA-981E-4DFE-BF2D-CBB791E30AAF}"/>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Logistical Regression</a:t>
            </a:r>
          </a:p>
          <a:p>
            <a:pPr marL="285750" indent="-285750">
              <a:buFont typeface="Arial" panose="020B0604020202020204" pitchFamily="34" charset="0"/>
              <a:buChar char="•"/>
            </a:pPr>
            <a:r>
              <a:rPr lang="en-US" dirty="0"/>
              <a:t>Accuracy score: 99.9%</a:t>
            </a:r>
          </a:p>
          <a:p>
            <a:pPr marL="285750" indent="-285750">
              <a:buFont typeface="Arial" panose="020B0604020202020204" pitchFamily="34" charset="0"/>
              <a:buChar char="•"/>
            </a:pPr>
            <a:r>
              <a:rPr lang="en-US" dirty="0"/>
              <a:t>R-squared score: 93.8%</a:t>
            </a:r>
          </a:p>
        </p:txBody>
      </p:sp>
    </p:spTree>
    <p:extLst>
      <p:ext uri="{BB962C8B-B14F-4D97-AF65-F5344CB8AC3E}">
        <p14:creationId xmlns:p14="http://schemas.microsoft.com/office/powerpoint/2010/main" val="2439168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B0A1138-07E8-45D4-96B1-0202BB20E948}"/>
              </a:ext>
            </a:extLst>
          </p:cNvPr>
          <p:cNvSpPr txBox="1"/>
          <p:nvPr/>
        </p:nvSpPr>
        <p:spPr>
          <a:xfrm>
            <a:off x="376285" y="541292"/>
            <a:ext cx="11439427" cy="400110"/>
          </a:xfrm>
          <a:prstGeom prst="rect">
            <a:avLst/>
          </a:prstGeom>
          <a:noFill/>
        </p:spPr>
        <p:txBody>
          <a:bodyPr wrap="square" rtlCol="0">
            <a:spAutoFit/>
          </a:bodyPr>
          <a:lstStyle/>
          <a:p>
            <a:r>
              <a:rPr lang="en-US" sz="2000" dirty="0"/>
              <a:t>A </a:t>
            </a:r>
            <a:r>
              <a:rPr lang="en-US" sz="2000" dirty="0">
                <a:hlinkClick r:id="rId2"/>
              </a:rPr>
              <a:t>Tableau Dashboard</a:t>
            </a:r>
            <a:r>
              <a:rPr lang="en-US" sz="2000" dirty="0"/>
              <a:t> was created to visualize the data and allow for easy filtering.</a:t>
            </a:r>
          </a:p>
        </p:txBody>
      </p:sp>
      <p:pic>
        <p:nvPicPr>
          <p:cNvPr id="3" name="Picture 2" descr="Graphical user interface, application, website&#10;&#10;Description automatically generated">
            <a:extLst>
              <a:ext uri="{FF2B5EF4-FFF2-40B4-BE49-F238E27FC236}">
                <a16:creationId xmlns:a16="http://schemas.microsoft.com/office/drawing/2014/main" id="{455FCEEF-96ED-45DF-8800-FDA2A653B6C4}"/>
              </a:ext>
            </a:extLst>
          </p:cNvPr>
          <p:cNvPicPr>
            <a:picLocks noChangeAspect="1"/>
          </p:cNvPicPr>
          <p:nvPr/>
        </p:nvPicPr>
        <p:blipFill>
          <a:blip r:embed="rId3"/>
          <a:stretch>
            <a:fillRect/>
          </a:stretch>
        </p:blipFill>
        <p:spPr>
          <a:xfrm>
            <a:off x="414230" y="1216816"/>
            <a:ext cx="11460232" cy="4699781"/>
          </a:xfrm>
          <a:prstGeom prst="rect">
            <a:avLst/>
          </a:prstGeom>
        </p:spPr>
      </p:pic>
    </p:spTree>
    <p:extLst>
      <p:ext uri="{BB962C8B-B14F-4D97-AF65-F5344CB8AC3E}">
        <p14:creationId xmlns:p14="http://schemas.microsoft.com/office/powerpoint/2010/main" val="355484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A212-048C-4F82-A967-ECE77F9B3A36}"/>
              </a:ext>
            </a:extLst>
          </p:cNvPr>
          <p:cNvSpPr>
            <a:spLocks noGrp="1"/>
          </p:cNvSpPr>
          <p:nvPr>
            <p:ph type="title"/>
          </p:nvPr>
        </p:nvSpPr>
        <p:spPr/>
        <p:txBody>
          <a:bodyPr anchor="t"/>
          <a:lstStyle/>
          <a:p>
            <a:pPr algn="ctr"/>
            <a:r>
              <a:rPr lang="en-US" dirty="0"/>
              <a:t>Factors the model found impactful</a:t>
            </a:r>
          </a:p>
        </p:txBody>
      </p:sp>
      <p:pic>
        <p:nvPicPr>
          <p:cNvPr id="5" name="Picture 4">
            <a:extLst>
              <a:ext uri="{FF2B5EF4-FFF2-40B4-BE49-F238E27FC236}">
                <a16:creationId xmlns:a16="http://schemas.microsoft.com/office/drawing/2014/main" id="{D354B722-5845-4EC7-8EB1-56A3D3191E49}"/>
              </a:ext>
            </a:extLst>
          </p:cNvPr>
          <p:cNvPicPr>
            <a:picLocks noChangeAspect="1"/>
          </p:cNvPicPr>
          <p:nvPr/>
        </p:nvPicPr>
        <p:blipFill>
          <a:blip r:embed="rId2"/>
          <a:stretch>
            <a:fillRect/>
          </a:stretch>
        </p:blipFill>
        <p:spPr>
          <a:xfrm>
            <a:off x="3407260" y="1586206"/>
            <a:ext cx="5377479" cy="4526612"/>
          </a:xfrm>
          <a:prstGeom prst="rect">
            <a:avLst/>
          </a:prstGeom>
        </p:spPr>
      </p:pic>
    </p:spTree>
    <p:extLst>
      <p:ext uri="{BB962C8B-B14F-4D97-AF65-F5344CB8AC3E}">
        <p14:creationId xmlns:p14="http://schemas.microsoft.com/office/powerpoint/2010/main" val="2087606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Yellow question mark">
            <a:extLst>
              <a:ext uri="{FF2B5EF4-FFF2-40B4-BE49-F238E27FC236}">
                <a16:creationId xmlns:a16="http://schemas.microsoft.com/office/drawing/2014/main" id="{8D750284-CB84-4FA6-B462-F45EE3BACC8E}"/>
              </a:ext>
            </a:extLst>
          </p:cNvPr>
          <p:cNvPicPr>
            <a:picLocks noChangeAspect="1"/>
          </p:cNvPicPr>
          <p:nvPr/>
        </p:nvPicPr>
        <p:blipFill rotWithShape="1">
          <a:blip r:embed="rId2"/>
          <a:srcRect l="27650" r="1" b="1"/>
          <a:stretch/>
        </p:blipFill>
        <p:spPr>
          <a:xfrm>
            <a:off x="228599" y="237744"/>
            <a:ext cx="7696201" cy="6382512"/>
          </a:xfrm>
          <a:prstGeom prst="rect">
            <a:avLst/>
          </a:prstGeom>
          <a:noFill/>
          <a:ln>
            <a:noFill/>
          </a:ln>
        </p:spPr>
      </p:pic>
      <p:sp>
        <p:nvSpPr>
          <p:cNvPr id="6" name="Title 1">
            <a:extLst>
              <a:ext uri="{FF2B5EF4-FFF2-40B4-BE49-F238E27FC236}">
                <a16:creationId xmlns:a16="http://schemas.microsoft.com/office/drawing/2014/main" id="{72FC86E7-62A0-4D51-A908-01993523BE9F}"/>
              </a:ext>
            </a:extLst>
          </p:cNvPr>
          <p:cNvSpPr>
            <a:spLocks noGrp="1"/>
          </p:cNvSpPr>
          <p:nvPr>
            <p:ph type="title"/>
          </p:nvPr>
        </p:nvSpPr>
        <p:spPr>
          <a:xfrm>
            <a:off x="8477250" y="2606040"/>
            <a:ext cx="3144774" cy="1645920"/>
          </a:xfrm>
        </p:spPr>
        <p:txBody>
          <a:bodyPr anchor="ctr">
            <a:normAutofit/>
          </a:bodyPr>
          <a:lstStyle/>
          <a:p>
            <a:r>
              <a:rPr lang="en-US" dirty="0"/>
              <a:t>Questions </a:t>
            </a:r>
          </a:p>
        </p:txBody>
      </p:sp>
    </p:spTree>
    <p:extLst>
      <p:ext uri="{BB962C8B-B14F-4D97-AF65-F5344CB8AC3E}">
        <p14:creationId xmlns:p14="http://schemas.microsoft.com/office/powerpoint/2010/main" val="3700637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D0D7-9B2E-4CF5-94D8-86888CA9D801}"/>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3972557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C436CF-0718-446F-A647-1F1D49058CDA}"/>
              </a:ext>
            </a:extLst>
          </p:cNvPr>
          <p:cNvSpPr>
            <a:spLocks noGrp="1"/>
          </p:cNvSpPr>
          <p:nvPr>
            <p:ph type="title"/>
          </p:nvPr>
        </p:nvSpPr>
        <p:spPr>
          <a:xfrm>
            <a:off x="702527" y="664896"/>
            <a:ext cx="10058400" cy="1371600"/>
          </a:xfrm>
        </p:spPr>
        <p:txBody>
          <a:bodyPr anchor="ctr">
            <a:normAutofit/>
          </a:bodyPr>
          <a:lstStyle/>
          <a:p>
            <a:r>
              <a:rPr lang="en-US" dirty="0"/>
              <a:t>Data Sources</a:t>
            </a:r>
          </a:p>
        </p:txBody>
      </p:sp>
      <p:graphicFrame>
        <p:nvGraphicFramePr>
          <p:cNvPr id="4" name="Table 7">
            <a:extLst>
              <a:ext uri="{FF2B5EF4-FFF2-40B4-BE49-F238E27FC236}">
                <a16:creationId xmlns:a16="http://schemas.microsoft.com/office/drawing/2014/main" id="{BBCE97DC-D14A-4636-80A4-6B71601FFCD4}"/>
              </a:ext>
            </a:extLst>
          </p:cNvPr>
          <p:cNvGraphicFramePr>
            <a:graphicFrameLocks noGrp="1"/>
          </p:cNvGraphicFramePr>
          <p:nvPr>
            <p:ph idx="1"/>
            <p:extLst>
              <p:ext uri="{D42A27DB-BD31-4B8C-83A1-F6EECF244321}">
                <p14:modId xmlns:p14="http://schemas.microsoft.com/office/powerpoint/2010/main" val="942994331"/>
              </p:ext>
            </p:extLst>
          </p:nvPr>
        </p:nvGraphicFramePr>
        <p:xfrm>
          <a:off x="702527" y="1763683"/>
          <a:ext cx="10905893" cy="4429421"/>
        </p:xfrm>
        <a:graphic>
          <a:graphicData uri="http://schemas.openxmlformats.org/drawingml/2006/table">
            <a:tbl>
              <a:tblPr firstRow="1" bandRow="1">
                <a:tableStyleId>{5C22544A-7EE6-4342-B048-85BDC9FD1C3A}</a:tableStyleId>
              </a:tblPr>
              <a:tblGrid>
                <a:gridCol w="2530351">
                  <a:extLst>
                    <a:ext uri="{9D8B030D-6E8A-4147-A177-3AD203B41FA5}">
                      <a16:colId xmlns:a16="http://schemas.microsoft.com/office/drawing/2014/main" val="290416913"/>
                    </a:ext>
                  </a:extLst>
                </a:gridCol>
                <a:gridCol w="3747246">
                  <a:extLst>
                    <a:ext uri="{9D8B030D-6E8A-4147-A177-3AD203B41FA5}">
                      <a16:colId xmlns:a16="http://schemas.microsoft.com/office/drawing/2014/main" val="2065580270"/>
                    </a:ext>
                  </a:extLst>
                </a:gridCol>
                <a:gridCol w="4628296">
                  <a:extLst>
                    <a:ext uri="{9D8B030D-6E8A-4147-A177-3AD203B41FA5}">
                      <a16:colId xmlns:a16="http://schemas.microsoft.com/office/drawing/2014/main" val="2381154654"/>
                    </a:ext>
                  </a:extLst>
                </a:gridCol>
              </a:tblGrid>
              <a:tr h="334062">
                <a:tc>
                  <a:txBody>
                    <a:bodyPr/>
                    <a:lstStyle/>
                    <a:p>
                      <a:r>
                        <a:rPr lang="en-US" dirty="0"/>
                        <a:t>Source</a:t>
                      </a:r>
                    </a:p>
                  </a:txBody>
                  <a:tcPr/>
                </a:tc>
                <a:tc>
                  <a:txBody>
                    <a:bodyPr/>
                    <a:lstStyle/>
                    <a:p>
                      <a:r>
                        <a:rPr lang="en-US" dirty="0"/>
                        <a:t>Information Used</a:t>
                      </a:r>
                    </a:p>
                  </a:txBody>
                  <a:tcPr/>
                </a:tc>
                <a:tc>
                  <a:txBody>
                    <a:bodyPr/>
                    <a:lstStyle/>
                    <a:p>
                      <a:r>
                        <a:rPr lang="en-US" dirty="0"/>
                        <a:t>Location</a:t>
                      </a:r>
                    </a:p>
                  </a:txBody>
                  <a:tcPr/>
                </a:tc>
                <a:extLst>
                  <a:ext uri="{0D108BD9-81ED-4DB2-BD59-A6C34878D82A}">
                    <a16:rowId xmlns:a16="http://schemas.microsoft.com/office/drawing/2014/main" val="963445738"/>
                  </a:ext>
                </a:extLst>
              </a:tr>
              <a:tr h="1235573">
                <a:tc>
                  <a:txBody>
                    <a:bodyPr/>
                    <a:lstStyle/>
                    <a:p>
                      <a:r>
                        <a:rPr lang="en-US" sz="1200" b="1" dirty="0"/>
                        <a:t>Income data </a:t>
                      </a:r>
                      <a:r>
                        <a:rPr lang="en-US" sz="1200" dirty="0"/>
                        <a:t>from US Bureau of Economic Analysis</a:t>
                      </a:r>
                    </a:p>
                  </a:txBody>
                  <a:tcPr/>
                </a:tc>
                <a:tc>
                  <a:txBody>
                    <a:bodyPr/>
                    <a:lstStyle/>
                    <a:p>
                      <a:r>
                        <a:rPr lang="it-IT" sz="1200" dirty="0"/>
                        <a:t>GeoFips and 2020 from</a:t>
                      </a:r>
                    </a:p>
                    <a:p>
                      <a:r>
                        <a:rPr lang="it-IT" sz="1200" dirty="0"/>
                        <a:t>bea_income_2020.csv</a:t>
                      </a:r>
                      <a:endParaRPr lang="en-US" sz="1200" dirty="0"/>
                    </a:p>
                  </a:txBody>
                  <a:tcPr/>
                </a:tc>
                <a:tc>
                  <a:txBody>
                    <a:bodyPr/>
                    <a:lstStyle/>
                    <a:p>
                      <a:r>
                        <a:rPr lang="en-US" sz="1200" dirty="0">
                          <a:hlinkClick r:id="rId2"/>
                        </a:rPr>
                        <a:t>https://apps.bea.gov/iTable/iTable.cfm?reqid=70&amp;step=30&amp;isuri=1&amp;major_area=4&amp;area=xx&amp;year=2020&amp;tableid=20&amp;category=720&amp;area_type=4&amp;year_end=-1&amp;classification=non-industry&amp;state=xx&amp;statistic=3&amp;yearbegin=-1&amp;unit_of_measure=levels</a:t>
                      </a:r>
                      <a:endParaRPr lang="en-US" sz="1200" dirty="0"/>
                    </a:p>
                  </a:txBody>
                  <a:tcPr/>
                </a:tc>
                <a:extLst>
                  <a:ext uri="{0D108BD9-81ED-4DB2-BD59-A6C34878D82A}">
                    <a16:rowId xmlns:a16="http://schemas.microsoft.com/office/drawing/2014/main" val="1087530185"/>
                  </a:ext>
                </a:extLst>
              </a:tr>
              <a:tr h="8511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Region data </a:t>
                      </a:r>
                      <a:r>
                        <a:rPr lang="en-US" sz="1200" dirty="0"/>
                        <a:t>from US Bureau of Economic Analysis</a:t>
                      </a:r>
                    </a:p>
                    <a:p>
                      <a:endParaRPr lang="en-US" sz="1200" dirty="0"/>
                    </a:p>
                  </a:txBody>
                  <a:tcPr/>
                </a:tc>
                <a:tc>
                  <a:txBody>
                    <a:bodyPr/>
                    <a:lstStyle/>
                    <a:p>
                      <a:r>
                        <a:rPr lang="en-US" sz="1200" dirty="0"/>
                        <a:t>Regions by State from website</a:t>
                      </a:r>
                    </a:p>
                  </a:txBody>
                  <a:tcPr/>
                </a:tc>
                <a:tc>
                  <a:txBody>
                    <a:bodyPr/>
                    <a:lstStyle/>
                    <a:p>
                      <a:r>
                        <a:rPr lang="en-US" sz="1200" dirty="0">
                          <a:hlinkClick r:id="rId3"/>
                        </a:rPr>
                        <a:t>https://www.bea.gov/news/2015/gross-domestic-product-state-advance-2014-and-revised-1997-2013/regional-maps</a:t>
                      </a:r>
                      <a:endParaRPr lang="en-US" sz="1200" dirty="0"/>
                    </a:p>
                  </a:txBody>
                  <a:tcPr/>
                </a:tc>
                <a:extLst>
                  <a:ext uri="{0D108BD9-81ED-4DB2-BD59-A6C34878D82A}">
                    <a16:rowId xmlns:a16="http://schemas.microsoft.com/office/drawing/2014/main" val="3084661605"/>
                  </a:ext>
                </a:extLst>
              </a:tr>
              <a:tr h="851172">
                <a:tc>
                  <a:txBody>
                    <a:bodyPr/>
                    <a:lstStyle/>
                    <a:p>
                      <a:r>
                        <a:rPr lang="en-US" sz="1200" b="1" dirty="0"/>
                        <a:t>Population data </a:t>
                      </a:r>
                      <a:r>
                        <a:rPr lang="en-US" sz="1200" dirty="0"/>
                        <a:t>from US Census Bureau</a:t>
                      </a:r>
                    </a:p>
                  </a:txBody>
                  <a:tcPr/>
                </a:tc>
                <a:tc>
                  <a:txBody>
                    <a:bodyPr/>
                    <a:lstStyle/>
                    <a:p>
                      <a:r>
                        <a:rPr lang="en-US" sz="1200" dirty="0">
                          <a:effectLst/>
                        </a:rPr>
                        <a:t>GEOID,</a:t>
                      </a:r>
                      <a:r>
                        <a:rPr lang="en-US" sz="1200" dirty="0"/>
                        <a:t> </a:t>
                      </a:r>
                      <a:r>
                        <a:rPr lang="en-US" sz="1200" dirty="0">
                          <a:effectLst/>
                        </a:rPr>
                        <a:t>B01001_001E, and  B01001_calc_PopDensity from </a:t>
                      </a:r>
                      <a:r>
                        <a:rPr lang="en-US" sz="1200" dirty="0"/>
                        <a:t>population_census.csv</a:t>
                      </a:r>
                    </a:p>
                  </a:txBody>
                  <a:tcPr/>
                </a:tc>
                <a:tc>
                  <a:txBody>
                    <a:bodyPr/>
                    <a:lstStyle/>
                    <a:p>
                      <a:r>
                        <a:rPr lang="en-US" sz="1200" dirty="0">
                          <a:hlinkClick r:id="rId4"/>
                        </a:rPr>
                        <a:t>https://covid19.census.gov/datasets/average-household-size-and-population-density-county/explore?location=15.251650%2C0.315550%2C3.67&amp;showTable=true</a:t>
                      </a:r>
                      <a:endParaRPr lang="en-US" sz="1200" dirty="0"/>
                    </a:p>
                  </a:txBody>
                  <a:tcPr/>
                </a:tc>
                <a:extLst>
                  <a:ext uri="{0D108BD9-81ED-4DB2-BD59-A6C34878D82A}">
                    <a16:rowId xmlns:a16="http://schemas.microsoft.com/office/drawing/2014/main" val="2111392541"/>
                  </a:ext>
                </a:extLst>
              </a:tr>
              <a:tr h="466772">
                <a:tc>
                  <a:txBody>
                    <a:bodyPr/>
                    <a:lstStyle/>
                    <a:p>
                      <a:r>
                        <a:rPr lang="en-US" sz="1200" b="1" dirty="0"/>
                        <a:t>Zip code data </a:t>
                      </a:r>
                      <a:r>
                        <a:rPr lang="en-US" sz="1200" dirty="0"/>
                        <a:t>from simplemaps Basic Download</a:t>
                      </a:r>
                    </a:p>
                  </a:txBody>
                  <a:tcPr/>
                </a:tc>
                <a:tc>
                  <a:txBody>
                    <a:bodyPr/>
                    <a:lstStyle/>
                    <a:p>
                      <a:r>
                        <a:rPr lang="en-US" sz="1200" dirty="0"/>
                        <a:t>zip, state_id, county_fips, and county_name from uszips.csv</a:t>
                      </a:r>
                    </a:p>
                  </a:txBody>
                  <a:tcPr/>
                </a:tc>
                <a:tc>
                  <a:txBody>
                    <a:bodyPr/>
                    <a:lstStyle/>
                    <a:p>
                      <a:r>
                        <a:rPr lang="en-US" sz="1200" dirty="0">
                          <a:hlinkClick r:id="rId5"/>
                        </a:rPr>
                        <a:t>https://simplemaps.com/data/us-zips</a:t>
                      </a:r>
                      <a:endParaRPr lang="en-US" sz="1200" dirty="0"/>
                    </a:p>
                  </a:txBody>
                  <a:tcPr/>
                </a:tc>
                <a:extLst>
                  <a:ext uri="{0D108BD9-81ED-4DB2-BD59-A6C34878D82A}">
                    <a16:rowId xmlns:a16="http://schemas.microsoft.com/office/drawing/2014/main" val="3391598647"/>
                  </a:ext>
                </a:extLst>
              </a:tr>
              <a:tr h="658972">
                <a:tc>
                  <a:txBody>
                    <a:bodyPr/>
                    <a:lstStyle/>
                    <a:p>
                      <a:r>
                        <a:rPr lang="en-US" sz="1200" b="1" dirty="0"/>
                        <a:t>physician data </a:t>
                      </a:r>
                      <a:r>
                        <a:rPr lang="en-US" sz="1200" dirty="0"/>
                        <a:t>from The Centers for Medicare and Medicaid Services</a:t>
                      </a:r>
                    </a:p>
                  </a:txBody>
                  <a:tcPr/>
                </a:tc>
                <a:tc>
                  <a:txBody>
                    <a:bodyPr/>
                    <a:lstStyle/>
                    <a:p>
                      <a:r>
                        <a:rPr lang="en-US" sz="1200" dirty="0"/>
                        <a:t>NPI, grd_yr, pri_spec, city, st, zip, ind_assgn, and grp_assgn from physician_data.csv</a:t>
                      </a:r>
                    </a:p>
                  </a:txBody>
                  <a:tcPr/>
                </a:tc>
                <a:tc>
                  <a:txBody>
                    <a:bodyPr/>
                    <a:lstStyle/>
                    <a:p>
                      <a:r>
                        <a:rPr lang="en-US" sz="1200" dirty="0">
                          <a:hlinkClick r:id="rId6"/>
                        </a:rPr>
                        <a:t>https://data.cms.gov/physician-data/dataset/mj5m-pzi6</a:t>
                      </a:r>
                      <a:endParaRPr lang="en-US" sz="1200" dirty="0"/>
                    </a:p>
                  </a:txBody>
                  <a:tcPr/>
                </a:tc>
                <a:extLst>
                  <a:ext uri="{0D108BD9-81ED-4DB2-BD59-A6C34878D82A}">
                    <a16:rowId xmlns:a16="http://schemas.microsoft.com/office/drawing/2014/main" val="1858951328"/>
                  </a:ext>
                </a:extLst>
              </a:tr>
            </a:tbl>
          </a:graphicData>
        </a:graphic>
      </p:graphicFrame>
    </p:spTree>
    <p:extLst>
      <p:ext uri="{BB962C8B-B14F-4D97-AF65-F5344CB8AC3E}">
        <p14:creationId xmlns:p14="http://schemas.microsoft.com/office/powerpoint/2010/main" val="1322752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sz="4800" dirty="0">
                <a:solidFill>
                  <a:schemeClr val="tx1"/>
                </a:solidFill>
              </a:rPr>
              <a:t>Healthcare Disparities</a:t>
            </a:r>
            <a:br>
              <a:rPr lang="en-US" sz="4800" dirty="0">
                <a:solidFill>
                  <a:schemeClr val="tx1"/>
                </a:solidFill>
              </a:rPr>
            </a:br>
            <a:r>
              <a:rPr lang="en-US" sz="4000" dirty="0">
                <a:solidFill>
                  <a:schemeClr val="tx1"/>
                </a:solidFill>
              </a:rPr>
              <a:t>Primary Care Access </a:t>
            </a:r>
            <a:r>
              <a:rPr lang="en-US" dirty="0">
                <a:solidFill>
                  <a:schemeClr val="tx1"/>
                </a:solidFill>
              </a:rPr>
              <a:t>A</a:t>
            </a:r>
            <a:r>
              <a:rPr lang="en-US" sz="4000" dirty="0">
                <a:solidFill>
                  <a:schemeClr val="tx1"/>
                </a:solidFill>
              </a:rPr>
              <a:t>nalysis</a:t>
            </a:r>
            <a:endParaRPr lang="en-US" dirty="0"/>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79123506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CBCB-F12A-4B61-BC00-DED2870E5F00}"/>
              </a:ext>
            </a:extLst>
          </p:cNvPr>
          <p:cNvSpPr>
            <a:spLocks noGrp="1"/>
          </p:cNvSpPr>
          <p:nvPr>
            <p:ph type="title"/>
          </p:nvPr>
        </p:nvSpPr>
        <p:spPr/>
        <p:txBody>
          <a:bodyPr>
            <a:normAutofit/>
          </a:bodyPr>
          <a:lstStyle/>
          <a:p>
            <a:r>
              <a:rPr lang="en-US" dirty="0"/>
              <a:t>What Are we trying to Do?</a:t>
            </a:r>
          </a:p>
        </p:txBody>
      </p:sp>
    </p:spTree>
    <p:extLst>
      <p:ext uri="{BB962C8B-B14F-4D97-AF65-F5344CB8AC3E}">
        <p14:creationId xmlns:p14="http://schemas.microsoft.com/office/powerpoint/2010/main" val="2155330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D9A31-EFE0-4AC0-A266-0B1AD857B62B}"/>
              </a:ext>
            </a:extLst>
          </p:cNvPr>
          <p:cNvSpPr>
            <a:spLocks noGrp="1"/>
          </p:cNvSpPr>
          <p:nvPr>
            <p:ph sz="half" idx="1"/>
          </p:nvPr>
        </p:nvSpPr>
        <p:spPr>
          <a:xfrm>
            <a:off x="918655" y="5497865"/>
            <a:ext cx="5478966" cy="717541"/>
          </a:xfrm>
        </p:spPr>
        <p:txBody>
          <a:bodyPr>
            <a:normAutofit/>
          </a:bodyPr>
          <a:lstStyle/>
          <a:p>
            <a:pPr marL="0" indent="0">
              <a:buNone/>
            </a:pPr>
            <a:r>
              <a:rPr lang="en-US" dirty="0"/>
              <a:t>Meaningful access to a primary care physicians can help reduce health care disparities.</a:t>
            </a:r>
          </a:p>
        </p:txBody>
      </p:sp>
      <p:sp>
        <p:nvSpPr>
          <p:cNvPr id="2" name="Title 1">
            <a:extLst>
              <a:ext uri="{FF2B5EF4-FFF2-40B4-BE49-F238E27FC236}">
                <a16:creationId xmlns:a16="http://schemas.microsoft.com/office/drawing/2014/main" id="{1EF38B5D-2D9B-446C-AA0F-B2E0369EF381}"/>
              </a:ext>
            </a:extLst>
          </p:cNvPr>
          <p:cNvSpPr>
            <a:spLocks noGrp="1"/>
          </p:cNvSpPr>
          <p:nvPr>
            <p:ph type="title"/>
          </p:nvPr>
        </p:nvSpPr>
        <p:spPr>
          <a:xfrm>
            <a:off x="1066800" y="642594"/>
            <a:ext cx="10058400" cy="1371600"/>
          </a:xfrm>
        </p:spPr>
        <p:txBody>
          <a:bodyPr anchor="ctr">
            <a:normAutofit/>
          </a:bodyPr>
          <a:lstStyle/>
          <a:p>
            <a:r>
              <a:rPr lang="en-US" sz="3100" dirty="0"/>
              <a:t>We’re building a machine learning model to try and determine primary care physician availability</a:t>
            </a:r>
          </a:p>
        </p:txBody>
      </p:sp>
      <p:sp>
        <p:nvSpPr>
          <p:cNvPr id="8" name="Content Placeholder 3">
            <a:extLst>
              <a:ext uri="{FF2B5EF4-FFF2-40B4-BE49-F238E27FC236}">
                <a16:creationId xmlns:a16="http://schemas.microsoft.com/office/drawing/2014/main" id="{C31A94EC-3AC2-40F0-B756-8DB04B01FDF4}"/>
              </a:ext>
            </a:extLst>
          </p:cNvPr>
          <p:cNvSpPr>
            <a:spLocks noGrp="1"/>
          </p:cNvSpPr>
          <p:nvPr>
            <p:ph sz="half" idx="2"/>
          </p:nvPr>
        </p:nvSpPr>
        <p:spPr>
          <a:xfrm>
            <a:off x="6862418" y="2300694"/>
            <a:ext cx="4663440" cy="2288559"/>
          </a:xfrm>
        </p:spPr>
        <p:txBody>
          <a:bodyPr>
            <a:normAutofit/>
          </a:bodyPr>
          <a:lstStyle/>
          <a:p>
            <a:r>
              <a:rPr lang="en-US" dirty="0"/>
              <a:t>We’re hoping to determine:</a:t>
            </a:r>
          </a:p>
          <a:p>
            <a:pPr lvl="1"/>
            <a:r>
              <a:rPr lang="en-US" dirty="0"/>
              <a:t>Are there counties in the United States that will be underserved by primary care physicians?</a:t>
            </a:r>
          </a:p>
          <a:p>
            <a:pPr lvl="1"/>
            <a:r>
              <a:rPr lang="en-US" dirty="0"/>
              <a:t>Are there any other factors that impact availability, like income, region, or population?</a:t>
            </a:r>
          </a:p>
        </p:txBody>
      </p:sp>
      <p:pic>
        <p:nvPicPr>
          <p:cNvPr id="5" name="Picture 4" descr="Map of the primary care provider availability per captia for the United States of America.">
            <a:extLst>
              <a:ext uri="{FF2B5EF4-FFF2-40B4-BE49-F238E27FC236}">
                <a16:creationId xmlns:a16="http://schemas.microsoft.com/office/drawing/2014/main" id="{8E4366A9-0366-4E57-AEC3-8C11F5F628E2}"/>
              </a:ext>
            </a:extLst>
          </p:cNvPr>
          <p:cNvPicPr>
            <a:picLocks noChangeAspect="1"/>
          </p:cNvPicPr>
          <p:nvPr/>
        </p:nvPicPr>
        <p:blipFill>
          <a:blip r:embed="rId2"/>
          <a:stretch>
            <a:fillRect/>
          </a:stretch>
        </p:blipFill>
        <p:spPr>
          <a:xfrm>
            <a:off x="666142" y="2300694"/>
            <a:ext cx="5983993" cy="2989078"/>
          </a:xfrm>
          <a:prstGeom prst="rect">
            <a:avLst/>
          </a:prstGeom>
        </p:spPr>
      </p:pic>
    </p:spTree>
    <p:extLst>
      <p:ext uri="{BB962C8B-B14F-4D97-AF65-F5344CB8AC3E}">
        <p14:creationId xmlns:p14="http://schemas.microsoft.com/office/powerpoint/2010/main" val="250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3CDC-4859-405F-A5B9-5703948521FC}"/>
              </a:ext>
            </a:extLst>
          </p:cNvPr>
          <p:cNvSpPr>
            <a:spLocks noGrp="1"/>
          </p:cNvSpPr>
          <p:nvPr>
            <p:ph type="title"/>
          </p:nvPr>
        </p:nvSpPr>
        <p:spPr/>
        <p:txBody>
          <a:bodyPr/>
          <a:lstStyle/>
          <a:p>
            <a:r>
              <a:rPr lang="en-US" dirty="0"/>
              <a:t>Tools and Technologies Used</a:t>
            </a:r>
          </a:p>
        </p:txBody>
      </p:sp>
      <p:sp>
        <p:nvSpPr>
          <p:cNvPr id="3" name="Content Placeholder 2">
            <a:extLst>
              <a:ext uri="{FF2B5EF4-FFF2-40B4-BE49-F238E27FC236}">
                <a16:creationId xmlns:a16="http://schemas.microsoft.com/office/drawing/2014/main" id="{36393D16-A99B-44E7-A492-B1114F9ABE81}"/>
              </a:ext>
            </a:extLst>
          </p:cNvPr>
          <p:cNvSpPr>
            <a:spLocks noGrp="1"/>
          </p:cNvSpPr>
          <p:nvPr>
            <p:ph idx="1"/>
          </p:nvPr>
        </p:nvSpPr>
        <p:spPr/>
        <p:txBody>
          <a:bodyPr/>
          <a:lstStyle/>
          <a:p>
            <a:r>
              <a:rPr lang="en-US" dirty="0"/>
              <a:t>Python</a:t>
            </a:r>
          </a:p>
          <a:p>
            <a:pPr lvl="1"/>
            <a:r>
              <a:rPr lang="en-US" dirty="0"/>
              <a:t>pandas</a:t>
            </a:r>
          </a:p>
          <a:p>
            <a:pPr lvl="1"/>
            <a:r>
              <a:rPr lang="en-US" dirty="0"/>
              <a:t>matplotlib</a:t>
            </a:r>
          </a:p>
          <a:p>
            <a:pPr lvl="1"/>
            <a:r>
              <a:rPr lang="en-US" dirty="0" err="1"/>
              <a:t>numpy</a:t>
            </a:r>
            <a:endParaRPr lang="en-US" dirty="0"/>
          </a:p>
          <a:p>
            <a:pPr lvl="1"/>
            <a:r>
              <a:rPr lang="en-US" dirty="0" err="1"/>
              <a:t>pathlib</a:t>
            </a:r>
            <a:endParaRPr lang="en-US" dirty="0"/>
          </a:p>
          <a:p>
            <a:pPr lvl="1"/>
            <a:r>
              <a:rPr lang="en-US" dirty="0"/>
              <a:t>collections</a:t>
            </a:r>
          </a:p>
          <a:p>
            <a:pPr lvl="1"/>
            <a:r>
              <a:rPr lang="en-US" dirty="0" err="1"/>
              <a:t>sklearn.metrics</a:t>
            </a:r>
            <a:endParaRPr lang="en-US" dirty="0"/>
          </a:p>
          <a:p>
            <a:r>
              <a:rPr lang="en-US" dirty="0"/>
              <a:t>Tableau</a:t>
            </a:r>
          </a:p>
          <a:p>
            <a:r>
              <a:rPr lang="en-US" dirty="0"/>
              <a:t>PostgreSQL</a:t>
            </a:r>
          </a:p>
          <a:p>
            <a:r>
              <a:rPr lang="en-US" dirty="0"/>
              <a:t>Quick DBD</a:t>
            </a:r>
          </a:p>
        </p:txBody>
      </p:sp>
      <p:pic>
        <p:nvPicPr>
          <p:cNvPr id="1028" name="Picture 4" descr="python™">
            <a:extLst>
              <a:ext uri="{FF2B5EF4-FFF2-40B4-BE49-F238E27FC236}">
                <a16:creationId xmlns:a16="http://schemas.microsoft.com/office/drawing/2014/main" id="{B4433E51-07D4-4850-AEF7-1190F41D0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2269" y="1964506"/>
            <a:ext cx="5246822" cy="1483584"/>
          </a:xfrm>
          <a:prstGeom prst="rect">
            <a:avLst/>
          </a:prstGeom>
          <a:solidFill>
            <a:schemeClr val="tx1">
              <a:lumMod val="75000"/>
              <a:lumOff val="25000"/>
            </a:schemeClr>
          </a:solidFill>
        </p:spPr>
      </p:pic>
      <p:pic>
        <p:nvPicPr>
          <p:cNvPr id="1030" name="Picture 6" descr="Tableau, A Salesforce Company">
            <a:extLst>
              <a:ext uri="{FF2B5EF4-FFF2-40B4-BE49-F238E27FC236}">
                <a16:creationId xmlns:a16="http://schemas.microsoft.com/office/drawing/2014/main" id="{210F98FF-F3A5-46F0-BC17-8EBE4DF13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4841" y="3891949"/>
            <a:ext cx="3619500" cy="8477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ostgreSQL Elephant Logo">
            <a:extLst>
              <a:ext uri="{FF2B5EF4-FFF2-40B4-BE49-F238E27FC236}">
                <a16:creationId xmlns:a16="http://schemas.microsoft.com/office/drawing/2014/main" id="{62100271-0432-409E-A57B-7ADDC0D00F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9439" y="4590197"/>
            <a:ext cx="1256346" cy="1295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430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1480D-F9CD-4738-8210-178C4BCAFEE7}"/>
              </a:ext>
            </a:extLst>
          </p:cNvPr>
          <p:cNvSpPr>
            <a:spLocks noGrp="1"/>
          </p:cNvSpPr>
          <p:nvPr>
            <p:ph type="title"/>
          </p:nvPr>
        </p:nvSpPr>
        <p:spPr/>
        <p:txBody>
          <a:bodyPr/>
          <a:lstStyle/>
          <a:p>
            <a:pPr lvl="0">
              <a:lnSpc>
                <a:spcPct val="100000"/>
              </a:lnSpc>
              <a:defRPr cap="all"/>
            </a:pPr>
            <a:r>
              <a:rPr lang="en-US" dirty="0"/>
              <a:t>Data exploration</a:t>
            </a:r>
          </a:p>
        </p:txBody>
      </p:sp>
    </p:spTree>
    <p:extLst>
      <p:ext uri="{BB962C8B-B14F-4D97-AF65-F5344CB8AC3E}">
        <p14:creationId xmlns:p14="http://schemas.microsoft.com/office/powerpoint/2010/main" val="284059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F54204-FACC-4B8A-9656-532F752D32FF}"/>
              </a:ext>
            </a:extLst>
          </p:cNvPr>
          <p:cNvSpPr>
            <a:spLocks noGrp="1"/>
          </p:cNvSpPr>
          <p:nvPr>
            <p:ph type="title"/>
          </p:nvPr>
        </p:nvSpPr>
        <p:spPr>
          <a:xfrm>
            <a:off x="8318896" y="389029"/>
            <a:ext cx="3401703" cy="557174"/>
          </a:xfrm>
        </p:spPr>
        <p:txBody>
          <a:bodyPr anchor="t">
            <a:normAutofit fontScale="90000"/>
          </a:bodyPr>
          <a:lstStyle/>
          <a:p>
            <a:r>
              <a:rPr lang="en-US" dirty="0"/>
              <a:t>Data Exploration</a:t>
            </a:r>
          </a:p>
        </p:txBody>
      </p:sp>
      <p:graphicFrame>
        <p:nvGraphicFramePr>
          <p:cNvPr id="6" name="Content Placeholder 5">
            <a:extLst>
              <a:ext uri="{FF2B5EF4-FFF2-40B4-BE49-F238E27FC236}">
                <a16:creationId xmlns:a16="http://schemas.microsoft.com/office/drawing/2014/main" id="{CF71767C-C1BF-4B8C-8B2E-E2CB768C82CD}"/>
              </a:ext>
            </a:extLst>
          </p:cNvPr>
          <p:cNvGraphicFramePr>
            <a:graphicFrameLocks noGrp="1"/>
          </p:cNvGraphicFramePr>
          <p:nvPr>
            <p:ph idx="1"/>
            <p:extLst>
              <p:ext uri="{D42A27DB-BD31-4B8C-83A1-F6EECF244321}">
                <p14:modId xmlns:p14="http://schemas.microsoft.com/office/powerpoint/2010/main" val="4214981783"/>
              </p:ext>
            </p:extLst>
          </p:nvPr>
        </p:nvGraphicFramePr>
        <p:xfrm>
          <a:off x="332097" y="29916"/>
          <a:ext cx="3789528" cy="3213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E473C181-72B9-4B1D-AEEC-5591A732FA87}"/>
              </a:ext>
            </a:extLst>
          </p:cNvPr>
          <p:cNvSpPr>
            <a:spLocks noGrp="1"/>
          </p:cNvSpPr>
          <p:nvPr>
            <p:ph type="body" sz="half" idx="2"/>
          </p:nvPr>
        </p:nvSpPr>
        <p:spPr>
          <a:xfrm>
            <a:off x="8438767" y="1076277"/>
            <a:ext cx="3161963" cy="5306326"/>
          </a:xfrm>
        </p:spPr>
        <p:txBody>
          <a:bodyPr>
            <a:normAutofit fontScale="92500" lnSpcReduction="10000"/>
          </a:bodyPr>
          <a:lstStyle/>
          <a:p>
            <a:pPr marL="285750" indent="-285750">
              <a:buFont typeface="Arial" panose="020B0604020202020204" pitchFamily="34" charset="0"/>
              <a:buChar char="•"/>
            </a:pPr>
            <a:r>
              <a:rPr lang="en-US" sz="1400" dirty="0"/>
              <a:t>Data from official government sources was given preference due to accuracy and reliability</a:t>
            </a:r>
          </a:p>
          <a:p>
            <a:pPr marL="285750" indent="-285750">
              <a:buFont typeface="Arial" panose="020B0604020202020204" pitchFamily="34" charset="0"/>
              <a:buChar char="•"/>
            </a:pPr>
            <a:r>
              <a:rPr lang="en-US" sz="1400" dirty="0"/>
              <a:t>Data preprocessing included:</a:t>
            </a:r>
          </a:p>
          <a:p>
            <a:pPr lvl="1" indent="-112713">
              <a:buFont typeface="Arial" panose="020B0604020202020204" pitchFamily="34" charset="0"/>
              <a:buChar char="•"/>
            </a:pPr>
            <a:r>
              <a:rPr lang="en-US" dirty="0"/>
              <a:t>Removing irrelevant information</a:t>
            </a:r>
          </a:p>
          <a:p>
            <a:pPr lvl="1" indent="-112713">
              <a:buFont typeface="Arial" panose="020B0604020202020204" pitchFamily="34" charset="0"/>
              <a:buChar char="•"/>
            </a:pPr>
            <a:r>
              <a:rPr lang="en-US" dirty="0"/>
              <a:t>Standardizing zip codes</a:t>
            </a:r>
          </a:p>
          <a:p>
            <a:pPr lvl="1" indent="-112713">
              <a:buFont typeface="Arial" panose="020B0604020202020204" pitchFamily="34" charset="0"/>
              <a:buChar char="•"/>
            </a:pPr>
            <a:r>
              <a:rPr lang="en-US" dirty="0"/>
              <a:t>Removing headers and footers</a:t>
            </a:r>
          </a:p>
          <a:p>
            <a:pPr lvl="1" indent="-112713">
              <a:buFont typeface="Arial" panose="020B0604020202020204" pitchFamily="34" charset="0"/>
              <a:buChar char="•"/>
            </a:pPr>
            <a:r>
              <a:rPr lang="en-US" dirty="0"/>
              <a:t>Standardizing column names</a:t>
            </a:r>
          </a:p>
          <a:p>
            <a:pPr lvl="1" indent="-112713">
              <a:buFont typeface="Arial" panose="020B0604020202020204" pitchFamily="34" charset="0"/>
              <a:buChar char="•"/>
            </a:pPr>
            <a:r>
              <a:rPr lang="en-US" dirty="0"/>
              <a:t>Transformed into bins</a:t>
            </a:r>
          </a:p>
          <a:p>
            <a:pPr lvl="1" indent="-112713">
              <a:buFont typeface="Arial" panose="020B0604020202020204" pitchFamily="34" charset="0"/>
              <a:buChar char="•"/>
            </a:pPr>
            <a:r>
              <a:rPr lang="en-US" dirty="0"/>
              <a:t>Calculating primary care physicians by county</a:t>
            </a:r>
          </a:p>
          <a:p>
            <a:pPr lvl="1" indent="-112713">
              <a:buFont typeface="Arial" panose="020B0604020202020204" pitchFamily="34" charset="0"/>
              <a:buChar char="•"/>
            </a:pPr>
            <a:r>
              <a:rPr lang="en-US" dirty="0"/>
              <a:t>Determine csv encoding1</a:t>
            </a:r>
          </a:p>
          <a:p>
            <a:pPr marL="285750" indent="-285750">
              <a:buFont typeface="Arial" panose="020B0604020202020204" pitchFamily="34" charset="0"/>
              <a:buChar char="•"/>
            </a:pPr>
            <a:r>
              <a:rPr lang="en-US" sz="1400" dirty="0"/>
              <a:t>Defining key data:</a:t>
            </a:r>
          </a:p>
          <a:p>
            <a:pPr lvl="1" indent="-112713">
              <a:buFont typeface="Arial" panose="020B0604020202020204" pitchFamily="34" charset="0"/>
              <a:buChar char="•"/>
            </a:pPr>
            <a:r>
              <a:rPr lang="en-US" dirty="0"/>
              <a:t>Underserved county: A county with a Primary Care physician per capita that is less than or equal to 1 standard deviation from the mean. In this data set it was 0.488</a:t>
            </a:r>
          </a:p>
          <a:p>
            <a:pPr lvl="1" indent="-112713">
              <a:buFont typeface="Arial" panose="020B0604020202020204" pitchFamily="34" charset="0"/>
              <a:buChar char="•"/>
            </a:pPr>
            <a:r>
              <a:rPr lang="en-US" dirty="0"/>
              <a:t>Primary Care physician's primary specialty is listed as: family medicine, nurse practitioner, general practice, preventative medicine, emergency medicine, physician assistant, internal medicine, pediatric medicine, obstetrics / gynecology</a:t>
            </a:r>
          </a:p>
          <a:p>
            <a:pPr marL="742950" lvl="1" indent="-285750">
              <a:buFont typeface="Arial" panose="020B0604020202020204" pitchFamily="34" charset="0"/>
              <a:buChar char="•"/>
            </a:pPr>
            <a:endParaRPr lang="en-US" sz="1000" dirty="0"/>
          </a:p>
        </p:txBody>
      </p:sp>
      <p:sp>
        <p:nvSpPr>
          <p:cNvPr id="2" name="TextBox 1">
            <a:extLst>
              <a:ext uri="{FF2B5EF4-FFF2-40B4-BE49-F238E27FC236}">
                <a16:creationId xmlns:a16="http://schemas.microsoft.com/office/drawing/2014/main" id="{E1F6E9D5-243B-4E9B-BFE2-1C6FE11E2FD9}"/>
              </a:ext>
            </a:extLst>
          </p:cNvPr>
          <p:cNvSpPr txBox="1"/>
          <p:nvPr/>
        </p:nvSpPr>
        <p:spPr>
          <a:xfrm>
            <a:off x="232012" y="5915240"/>
            <a:ext cx="7297003" cy="830997"/>
          </a:xfrm>
          <a:prstGeom prst="rect">
            <a:avLst/>
          </a:prstGeom>
          <a:noFill/>
        </p:spPr>
        <p:txBody>
          <a:bodyPr wrap="square" lIns="0" rtlCol="0">
            <a:spAutoFit/>
          </a:bodyPr>
          <a:lstStyle/>
          <a:p>
            <a:r>
              <a:rPr lang="en-US" sz="1200" dirty="0"/>
              <a:t>Population provided by US Census Bureau</a:t>
            </a:r>
            <a:br>
              <a:rPr lang="en-US" sz="1200" dirty="0"/>
            </a:br>
            <a:r>
              <a:rPr lang="en-US" sz="1200" dirty="0"/>
              <a:t>physicians provided by The Centers for Medicare and Medicaid Services</a:t>
            </a:r>
          </a:p>
          <a:p>
            <a:r>
              <a:rPr lang="en-US" sz="1200" dirty="0"/>
              <a:t>Income provided by US Bureau of Economic Analysis</a:t>
            </a:r>
          </a:p>
          <a:p>
            <a:r>
              <a:rPr lang="en-US" sz="1200" dirty="0"/>
              <a:t>Zip Codes provided by simplemaps</a:t>
            </a:r>
          </a:p>
        </p:txBody>
      </p:sp>
      <p:grpSp>
        <p:nvGrpSpPr>
          <p:cNvPr id="13" name="Group 12">
            <a:extLst>
              <a:ext uri="{FF2B5EF4-FFF2-40B4-BE49-F238E27FC236}">
                <a16:creationId xmlns:a16="http://schemas.microsoft.com/office/drawing/2014/main" id="{959A3C62-E7B6-4D29-B945-860B283A5F7B}"/>
              </a:ext>
            </a:extLst>
          </p:cNvPr>
          <p:cNvGrpSpPr/>
          <p:nvPr/>
        </p:nvGrpSpPr>
        <p:grpSpPr>
          <a:xfrm>
            <a:off x="4210335" y="710890"/>
            <a:ext cx="2069910" cy="2999533"/>
            <a:chOff x="5204355" y="633553"/>
            <a:chExt cx="2069910" cy="2999533"/>
          </a:xfrm>
        </p:grpSpPr>
        <p:sp>
          <p:nvSpPr>
            <p:cNvPr id="3" name="Cloud 2">
              <a:extLst>
                <a:ext uri="{FF2B5EF4-FFF2-40B4-BE49-F238E27FC236}">
                  <a16:creationId xmlns:a16="http://schemas.microsoft.com/office/drawing/2014/main" id="{43424BFD-E9BC-4AEF-819D-4EB7516BA048}"/>
                </a:ext>
              </a:extLst>
            </p:cNvPr>
            <p:cNvSpPr/>
            <p:nvPr/>
          </p:nvSpPr>
          <p:spPr>
            <a:xfrm>
              <a:off x="5204355" y="633553"/>
              <a:ext cx="2069910" cy="183334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pic>
          <p:nvPicPr>
            <p:cNvPr id="8" name="Picture 7">
              <a:extLst>
                <a:ext uri="{FF2B5EF4-FFF2-40B4-BE49-F238E27FC236}">
                  <a16:creationId xmlns:a16="http://schemas.microsoft.com/office/drawing/2014/main" id="{1FA0B3A4-4E26-4849-9497-CAC123F67AC5}"/>
                </a:ext>
              </a:extLst>
            </p:cNvPr>
            <p:cNvPicPr>
              <a:picLocks noChangeAspect="1"/>
            </p:cNvPicPr>
            <p:nvPr/>
          </p:nvPicPr>
          <p:blipFill>
            <a:blip r:embed="rId7"/>
            <a:stretch>
              <a:fillRect/>
            </a:stretch>
          </p:blipFill>
          <p:spPr>
            <a:xfrm rot="5400000">
              <a:off x="5692528" y="2743374"/>
              <a:ext cx="1093565" cy="685859"/>
            </a:xfrm>
            <a:prstGeom prst="rect">
              <a:avLst/>
            </a:prstGeom>
          </p:spPr>
        </p:pic>
      </p:grpSp>
      <p:grpSp>
        <p:nvGrpSpPr>
          <p:cNvPr id="12" name="Group 11">
            <a:extLst>
              <a:ext uri="{FF2B5EF4-FFF2-40B4-BE49-F238E27FC236}">
                <a16:creationId xmlns:a16="http://schemas.microsoft.com/office/drawing/2014/main" id="{DE0F096F-65F8-49D7-8E42-CE14E0AB0F41}"/>
              </a:ext>
            </a:extLst>
          </p:cNvPr>
          <p:cNvGrpSpPr/>
          <p:nvPr/>
        </p:nvGrpSpPr>
        <p:grpSpPr>
          <a:xfrm>
            <a:off x="2497541" y="3710423"/>
            <a:ext cx="5495499" cy="1957947"/>
            <a:chOff x="1756012" y="3830206"/>
            <a:chExt cx="5518245" cy="1974376"/>
          </a:xfrm>
        </p:grpSpPr>
        <p:sp>
          <p:nvSpPr>
            <p:cNvPr id="11" name="Oval 10">
              <a:extLst>
                <a:ext uri="{FF2B5EF4-FFF2-40B4-BE49-F238E27FC236}">
                  <a16:creationId xmlns:a16="http://schemas.microsoft.com/office/drawing/2014/main" id="{7EE1DE31-5A48-47D3-8671-ED052C7C45FD}"/>
                </a:ext>
              </a:extLst>
            </p:cNvPr>
            <p:cNvSpPr/>
            <p:nvPr/>
          </p:nvSpPr>
          <p:spPr>
            <a:xfrm>
              <a:off x="1756012" y="3830206"/>
              <a:ext cx="5518245" cy="1974376"/>
            </a:xfrm>
            <a:prstGeom prst="ellipse">
              <a:avLst/>
            </a:prstGeom>
            <a:solidFill>
              <a:srgbClr val="C6ADB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DD0460F-6D1F-4EF6-8DC9-3040A1D54102}"/>
                </a:ext>
              </a:extLst>
            </p:cNvPr>
            <p:cNvSpPr/>
            <p:nvPr/>
          </p:nvSpPr>
          <p:spPr>
            <a:xfrm>
              <a:off x="2008496" y="4212343"/>
              <a:ext cx="2267803" cy="1210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Underserved US Counties</a:t>
              </a:r>
            </a:p>
          </p:txBody>
        </p:sp>
        <p:sp>
          <p:nvSpPr>
            <p:cNvPr id="10" name="Oval 9">
              <a:extLst>
                <a:ext uri="{FF2B5EF4-FFF2-40B4-BE49-F238E27FC236}">
                  <a16:creationId xmlns:a16="http://schemas.microsoft.com/office/drawing/2014/main" id="{A3638631-4E77-4173-9792-D3B1EEF9B34A}"/>
                </a:ext>
              </a:extLst>
            </p:cNvPr>
            <p:cNvSpPr/>
            <p:nvPr/>
          </p:nvSpPr>
          <p:spPr>
            <a:xfrm>
              <a:off x="4503761" y="4212343"/>
              <a:ext cx="2429302" cy="1210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Appropriately served US Counties</a:t>
              </a:r>
            </a:p>
          </p:txBody>
        </p:sp>
      </p:grpSp>
    </p:spTree>
    <p:extLst>
      <p:ext uri="{BB962C8B-B14F-4D97-AF65-F5344CB8AC3E}">
        <p14:creationId xmlns:p14="http://schemas.microsoft.com/office/powerpoint/2010/main" val="1346691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F72C-22F0-4D0E-9B76-013FD90039E3}"/>
              </a:ext>
            </a:extLst>
          </p:cNvPr>
          <p:cNvSpPr>
            <a:spLocks noGrp="1"/>
          </p:cNvSpPr>
          <p:nvPr>
            <p:ph type="title"/>
          </p:nvPr>
        </p:nvSpPr>
        <p:spPr>
          <a:xfrm>
            <a:off x="8458200" y="607392"/>
            <a:ext cx="3161963" cy="786510"/>
          </a:xfrm>
        </p:spPr>
        <p:txBody>
          <a:bodyPr anchor="t"/>
          <a:lstStyle/>
          <a:p>
            <a:r>
              <a:rPr lang="en-US" dirty="0"/>
              <a:t>Database</a:t>
            </a:r>
          </a:p>
        </p:txBody>
      </p:sp>
      <p:sp>
        <p:nvSpPr>
          <p:cNvPr id="5" name="Text Placeholder 4">
            <a:extLst>
              <a:ext uri="{FF2B5EF4-FFF2-40B4-BE49-F238E27FC236}">
                <a16:creationId xmlns:a16="http://schemas.microsoft.com/office/drawing/2014/main" id="{84D38DFA-05FF-41B5-AAB5-AAE5F0BD6CEB}"/>
              </a:ext>
            </a:extLst>
          </p:cNvPr>
          <p:cNvSpPr>
            <a:spLocks noGrp="1"/>
          </p:cNvSpPr>
          <p:nvPr>
            <p:ph type="body" sz="half" idx="2"/>
          </p:nvPr>
        </p:nvSpPr>
        <p:spPr>
          <a:xfrm>
            <a:off x="8346687" y="1849746"/>
            <a:ext cx="3161963" cy="3606800"/>
          </a:xfrm>
        </p:spPr>
        <p:txBody>
          <a:bodyPr/>
          <a:lstStyle/>
          <a:p>
            <a:pPr marL="285750" indent="-285750">
              <a:buFont typeface="Arial" panose="020B0604020202020204" pitchFamily="34" charset="0"/>
              <a:buChar char="•"/>
            </a:pPr>
            <a:r>
              <a:rPr lang="en-US" dirty="0"/>
              <a:t>Cleaned data sources were loaded into a PostgreSQL database</a:t>
            </a:r>
          </a:p>
          <a:p>
            <a:pPr marL="285750" indent="-285750">
              <a:buFont typeface="Arial" panose="020B0604020202020204" pitchFamily="34" charset="0"/>
              <a:buChar char="•"/>
            </a:pPr>
            <a:r>
              <a:rPr lang="en-US" dirty="0"/>
              <a:t>Cleaned data was used for Tableau and machine model</a:t>
            </a:r>
          </a:p>
          <a:p>
            <a:pPr marL="285750" indent="-285750">
              <a:buFont typeface="Arial" panose="020B0604020202020204" pitchFamily="34" charset="0"/>
              <a:buChar char="•"/>
            </a:pPr>
            <a:endParaRPr lang="en-US" dirty="0"/>
          </a:p>
        </p:txBody>
      </p:sp>
      <p:pic>
        <p:nvPicPr>
          <p:cNvPr id="3074" name="Picture 2" descr="image">
            <a:extLst>
              <a:ext uri="{FF2B5EF4-FFF2-40B4-BE49-F238E27FC236}">
                <a16:creationId xmlns:a16="http://schemas.microsoft.com/office/drawing/2014/main" id="{C3C2501E-6216-401D-AA88-09EFED2BF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29" y="3529780"/>
            <a:ext cx="5890632" cy="31758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a:extLst>
              <a:ext uri="{FF2B5EF4-FFF2-40B4-BE49-F238E27FC236}">
                <a16:creationId xmlns:a16="http://schemas.microsoft.com/office/drawing/2014/main" id="{560BEA44-8A89-46CA-BC78-23DA4F2AA1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29" y="285123"/>
            <a:ext cx="7594491" cy="3129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579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626E5-6CF9-429A-A6F6-902DB43E9EE1}"/>
              </a:ext>
            </a:extLst>
          </p:cNvPr>
          <p:cNvSpPr>
            <a:spLocks noGrp="1"/>
          </p:cNvSpPr>
          <p:nvPr>
            <p:ph type="title"/>
          </p:nvPr>
        </p:nvSpPr>
        <p:spPr/>
        <p:txBody>
          <a:bodyPr>
            <a:normAutofit/>
          </a:bodyPr>
          <a:lstStyle/>
          <a:p>
            <a:r>
              <a:rPr lang="en-US" dirty="0"/>
              <a:t>Analysis Results</a:t>
            </a:r>
          </a:p>
        </p:txBody>
      </p:sp>
    </p:spTree>
    <p:extLst>
      <p:ext uri="{BB962C8B-B14F-4D97-AF65-F5344CB8AC3E}">
        <p14:creationId xmlns:p14="http://schemas.microsoft.com/office/powerpoint/2010/main" val="2109708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Pantone2022ColorOfTheYear">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purl.org/dc/elements/1.1/"/>
    <ds:schemaRef ds:uri="http://purl.org/dc/dcmitype/"/>
    <ds:schemaRef ds:uri="http://schemas.microsoft.com/office/infopath/2007/PartnerControls"/>
    <ds:schemaRef ds:uri="http://schemas.microsoft.com/office/2006/documentManagement/types"/>
    <ds:schemaRef ds:uri="http://schemas.microsoft.com/office/2006/metadata/properties"/>
    <ds:schemaRef ds:uri="71af3243-3dd4-4a8d-8c0d-dd76da1f02a5"/>
    <ds:schemaRef ds:uri="http://www.w3.org/XML/1998/namespace"/>
    <ds:schemaRef ds:uri="http://purl.org/dc/terms/"/>
    <ds:schemaRef ds:uri="http://schemas.openxmlformats.org/package/2006/metadata/core-propertie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{70263F63-0A77-44E6-BB70-745C12756AFA}tf78438558_win32</Template>
  <TotalTime>801</TotalTime>
  <Words>807</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Garamond</vt:lpstr>
      <vt:lpstr>SavonVTI</vt:lpstr>
      <vt:lpstr>Healthcare Disparities   Primary Care access analysis</vt:lpstr>
      <vt:lpstr>Healthcare Disparities Primary Care Access Analysis</vt:lpstr>
      <vt:lpstr>What Are we trying to Do?</vt:lpstr>
      <vt:lpstr>We’re building a machine learning model to try and determine primary care physician availability</vt:lpstr>
      <vt:lpstr>Tools and Technologies Used</vt:lpstr>
      <vt:lpstr>Data exploration</vt:lpstr>
      <vt:lpstr>Data Exploration</vt:lpstr>
      <vt:lpstr>Database</vt:lpstr>
      <vt:lpstr>Analysis Results</vt:lpstr>
      <vt:lpstr>Analysis Results</vt:lpstr>
      <vt:lpstr>PowerPoint Presentation</vt:lpstr>
      <vt:lpstr>Factors the model found impactful</vt:lpstr>
      <vt:lpstr>Questions </vt:lpstr>
      <vt:lpstr>Appendix</vt:lpstr>
      <vt:lpstr>Data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Jacqueline Clinesmith</dc:creator>
  <cp:lastModifiedBy>Jacqueline Clinesmith</cp:lastModifiedBy>
  <cp:revision>14</cp:revision>
  <dcterms:created xsi:type="dcterms:W3CDTF">2022-02-07T18:43:20Z</dcterms:created>
  <dcterms:modified xsi:type="dcterms:W3CDTF">2022-02-26T03:37:39Z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