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8" r:id="rId3"/>
    <p:sldId id="259" r:id="rId4"/>
    <p:sldId id="260" r:id="rId5"/>
    <p:sldId id="285" r:id="rId6"/>
    <p:sldId id="261" r:id="rId7"/>
    <p:sldId id="270" r:id="rId8"/>
    <p:sldId id="271" r:id="rId9"/>
    <p:sldId id="272" r:id="rId10"/>
    <p:sldId id="262" r:id="rId11"/>
    <p:sldId id="283" r:id="rId12"/>
    <p:sldId id="286" r:id="rId13"/>
    <p:sldId id="279" r:id="rId14"/>
    <p:sldId id="273" r:id="rId15"/>
    <p:sldId id="264" r:id="rId16"/>
    <p:sldId id="280" r:id="rId17"/>
    <p:sldId id="277" r:id="rId18"/>
    <p:sldId id="265" r:id="rId19"/>
    <p:sldId id="278" r:id="rId20"/>
    <p:sldId id="281" r:id="rId21"/>
    <p:sldId id="282" r:id="rId22"/>
    <p:sldId id="275" r:id="rId23"/>
    <p:sldId id="266" r:id="rId24"/>
    <p:sldId id="267" r:id="rId25"/>
    <p:sldId id="284" r:id="rId26"/>
    <p:sldId id="268" r:id="rId27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388" autoAdjust="0"/>
  </p:normalViewPr>
  <p:slideViewPr>
    <p:cSldViewPr snapToGrid="0">
      <p:cViewPr varScale="1">
        <p:scale>
          <a:sx n="80" d="100"/>
          <a:sy n="80" d="100"/>
        </p:scale>
        <p:origin x="17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4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2D7278-B45B-4B55-A4AE-96B71FFE731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662DB9-2C9D-4FE8-9AD6-0B9551ADABD3}">
      <dgm:prSet phldrT="[Text]"/>
      <dgm:spPr/>
      <dgm:t>
        <a:bodyPr/>
        <a:lstStyle/>
        <a:p>
          <a:r>
            <a:rPr lang="en-US" dirty="0"/>
            <a:t>Course 1</a:t>
          </a:r>
        </a:p>
      </dgm:t>
    </dgm:pt>
    <dgm:pt modelId="{04021B71-A35D-4190-802C-FE4412BF983B}" type="parTrans" cxnId="{E676DFFA-052D-4D5D-9675-EB06CE78004F}">
      <dgm:prSet/>
      <dgm:spPr/>
      <dgm:t>
        <a:bodyPr/>
        <a:lstStyle/>
        <a:p>
          <a:endParaRPr lang="en-US"/>
        </a:p>
      </dgm:t>
    </dgm:pt>
    <dgm:pt modelId="{98837691-5253-460D-9713-0EB9FB7C2833}" type="sibTrans" cxnId="{E676DFFA-052D-4D5D-9675-EB06CE78004F}">
      <dgm:prSet/>
      <dgm:spPr/>
      <dgm:t>
        <a:bodyPr/>
        <a:lstStyle/>
        <a:p>
          <a:endParaRPr lang="en-US"/>
        </a:p>
      </dgm:t>
    </dgm:pt>
    <dgm:pt modelId="{2EAB2088-6AD7-4850-AEDA-F3AE7B053023}">
      <dgm:prSet phldrT="[Text]"/>
      <dgm:spPr/>
      <dgm:t>
        <a:bodyPr/>
        <a:lstStyle/>
        <a:p>
          <a:r>
            <a:rPr lang="en-US" dirty="0"/>
            <a:t>Citation 1</a:t>
          </a:r>
        </a:p>
      </dgm:t>
    </dgm:pt>
    <dgm:pt modelId="{6EA6E328-9878-4C09-98AF-D37A795EF685}" type="parTrans" cxnId="{92ECB88D-7EEF-45F2-9889-35901399E02A}">
      <dgm:prSet/>
      <dgm:spPr/>
      <dgm:t>
        <a:bodyPr/>
        <a:lstStyle/>
        <a:p>
          <a:endParaRPr lang="en-US"/>
        </a:p>
      </dgm:t>
    </dgm:pt>
    <dgm:pt modelId="{8BA274A9-68A4-457B-BC42-AA3F3F5168E7}" type="sibTrans" cxnId="{92ECB88D-7EEF-45F2-9889-35901399E02A}">
      <dgm:prSet/>
      <dgm:spPr/>
      <dgm:t>
        <a:bodyPr/>
        <a:lstStyle/>
        <a:p>
          <a:endParaRPr lang="en-US"/>
        </a:p>
      </dgm:t>
    </dgm:pt>
    <dgm:pt modelId="{4EC91B98-796D-41E1-BC8E-66FC7BF25C10}">
      <dgm:prSet phldrT="[Text]"/>
      <dgm:spPr/>
      <dgm:t>
        <a:bodyPr/>
        <a:lstStyle/>
        <a:p>
          <a:r>
            <a:rPr lang="en-US" dirty="0"/>
            <a:t>Citation 2</a:t>
          </a:r>
        </a:p>
      </dgm:t>
    </dgm:pt>
    <dgm:pt modelId="{3EA33B94-0672-4F4F-B24B-61F671010D51}" type="parTrans" cxnId="{E94BB3CE-B174-4EFC-83D5-2076475220A2}">
      <dgm:prSet/>
      <dgm:spPr/>
      <dgm:t>
        <a:bodyPr/>
        <a:lstStyle/>
        <a:p>
          <a:endParaRPr lang="en-US"/>
        </a:p>
      </dgm:t>
    </dgm:pt>
    <dgm:pt modelId="{9492CE51-986C-4CCF-8043-29E6020BF466}" type="sibTrans" cxnId="{E94BB3CE-B174-4EFC-83D5-2076475220A2}">
      <dgm:prSet/>
      <dgm:spPr/>
      <dgm:t>
        <a:bodyPr/>
        <a:lstStyle/>
        <a:p>
          <a:endParaRPr lang="en-US"/>
        </a:p>
      </dgm:t>
    </dgm:pt>
    <dgm:pt modelId="{DE3A7DCA-B613-4A99-88EE-6CBACA61FBC7}">
      <dgm:prSet phldrT="[Text]"/>
      <dgm:spPr/>
      <dgm:t>
        <a:bodyPr/>
        <a:lstStyle/>
        <a:p>
          <a:r>
            <a:rPr lang="en-US" dirty="0"/>
            <a:t>Citation 3</a:t>
          </a:r>
        </a:p>
      </dgm:t>
    </dgm:pt>
    <dgm:pt modelId="{F4B198F3-FE81-4256-8D39-E62331D129F1}" type="parTrans" cxnId="{1B5253C1-AF79-4780-BDD7-B8127CCEE410}">
      <dgm:prSet/>
      <dgm:spPr/>
      <dgm:t>
        <a:bodyPr/>
        <a:lstStyle/>
        <a:p>
          <a:endParaRPr lang="en-US"/>
        </a:p>
      </dgm:t>
    </dgm:pt>
    <dgm:pt modelId="{F499C1D6-3BE8-4828-9EFE-FA2CFD64D780}" type="sibTrans" cxnId="{1B5253C1-AF79-4780-BDD7-B8127CCEE410}">
      <dgm:prSet/>
      <dgm:spPr/>
      <dgm:t>
        <a:bodyPr/>
        <a:lstStyle/>
        <a:p>
          <a:endParaRPr lang="en-US"/>
        </a:p>
      </dgm:t>
    </dgm:pt>
    <dgm:pt modelId="{8B78C24D-2F30-44A7-BCEC-15126543C575}">
      <dgm:prSet phldrT="[Text]"/>
      <dgm:spPr/>
      <dgm:t>
        <a:bodyPr/>
        <a:lstStyle/>
        <a:p>
          <a:r>
            <a:rPr lang="en-US" dirty="0"/>
            <a:t>Reading List 1</a:t>
          </a:r>
        </a:p>
      </dgm:t>
    </dgm:pt>
    <dgm:pt modelId="{723643A5-81C0-415E-8F5E-266941935F0C}" type="parTrans" cxnId="{43D384A2-68EF-4818-B7CC-3594643A347E}">
      <dgm:prSet/>
      <dgm:spPr/>
      <dgm:t>
        <a:bodyPr/>
        <a:lstStyle/>
        <a:p>
          <a:endParaRPr lang="en-US"/>
        </a:p>
      </dgm:t>
    </dgm:pt>
    <dgm:pt modelId="{4BA549D5-7C3F-49A7-A1D6-440A4E676442}" type="sibTrans" cxnId="{43D384A2-68EF-4818-B7CC-3594643A347E}">
      <dgm:prSet/>
      <dgm:spPr/>
      <dgm:t>
        <a:bodyPr/>
        <a:lstStyle/>
        <a:p>
          <a:endParaRPr lang="en-US"/>
        </a:p>
      </dgm:t>
    </dgm:pt>
    <dgm:pt modelId="{BCA0785E-209B-4A96-88BB-4CCD576FAEB7}" type="pres">
      <dgm:prSet presAssocID="{CA2D7278-B45B-4B55-A4AE-96B71FFE731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AC2699-71A6-4350-A9DA-ACB36A6D00BF}" type="pres">
      <dgm:prSet presAssocID="{D1662DB9-2C9D-4FE8-9AD6-0B9551ADABD3}" presName="hierRoot1" presStyleCnt="0"/>
      <dgm:spPr/>
    </dgm:pt>
    <dgm:pt modelId="{D7F619BE-946A-4FD7-89CE-299E23751E72}" type="pres">
      <dgm:prSet presAssocID="{D1662DB9-2C9D-4FE8-9AD6-0B9551ADABD3}" presName="composite" presStyleCnt="0"/>
      <dgm:spPr/>
    </dgm:pt>
    <dgm:pt modelId="{0D056948-31FA-4D9E-AD2E-B4FD8365D5C0}" type="pres">
      <dgm:prSet presAssocID="{D1662DB9-2C9D-4FE8-9AD6-0B9551ADABD3}" presName="background" presStyleLbl="node0" presStyleIdx="0" presStyleCnt="1"/>
      <dgm:spPr/>
    </dgm:pt>
    <dgm:pt modelId="{02D83D7A-0AAB-4592-9BA6-767BFEC76EBF}" type="pres">
      <dgm:prSet presAssocID="{D1662DB9-2C9D-4FE8-9AD6-0B9551ADABD3}" presName="text" presStyleLbl="fgAcc0" presStyleIdx="0" presStyleCnt="1">
        <dgm:presLayoutVars>
          <dgm:chPref val="3"/>
        </dgm:presLayoutVars>
      </dgm:prSet>
      <dgm:spPr/>
    </dgm:pt>
    <dgm:pt modelId="{B72998F7-C3F2-45B1-8637-7FDB2090176B}" type="pres">
      <dgm:prSet presAssocID="{D1662DB9-2C9D-4FE8-9AD6-0B9551ADABD3}" presName="hierChild2" presStyleCnt="0"/>
      <dgm:spPr/>
    </dgm:pt>
    <dgm:pt modelId="{60FA0D96-A744-402C-A9A3-42B5FC627FE9}" type="pres">
      <dgm:prSet presAssocID="{723643A5-81C0-415E-8F5E-266941935F0C}" presName="Name10" presStyleLbl="parChTrans1D2" presStyleIdx="0" presStyleCnt="1"/>
      <dgm:spPr/>
    </dgm:pt>
    <dgm:pt modelId="{ECDA3E5F-B2C2-44E7-9718-A6601DBF293D}" type="pres">
      <dgm:prSet presAssocID="{8B78C24D-2F30-44A7-BCEC-15126543C575}" presName="hierRoot2" presStyleCnt="0"/>
      <dgm:spPr/>
    </dgm:pt>
    <dgm:pt modelId="{739BC763-45E5-47B1-8907-D40E649B7611}" type="pres">
      <dgm:prSet presAssocID="{8B78C24D-2F30-44A7-BCEC-15126543C575}" presName="composite2" presStyleCnt="0"/>
      <dgm:spPr/>
    </dgm:pt>
    <dgm:pt modelId="{7AB9EDC7-6C77-4CA9-8152-6E2AC72356BD}" type="pres">
      <dgm:prSet presAssocID="{8B78C24D-2F30-44A7-BCEC-15126543C575}" presName="background2" presStyleLbl="node2" presStyleIdx="0" presStyleCnt="1"/>
      <dgm:spPr/>
    </dgm:pt>
    <dgm:pt modelId="{D926E1B2-497D-4018-B6A6-E30BD2721CAD}" type="pres">
      <dgm:prSet presAssocID="{8B78C24D-2F30-44A7-BCEC-15126543C575}" presName="text2" presStyleLbl="fgAcc2" presStyleIdx="0" presStyleCnt="1">
        <dgm:presLayoutVars>
          <dgm:chPref val="3"/>
        </dgm:presLayoutVars>
      </dgm:prSet>
      <dgm:spPr/>
    </dgm:pt>
    <dgm:pt modelId="{F3D641A8-682F-4099-A9C1-966925D92568}" type="pres">
      <dgm:prSet presAssocID="{8B78C24D-2F30-44A7-BCEC-15126543C575}" presName="hierChild3" presStyleCnt="0"/>
      <dgm:spPr/>
    </dgm:pt>
    <dgm:pt modelId="{11935061-9FF1-424B-AF45-42BC6D174D96}" type="pres">
      <dgm:prSet presAssocID="{6EA6E328-9878-4C09-98AF-D37A795EF685}" presName="Name17" presStyleLbl="parChTrans1D3" presStyleIdx="0" presStyleCnt="3"/>
      <dgm:spPr/>
    </dgm:pt>
    <dgm:pt modelId="{68D75B76-7446-4C35-A0D8-29A116F5BDE2}" type="pres">
      <dgm:prSet presAssocID="{2EAB2088-6AD7-4850-AEDA-F3AE7B053023}" presName="hierRoot3" presStyleCnt="0"/>
      <dgm:spPr/>
    </dgm:pt>
    <dgm:pt modelId="{39D5CCD9-2BEF-46E0-8244-3D017D4CADBE}" type="pres">
      <dgm:prSet presAssocID="{2EAB2088-6AD7-4850-AEDA-F3AE7B053023}" presName="composite3" presStyleCnt="0"/>
      <dgm:spPr/>
    </dgm:pt>
    <dgm:pt modelId="{C640F124-9305-415E-8FBE-0207D922F01D}" type="pres">
      <dgm:prSet presAssocID="{2EAB2088-6AD7-4850-AEDA-F3AE7B053023}" presName="background3" presStyleLbl="node3" presStyleIdx="0" presStyleCnt="3"/>
      <dgm:spPr/>
    </dgm:pt>
    <dgm:pt modelId="{9C9FF4B7-4410-4DB8-BBD4-9B134939E7FA}" type="pres">
      <dgm:prSet presAssocID="{2EAB2088-6AD7-4850-AEDA-F3AE7B053023}" presName="text3" presStyleLbl="fgAcc3" presStyleIdx="0" presStyleCnt="3">
        <dgm:presLayoutVars>
          <dgm:chPref val="3"/>
        </dgm:presLayoutVars>
      </dgm:prSet>
      <dgm:spPr/>
    </dgm:pt>
    <dgm:pt modelId="{E2777B3B-9C3A-4835-A468-6CEFF9460150}" type="pres">
      <dgm:prSet presAssocID="{2EAB2088-6AD7-4850-AEDA-F3AE7B053023}" presName="hierChild4" presStyleCnt="0"/>
      <dgm:spPr/>
    </dgm:pt>
    <dgm:pt modelId="{23CE12DE-96C2-45A6-AA1A-D021C8429A03}" type="pres">
      <dgm:prSet presAssocID="{3EA33B94-0672-4F4F-B24B-61F671010D51}" presName="Name17" presStyleLbl="parChTrans1D3" presStyleIdx="1" presStyleCnt="3"/>
      <dgm:spPr/>
    </dgm:pt>
    <dgm:pt modelId="{33E29BA2-807E-4F59-B196-7606B258A47A}" type="pres">
      <dgm:prSet presAssocID="{4EC91B98-796D-41E1-BC8E-66FC7BF25C10}" presName="hierRoot3" presStyleCnt="0"/>
      <dgm:spPr/>
    </dgm:pt>
    <dgm:pt modelId="{69493D5B-D8E3-44C3-8221-02BA3925B3B1}" type="pres">
      <dgm:prSet presAssocID="{4EC91B98-796D-41E1-BC8E-66FC7BF25C10}" presName="composite3" presStyleCnt="0"/>
      <dgm:spPr/>
    </dgm:pt>
    <dgm:pt modelId="{32593BBA-391E-4907-A5D3-52CDFEAF028B}" type="pres">
      <dgm:prSet presAssocID="{4EC91B98-796D-41E1-BC8E-66FC7BF25C10}" presName="background3" presStyleLbl="node3" presStyleIdx="1" presStyleCnt="3"/>
      <dgm:spPr/>
    </dgm:pt>
    <dgm:pt modelId="{87A27AEE-5E54-4FD6-A55E-999ED720470F}" type="pres">
      <dgm:prSet presAssocID="{4EC91B98-796D-41E1-BC8E-66FC7BF25C10}" presName="text3" presStyleLbl="fgAcc3" presStyleIdx="1" presStyleCnt="3">
        <dgm:presLayoutVars>
          <dgm:chPref val="3"/>
        </dgm:presLayoutVars>
      </dgm:prSet>
      <dgm:spPr/>
    </dgm:pt>
    <dgm:pt modelId="{4E7E2167-32A3-4BF1-926C-8E737DAC7493}" type="pres">
      <dgm:prSet presAssocID="{4EC91B98-796D-41E1-BC8E-66FC7BF25C10}" presName="hierChild4" presStyleCnt="0"/>
      <dgm:spPr/>
    </dgm:pt>
    <dgm:pt modelId="{3DAB2F1F-D4AC-4721-BA34-6F4709528225}" type="pres">
      <dgm:prSet presAssocID="{F4B198F3-FE81-4256-8D39-E62331D129F1}" presName="Name17" presStyleLbl="parChTrans1D3" presStyleIdx="2" presStyleCnt="3"/>
      <dgm:spPr/>
    </dgm:pt>
    <dgm:pt modelId="{202BE37C-5E71-47D4-A641-6AE95EA590B3}" type="pres">
      <dgm:prSet presAssocID="{DE3A7DCA-B613-4A99-88EE-6CBACA61FBC7}" presName="hierRoot3" presStyleCnt="0"/>
      <dgm:spPr/>
    </dgm:pt>
    <dgm:pt modelId="{E2410E3E-AD53-43B0-92FB-4C029CB090E5}" type="pres">
      <dgm:prSet presAssocID="{DE3A7DCA-B613-4A99-88EE-6CBACA61FBC7}" presName="composite3" presStyleCnt="0"/>
      <dgm:spPr/>
    </dgm:pt>
    <dgm:pt modelId="{00DD3354-16F0-43C8-B078-F602A85726BA}" type="pres">
      <dgm:prSet presAssocID="{DE3A7DCA-B613-4A99-88EE-6CBACA61FBC7}" presName="background3" presStyleLbl="node3" presStyleIdx="2" presStyleCnt="3"/>
      <dgm:spPr/>
    </dgm:pt>
    <dgm:pt modelId="{4FC82D9D-C488-452F-A8D4-05FA6448B35F}" type="pres">
      <dgm:prSet presAssocID="{DE3A7DCA-B613-4A99-88EE-6CBACA61FBC7}" presName="text3" presStyleLbl="fgAcc3" presStyleIdx="2" presStyleCnt="3">
        <dgm:presLayoutVars>
          <dgm:chPref val="3"/>
        </dgm:presLayoutVars>
      </dgm:prSet>
      <dgm:spPr/>
    </dgm:pt>
    <dgm:pt modelId="{B36F46C6-0E7D-4B63-AB09-3654362D91D5}" type="pres">
      <dgm:prSet presAssocID="{DE3A7DCA-B613-4A99-88EE-6CBACA61FBC7}" presName="hierChild4" presStyleCnt="0"/>
      <dgm:spPr/>
    </dgm:pt>
  </dgm:ptLst>
  <dgm:cxnLst>
    <dgm:cxn modelId="{8207CE02-B947-4698-864D-D6E4FA0EB69E}" type="presOf" srcId="{F4B198F3-FE81-4256-8D39-E62331D129F1}" destId="{3DAB2F1F-D4AC-4721-BA34-6F4709528225}" srcOrd="0" destOrd="0" presId="urn:microsoft.com/office/officeart/2005/8/layout/hierarchy1"/>
    <dgm:cxn modelId="{5015AE09-704D-4AE8-AAF7-E829D7559850}" type="presOf" srcId="{D1662DB9-2C9D-4FE8-9AD6-0B9551ADABD3}" destId="{02D83D7A-0AAB-4592-9BA6-767BFEC76EBF}" srcOrd="0" destOrd="0" presId="urn:microsoft.com/office/officeart/2005/8/layout/hierarchy1"/>
    <dgm:cxn modelId="{3C382F1A-89E5-4A8F-8E5C-1899E26559A5}" type="presOf" srcId="{723643A5-81C0-415E-8F5E-266941935F0C}" destId="{60FA0D96-A744-402C-A9A3-42B5FC627FE9}" srcOrd="0" destOrd="0" presId="urn:microsoft.com/office/officeart/2005/8/layout/hierarchy1"/>
    <dgm:cxn modelId="{5392254B-8859-4B87-BC9D-D7A632E24829}" type="presOf" srcId="{8B78C24D-2F30-44A7-BCEC-15126543C575}" destId="{D926E1B2-497D-4018-B6A6-E30BD2721CAD}" srcOrd="0" destOrd="0" presId="urn:microsoft.com/office/officeart/2005/8/layout/hierarchy1"/>
    <dgm:cxn modelId="{FA90BA84-7FBE-423C-BC98-2ACC7C56F370}" type="presOf" srcId="{2EAB2088-6AD7-4850-AEDA-F3AE7B053023}" destId="{9C9FF4B7-4410-4DB8-BBD4-9B134939E7FA}" srcOrd="0" destOrd="0" presId="urn:microsoft.com/office/officeart/2005/8/layout/hierarchy1"/>
    <dgm:cxn modelId="{92ECB88D-7EEF-45F2-9889-35901399E02A}" srcId="{8B78C24D-2F30-44A7-BCEC-15126543C575}" destId="{2EAB2088-6AD7-4850-AEDA-F3AE7B053023}" srcOrd="0" destOrd="0" parTransId="{6EA6E328-9878-4C09-98AF-D37A795EF685}" sibTransId="{8BA274A9-68A4-457B-BC42-AA3F3F5168E7}"/>
    <dgm:cxn modelId="{890C4192-12A5-41F6-8047-308B052F3ABF}" type="presOf" srcId="{3EA33B94-0672-4F4F-B24B-61F671010D51}" destId="{23CE12DE-96C2-45A6-AA1A-D021C8429A03}" srcOrd="0" destOrd="0" presId="urn:microsoft.com/office/officeart/2005/8/layout/hierarchy1"/>
    <dgm:cxn modelId="{F3DB7794-F5DE-4226-ABE8-28DD340C927C}" type="presOf" srcId="{4EC91B98-796D-41E1-BC8E-66FC7BF25C10}" destId="{87A27AEE-5E54-4FD6-A55E-999ED720470F}" srcOrd="0" destOrd="0" presId="urn:microsoft.com/office/officeart/2005/8/layout/hierarchy1"/>
    <dgm:cxn modelId="{E30A489E-310A-4DEF-8C5A-E232F71B2930}" type="presOf" srcId="{CA2D7278-B45B-4B55-A4AE-96B71FFE7317}" destId="{BCA0785E-209B-4A96-88BB-4CCD576FAEB7}" srcOrd="0" destOrd="0" presId="urn:microsoft.com/office/officeart/2005/8/layout/hierarchy1"/>
    <dgm:cxn modelId="{43D384A2-68EF-4818-B7CC-3594643A347E}" srcId="{D1662DB9-2C9D-4FE8-9AD6-0B9551ADABD3}" destId="{8B78C24D-2F30-44A7-BCEC-15126543C575}" srcOrd="0" destOrd="0" parTransId="{723643A5-81C0-415E-8F5E-266941935F0C}" sibTransId="{4BA549D5-7C3F-49A7-A1D6-440A4E676442}"/>
    <dgm:cxn modelId="{1B5253C1-AF79-4780-BDD7-B8127CCEE410}" srcId="{8B78C24D-2F30-44A7-BCEC-15126543C575}" destId="{DE3A7DCA-B613-4A99-88EE-6CBACA61FBC7}" srcOrd="2" destOrd="0" parTransId="{F4B198F3-FE81-4256-8D39-E62331D129F1}" sibTransId="{F499C1D6-3BE8-4828-9EFE-FA2CFD64D780}"/>
    <dgm:cxn modelId="{82C520C7-788D-423C-8D75-0E6219C3CE8F}" type="presOf" srcId="{6EA6E328-9878-4C09-98AF-D37A795EF685}" destId="{11935061-9FF1-424B-AF45-42BC6D174D96}" srcOrd="0" destOrd="0" presId="urn:microsoft.com/office/officeart/2005/8/layout/hierarchy1"/>
    <dgm:cxn modelId="{E94BB3CE-B174-4EFC-83D5-2076475220A2}" srcId="{8B78C24D-2F30-44A7-BCEC-15126543C575}" destId="{4EC91B98-796D-41E1-BC8E-66FC7BF25C10}" srcOrd="1" destOrd="0" parTransId="{3EA33B94-0672-4F4F-B24B-61F671010D51}" sibTransId="{9492CE51-986C-4CCF-8043-29E6020BF466}"/>
    <dgm:cxn modelId="{556398DF-FE31-439B-AA6A-A46062732278}" type="presOf" srcId="{DE3A7DCA-B613-4A99-88EE-6CBACA61FBC7}" destId="{4FC82D9D-C488-452F-A8D4-05FA6448B35F}" srcOrd="0" destOrd="0" presId="urn:microsoft.com/office/officeart/2005/8/layout/hierarchy1"/>
    <dgm:cxn modelId="{E676DFFA-052D-4D5D-9675-EB06CE78004F}" srcId="{CA2D7278-B45B-4B55-A4AE-96B71FFE7317}" destId="{D1662DB9-2C9D-4FE8-9AD6-0B9551ADABD3}" srcOrd="0" destOrd="0" parTransId="{04021B71-A35D-4190-802C-FE4412BF983B}" sibTransId="{98837691-5253-460D-9713-0EB9FB7C2833}"/>
    <dgm:cxn modelId="{67AB025B-682D-459F-9FA3-F0150654E962}" type="presParOf" srcId="{BCA0785E-209B-4A96-88BB-4CCD576FAEB7}" destId="{C9AC2699-71A6-4350-A9DA-ACB36A6D00BF}" srcOrd="0" destOrd="0" presId="urn:microsoft.com/office/officeart/2005/8/layout/hierarchy1"/>
    <dgm:cxn modelId="{6104CD30-5794-4150-AF3C-74FFF898FFEB}" type="presParOf" srcId="{C9AC2699-71A6-4350-A9DA-ACB36A6D00BF}" destId="{D7F619BE-946A-4FD7-89CE-299E23751E72}" srcOrd="0" destOrd="0" presId="urn:microsoft.com/office/officeart/2005/8/layout/hierarchy1"/>
    <dgm:cxn modelId="{BFFDB78C-52F9-4999-B1ED-88B90BEA21C8}" type="presParOf" srcId="{D7F619BE-946A-4FD7-89CE-299E23751E72}" destId="{0D056948-31FA-4D9E-AD2E-B4FD8365D5C0}" srcOrd="0" destOrd="0" presId="urn:microsoft.com/office/officeart/2005/8/layout/hierarchy1"/>
    <dgm:cxn modelId="{3DF0B0FC-D773-4D95-ACD1-293B1FE3A699}" type="presParOf" srcId="{D7F619BE-946A-4FD7-89CE-299E23751E72}" destId="{02D83D7A-0AAB-4592-9BA6-767BFEC76EBF}" srcOrd="1" destOrd="0" presId="urn:microsoft.com/office/officeart/2005/8/layout/hierarchy1"/>
    <dgm:cxn modelId="{E27C5153-93E6-4968-BEDF-C382AE0A12CD}" type="presParOf" srcId="{C9AC2699-71A6-4350-A9DA-ACB36A6D00BF}" destId="{B72998F7-C3F2-45B1-8637-7FDB2090176B}" srcOrd="1" destOrd="0" presId="urn:microsoft.com/office/officeart/2005/8/layout/hierarchy1"/>
    <dgm:cxn modelId="{EDCA5104-5B80-4C6E-B8A0-F309B85276A2}" type="presParOf" srcId="{B72998F7-C3F2-45B1-8637-7FDB2090176B}" destId="{60FA0D96-A744-402C-A9A3-42B5FC627FE9}" srcOrd="0" destOrd="0" presId="urn:microsoft.com/office/officeart/2005/8/layout/hierarchy1"/>
    <dgm:cxn modelId="{4E0766EC-389F-4EAF-96F7-C6DFEAF0311D}" type="presParOf" srcId="{B72998F7-C3F2-45B1-8637-7FDB2090176B}" destId="{ECDA3E5F-B2C2-44E7-9718-A6601DBF293D}" srcOrd="1" destOrd="0" presId="urn:microsoft.com/office/officeart/2005/8/layout/hierarchy1"/>
    <dgm:cxn modelId="{2A92383B-D235-4CAF-87D6-198F6566D3D6}" type="presParOf" srcId="{ECDA3E5F-B2C2-44E7-9718-A6601DBF293D}" destId="{739BC763-45E5-47B1-8907-D40E649B7611}" srcOrd="0" destOrd="0" presId="urn:microsoft.com/office/officeart/2005/8/layout/hierarchy1"/>
    <dgm:cxn modelId="{60DB3ED8-F703-4E50-A352-1E4220EAC66E}" type="presParOf" srcId="{739BC763-45E5-47B1-8907-D40E649B7611}" destId="{7AB9EDC7-6C77-4CA9-8152-6E2AC72356BD}" srcOrd="0" destOrd="0" presId="urn:microsoft.com/office/officeart/2005/8/layout/hierarchy1"/>
    <dgm:cxn modelId="{92E66A89-7B17-4866-A22D-A76D21792B78}" type="presParOf" srcId="{739BC763-45E5-47B1-8907-D40E649B7611}" destId="{D926E1B2-497D-4018-B6A6-E30BD2721CAD}" srcOrd="1" destOrd="0" presId="urn:microsoft.com/office/officeart/2005/8/layout/hierarchy1"/>
    <dgm:cxn modelId="{BA70DCEB-5517-497F-9B92-EB64BD0A2467}" type="presParOf" srcId="{ECDA3E5F-B2C2-44E7-9718-A6601DBF293D}" destId="{F3D641A8-682F-4099-A9C1-966925D92568}" srcOrd="1" destOrd="0" presId="urn:microsoft.com/office/officeart/2005/8/layout/hierarchy1"/>
    <dgm:cxn modelId="{3B88E9FC-B406-461D-A9D3-A897380A95C4}" type="presParOf" srcId="{F3D641A8-682F-4099-A9C1-966925D92568}" destId="{11935061-9FF1-424B-AF45-42BC6D174D96}" srcOrd="0" destOrd="0" presId="urn:microsoft.com/office/officeart/2005/8/layout/hierarchy1"/>
    <dgm:cxn modelId="{C0BF5F11-5FB5-46D5-941C-506B0F2943B1}" type="presParOf" srcId="{F3D641A8-682F-4099-A9C1-966925D92568}" destId="{68D75B76-7446-4C35-A0D8-29A116F5BDE2}" srcOrd="1" destOrd="0" presId="urn:microsoft.com/office/officeart/2005/8/layout/hierarchy1"/>
    <dgm:cxn modelId="{5ECD053F-9C45-4887-A1F6-8C32841D90D8}" type="presParOf" srcId="{68D75B76-7446-4C35-A0D8-29A116F5BDE2}" destId="{39D5CCD9-2BEF-46E0-8244-3D017D4CADBE}" srcOrd="0" destOrd="0" presId="urn:microsoft.com/office/officeart/2005/8/layout/hierarchy1"/>
    <dgm:cxn modelId="{34648D89-A991-46E0-A84E-3AE72AD9BF8F}" type="presParOf" srcId="{39D5CCD9-2BEF-46E0-8244-3D017D4CADBE}" destId="{C640F124-9305-415E-8FBE-0207D922F01D}" srcOrd="0" destOrd="0" presId="urn:microsoft.com/office/officeart/2005/8/layout/hierarchy1"/>
    <dgm:cxn modelId="{0B1ED9D4-9C60-4794-835E-633CF705A0BD}" type="presParOf" srcId="{39D5CCD9-2BEF-46E0-8244-3D017D4CADBE}" destId="{9C9FF4B7-4410-4DB8-BBD4-9B134939E7FA}" srcOrd="1" destOrd="0" presId="urn:microsoft.com/office/officeart/2005/8/layout/hierarchy1"/>
    <dgm:cxn modelId="{DB10CFDC-1EBD-4FCE-9A17-9720DBC99A11}" type="presParOf" srcId="{68D75B76-7446-4C35-A0D8-29A116F5BDE2}" destId="{E2777B3B-9C3A-4835-A468-6CEFF9460150}" srcOrd="1" destOrd="0" presId="urn:microsoft.com/office/officeart/2005/8/layout/hierarchy1"/>
    <dgm:cxn modelId="{43ECADF3-036A-4C9D-941F-B519CF532FF2}" type="presParOf" srcId="{F3D641A8-682F-4099-A9C1-966925D92568}" destId="{23CE12DE-96C2-45A6-AA1A-D021C8429A03}" srcOrd="2" destOrd="0" presId="urn:microsoft.com/office/officeart/2005/8/layout/hierarchy1"/>
    <dgm:cxn modelId="{F283306C-056D-4F29-ADE2-B4032B52C413}" type="presParOf" srcId="{F3D641A8-682F-4099-A9C1-966925D92568}" destId="{33E29BA2-807E-4F59-B196-7606B258A47A}" srcOrd="3" destOrd="0" presId="urn:microsoft.com/office/officeart/2005/8/layout/hierarchy1"/>
    <dgm:cxn modelId="{EF10340E-D65E-4959-9177-8F5FFC8AD27B}" type="presParOf" srcId="{33E29BA2-807E-4F59-B196-7606B258A47A}" destId="{69493D5B-D8E3-44C3-8221-02BA3925B3B1}" srcOrd="0" destOrd="0" presId="urn:microsoft.com/office/officeart/2005/8/layout/hierarchy1"/>
    <dgm:cxn modelId="{23EC4078-4CD1-4D47-BFDD-84A74CFBCDC4}" type="presParOf" srcId="{69493D5B-D8E3-44C3-8221-02BA3925B3B1}" destId="{32593BBA-391E-4907-A5D3-52CDFEAF028B}" srcOrd="0" destOrd="0" presId="urn:microsoft.com/office/officeart/2005/8/layout/hierarchy1"/>
    <dgm:cxn modelId="{A6E89681-C45C-454E-8E9E-120E47C3188E}" type="presParOf" srcId="{69493D5B-D8E3-44C3-8221-02BA3925B3B1}" destId="{87A27AEE-5E54-4FD6-A55E-999ED720470F}" srcOrd="1" destOrd="0" presId="urn:microsoft.com/office/officeart/2005/8/layout/hierarchy1"/>
    <dgm:cxn modelId="{2324F909-F509-483E-AD9A-0249881D7784}" type="presParOf" srcId="{33E29BA2-807E-4F59-B196-7606B258A47A}" destId="{4E7E2167-32A3-4BF1-926C-8E737DAC7493}" srcOrd="1" destOrd="0" presId="urn:microsoft.com/office/officeart/2005/8/layout/hierarchy1"/>
    <dgm:cxn modelId="{29256C72-0800-41C7-8D83-DD88097B5591}" type="presParOf" srcId="{F3D641A8-682F-4099-A9C1-966925D92568}" destId="{3DAB2F1F-D4AC-4721-BA34-6F4709528225}" srcOrd="4" destOrd="0" presId="urn:microsoft.com/office/officeart/2005/8/layout/hierarchy1"/>
    <dgm:cxn modelId="{3016E417-80FD-4B52-8E02-267D7A6CA4CD}" type="presParOf" srcId="{F3D641A8-682F-4099-A9C1-966925D92568}" destId="{202BE37C-5E71-47D4-A641-6AE95EA590B3}" srcOrd="5" destOrd="0" presId="urn:microsoft.com/office/officeart/2005/8/layout/hierarchy1"/>
    <dgm:cxn modelId="{E3FF00BC-F61A-41DF-8A15-B8B024ABA328}" type="presParOf" srcId="{202BE37C-5E71-47D4-A641-6AE95EA590B3}" destId="{E2410E3E-AD53-43B0-92FB-4C029CB090E5}" srcOrd="0" destOrd="0" presId="urn:microsoft.com/office/officeart/2005/8/layout/hierarchy1"/>
    <dgm:cxn modelId="{02349C58-E3CA-43A3-95BF-00CBBEB0EDF6}" type="presParOf" srcId="{E2410E3E-AD53-43B0-92FB-4C029CB090E5}" destId="{00DD3354-16F0-43C8-B078-F602A85726BA}" srcOrd="0" destOrd="0" presId="urn:microsoft.com/office/officeart/2005/8/layout/hierarchy1"/>
    <dgm:cxn modelId="{E18AF406-1846-4562-A5DB-40E795209833}" type="presParOf" srcId="{E2410E3E-AD53-43B0-92FB-4C029CB090E5}" destId="{4FC82D9D-C488-452F-A8D4-05FA6448B35F}" srcOrd="1" destOrd="0" presId="urn:microsoft.com/office/officeart/2005/8/layout/hierarchy1"/>
    <dgm:cxn modelId="{FA1E4264-86E7-43E6-935B-DF3C602431B7}" type="presParOf" srcId="{202BE37C-5E71-47D4-A641-6AE95EA590B3}" destId="{B36F46C6-0E7D-4B63-AB09-3654362D91D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4C4C32-9FB0-40AF-B27C-659760FC6A3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C56350-0B94-4F5E-80DB-C4B2908DF484}">
      <dgm:prSet phldrT="[Text]"/>
      <dgm:spPr/>
      <dgm:t>
        <a:bodyPr/>
        <a:lstStyle/>
        <a:p>
          <a:r>
            <a:rPr lang="en-US" dirty="0"/>
            <a:t>Course 2</a:t>
          </a:r>
        </a:p>
      </dgm:t>
    </dgm:pt>
    <dgm:pt modelId="{08A5C15C-0778-4F5C-9BBA-A22A4932E071}" type="parTrans" cxnId="{93A5E23B-3326-4C40-B1FF-F840BFE31F70}">
      <dgm:prSet/>
      <dgm:spPr/>
      <dgm:t>
        <a:bodyPr/>
        <a:lstStyle/>
        <a:p>
          <a:endParaRPr lang="en-US"/>
        </a:p>
      </dgm:t>
    </dgm:pt>
    <dgm:pt modelId="{E14CE413-7686-4F77-9575-ED78347BC3F1}" type="sibTrans" cxnId="{93A5E23B-3326-4C40-B1FF-F840BFE31F70}">
      <dgm:prSet/>
      <dgm:spPr/>
      <dgm:t>
        <a:bodyPr/>
        <a:lstStyle/>
        <a:p>
          <a:endParaRPr lang="en-US"/>
        </a:p>
      </dgm:t>
    </dgm:pt>
    <dgm:pt modelId="{72A8441A-5C9B-4416-AADB-A34DB8EB2A53}">
      <dgm:prSet phldrT="[Text]"/>
      <dgm:spPr/>
      <dgm:t>
        <a:bodyPr/>
        <a:lstStyle/>
        <a:p>
          <a:r>
            <a:rPr lang="en-US" dirty="0"/>
            <a:t>Reading List 2</a:t>
          </a:r>
        </a:p>
      </dgm:t>
    </dgm:pt>
    <dgm:pt modelId="{57DC8766-2380-4B9E-B974-C11A045876B8}" type="parTrans" cxnId="{E215F734-53D5-4529-946C-C3286CDB84C7}">
      <dgm:prSet/>
      <dgm:spPr/>
      <dgm:t>
        <a:bodyPr/>
        <a:lstStyle/>
        <a:p>
          <a:endParaRPr lang="en-US"/>
        </a:p>
      </dgm:t>
    </dgm:pt>
    <dgm:pt modelId="{9F7DC62F-1395-4853-94AE-A23D19F77FD0}" type="sibTrans" cxnId="{E215F734-53D5-4529-946C-C3286CDB84C7}">
      <dgm:prSet/>
      <dgm:spPr/>
      <dgm:t>
        <a:bodyPr/>
        <a:lstStyle/>
        <a:p>
          <a:endParaRPr lang="en-US"/>
        </a:p>
      </dgm:t>
    </dgm:pt>
    <dgm:pt modelId="{FF2DEC9A-065B-447D-B94F-4CB257FACA43}">
      <dgm:prSet phldrT="[Text]"/>
      <dgm:spPr/>
      <dgm:t>
        <a:bodyPr/>
        <a:lstStyle/>
        <a:p>
          <a:r>
            <a:rPr lang="en-US" dirty="0"/>
            <a:t>Citation 4</a:t>
          </a:r>
        </a:p>
      </dgm:t>
    </dgm:pt>
    <dgm:pt modelId="{5B16015E-5709-4623-9DF0-742603CE79E5}" type="parTrans" cxnId="{899D040B-975D-4BD8-92FF-BE6DEC38BFD5}">
      <dgm:prSet/>
      <dgm:spPr/>
      <dgm:t>
        <a:bodyPr/>
        <a:lstStyle/>
        <a:p>
          <a:endParaRPr lang="en-US"/>
        </a:p>
      </dgm:t>
    </dgm:pt>
    <dgm:pt modelId="{3CB5E709-275A-4828-9295-AD185B256226}" type="sibTrans" cxnId="{899D040B-975D-4BD8-92FF-BE6DEC38BFD5}">
      <dgm:prSet/>
      <dgm:spPr/>
      <dgm:t>
        <a:bodyPr/>
        <a:lstStyle/>
        <a:p>
          <a:endParaRPr lang="en-US"/>
        </a:p>
      </dgm:t>
    </dgm:pt>
    <dgm:pt modelId="{C673F5CE-A253-49FE-9F46-464389CBA044}">
      <dgm:prSet phldrT="[Text]"/>
      <dgm:spPr/>
      <dgm:t>
        <a:bodyPr/>
        <a:lstStyle/>
        <a:p>
          <a:r>
            <a:rPr lang="en-US" dirty="0"/>
            <a:t>Citation 5</a:t>
          </a:r>
        </a:p>
      </dgm:t>
    </dgm:pt>
    <dgm:pt modelId="{EA20CF14-1C4A-4BC4-BD6F-3CBA4DD2616B}" type="parTrans" cxnId="{C1775C29-A3A6-4AE8-81C5-496DE9818273}">
      <dgm:prSet/>
      <dgm:spPr/>
      <dgm:t>
        <a:bodyPr/>
        <a:lstStyle/>
        <a:p>
          <a:endParaRPr lang="en-US"/>
        </a:p>
      </dgm:t>
    </dgm:pt>
    <dgm:pt modelId="{B5D7A0E5-D594-4DD3-BF3C-B7C24D9D04CF}" type="sibTrans" cxnId="{C1775C29-A3A6-4AE8-81C5-496DE9818273}">
      <dgm:prSet/>
      <dgm:spPr/>
      <dgm:t>
        <a:bodyPr/>
        <a:lstStyle/>
        <a:p>
          <a:endParaRPr lang="en-US"/>
        </a:p>
      </dgm:t>
    </dgm:pt>
    <dgm:pt modelId="{B7DF9701-809F-48E2-B6E8-FF36B437B44A}" type="pres">
      <dgm:prSet presAssocID="{684C4C32-9FB0-40AF-B27C-659760FC6A3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5D74E49-1E04-4B88-B56B-1DF896EFE00F}" type="pres">
      <dgm:prSet presAssocID="{A3C56350-0B94-4F5E-80DB-C4B2908DF484}" presName="hierRoot1" presStyleCnt="0"/>
      <dgm:spPr/>
    </dgm:pt>
    <dgm:pt modelId="{FDC9A386-0CD2-4A35-9E2C-83C144A8DBEC}" type="pres">
      <dgm:prSet presAssocID="{A3C56350-0B94-4F5E-80DB-C4B2908DF484}" presName="composite" presStyleCnt="0"/>
      <dgm:spPr/>
    </dgm:pt>
    <dgm:pt modelId="{F886F8F1-3DAA-40AF-99BA-A50261B5760C}" type="pres">
      <dgm:prSet presAssocID="{A3C56350-0B94-4F5E-80DB-C4B2908DF484}" presName="background" presStyleLbl="node0" presStyleIdx="0" presStyleCnt="1"/>
      <dgm:spPr/>
    </dgm:pt>
    <dgm:pt modelId="{BEDAAF31-99BF-4AC2-9F56-F7D5BF21FCE2}" type="pres">
      <dgm:prSet presAssocID="{A3C56350-0B94-4F5E-80DB-C4B2908DF484}" presName="text" presStyleLbl="fgAcc0" presStyleIdx="0" presStyleCnt="1">
        <dgm:presLayoutVars>
          <dgm:chPref val="3"/>
        </dgm:presLayoutVars>
      </dgm:prSet>
      <dgm:spPr/>
    </dgm:pt>
    <dgm:pt modelId="{6C655319-7BCD-48F9-8AE2-0E7BEE894A48}" type="pres">
      <dgm:prSet presAssocID="{A3C56350-0B94-4F5E-80DB-C4B2908DF484}" presName="hierChild2" presStyleCnt="0"/>
      <dgm:spPr/>
    </dgm:pt>
    <dgm:pt modelId="{1CC15E60-F9BF-49D8-B71B-08B6998E0C04}" type="pres">
      <dgm:prSet presAssocID="{57DC8766-2380-4B9E-B974-C11A045876B8}" presName="Name10" presStyleLbl="parChTrans1D2" presStyleIdx="0" presStyleCnt="1"/>
      <dgm:spPr/>
    </dgm:pt>
    <dgm:pt modelId="{ABA315DB-C126-4616-BAFE-2E0360F0A63D}" type="pres">
      <dgm:prSet presAssocID="{72A8441A-5C9B-4416-AADB-A34DB8EB2A53}" presName="hierRoot2" presStyleCnt="0"/>
      <dgm:spPr/>
    </dgm:pt>
    <dgm:pt modelId="{9DDBBD51-7C65-48A2-9995-36048C18AB80}" type="pres">
      <dgm:prSet presAssocID="{72A8441A-5C9B-4416-AADB-A34DB8EB2A53}" presName="composite2" presStyleCnt="0"/>
      <dgm:spPr/>
    </dgm:pt>
    <dgm:pt modelId="{51A02157-CD9C-4710-B847-BAAE8F79367C}" type="pres">
      <dgm:prSet presAssocID="{72A8441A-5C9B-4416-AADB-A34DB8EB2A53}" presName="background2" presStyleLbl="node2" presStyleIdx="0" presStyleCnt="1"/>
      <dgm:spPr/>
    </dgm:pt>
    <dgm:pt modelId="{AA27FC3D-0775-42EF-AE95-67605342D2D8}" type="pres">
      <dgm:prSet presAssocID="{72A8441A-5C9B-4416-AADB-A34DB8EB2A53}" presName="text2" presStyleLbl="fgAcc2" presStyleIdx="0" presStyleCnt="1">
        <dgm:presLayoutVars>
          <dgm:chPref val="3"/>
        </dgm:presLayoutVars>
      </dgm:prSet>
      <dgm:spPr/>
    </dgm:pt>
    <dgm:pt modelId="{62BCABA9-6886-4034-9A57-8E8219FC6E02}" type="pres">
      <dgm:prSet presAssocID="{72A8441A-5C9B-4416-AADB-A34DB8EB2A53}" presName="hierChild3" presStyleCnt="0"/>
      <dgm:spPr/>
    </dgm:pt>
    <dgm:pt modelId="{B8926FA6-5CAF-4F66-ACEF-DD24C57A0554}" type="pres">
      <dgm:prSet presAssocID="{5B16015E-5709-4623-9DF0-742603CE79E5}" presName="Name17" presStyleLbl="parChTrans1D3" presStyleIdx="0" presStyleCnt="2"/>
      <dgm:spPr/>
    </dgm:pt>
    <dgm:pt modelId="{3E4C94C3-1BBF-4495-AC14-9E3A5BB24C88}" type="pres">
      <dgm:prSet presAssocID="{FF2DEC9A-065B-447D-B94F-4CB257FACA43}" presName="hierRoot3" presStyleCnt="0"/>
      <dgm:spPr/>
    </dgm:pt>
    <dgm:pt modelId="{5C6FF682-C500-48AD-AB01-813344B4EBDD}" type="pres">
      <dgm:prSet presAssocID="{FF2DEC9A-065B-447D-B94F-4CB257FACA43}" presName="composite3" presStyleCnt="0"/>
      <dgm:spPr/>
    </dgm:pt>
    <dgm:pt modelId="{6FD0052F-C084-4688-80E4-ECD2B4D971EE}" type="pres">
      <dgm:prSet presAssocID="{FF2DEC9A-065B-447D-B94F-4CB257FACA43}" presName="background3" presStyleLbl="node3" presStyleIdx="0" presStyleCnt="2"/>
      <dgm:spPr/>
    </dgm:pt>
    <dgm:pt modelId="{220E657C-0C62-42E2-BFB2-7D3238EE6FE1}" type="pres">
      <dgm:prSet presAssocID="{FF2DEC9A-065B-447D-B94F-4CB257FACA43}" presName="text3" presStyleLbl="fgAcc3" presStyleIdx="0" presStyleCnt="2">
        <dgm:presLayoutVars>
          <dgm:chPref val="3"/>
        </dgm:presLayoutVars>
      </dgm:prSet>
      <dgm:spPr/>
    </dgm:pt>
    <dgm:pt modelId="{C41ED480-9C8D-4777-9994-610EE169F9D9}" type="pres">
      <dgm:prSet presAssocID="{FF2DEC9A-065B-447D-B94F-4CB257FACA43}" presName="hierChild4" presStyleCnt="0"/>
      <dgm:spPr/>
    </dgm:pt>
    <dgm:pt modelId="{63C1EB04-50AA-47C5-8DB8-D833B4A2C947}" type="pres">
      <dgm:prSet presAssocID="{EA20CF14-1C4A-4BC4-BD6F-3CBA4DD2616B}" presName="Name17" presStyleLbl="parChTrans1D3" presStyleIdx="1" presStyleCnt="2"/>
      <dgm:spPr/>
    </dgm:pt>
    <dgm:pt modelId="{1855C3C8-6C92-4479-A74F-9C1610E28D29}" type="pres">
      <dgm:prSet presAssocID="{C673F5CE-A253-49FE-9F46-464389CBA044}" presName="hierRoot3" presStyleCnt="0"/>
      <dgm:spPr/>
    </dgm:pt>
    <dgm:pt modelId="{422D2B40-BD44-4DE0-88DC-226EC1BEBC9B}" type="pres">
      <dgm:prSet presAssocID="{C673F5CE-A253-49FE-9F46-464389CBA044}" presName="composite3" presStyleCnt="0"/>
      <dgm:spPr/>
    </dgm:pt>
    <dgm:pt modelId="{74E18FDC-835B-48AB-A2CB-73CCD113F7E9}" type="pres">
      <dgm:prSet presAssocID="{C673F5CE-A253-49FE-9F46-464389CBA044}" presName="background3" presStyleLbl="node3" presStyleIdx="1" presStyleCnt="2"/>
      <dgm:spPr/>
    </dgm:pt>
    <dgm:pt modelId="{5C279E7C-569C-4E94-8378-61FE235B3A73}" type="pres">
      <dgm:prSet presAssocID="{C673F5CE-A253-49FE-9F46-464389CBA044}" presName="text3" presStyleLbl="fgAcc3" presStyleIdx="1" presStyleCnt="2">
        <dgm:presLayoutVars>
          <dgm:chPref val="3"/>
        </dgm:presLayoutVars>
      </dgm:prSet>
      <dgm:spPr/>
    </dgm:pt>
    <dgm:pt modelId="{D1E63F59-385F-41A9-878E-DB26B5F14ACA}" type="pres">
      <dgm:prSet presAssocID="{C673F5CE-A253-49FE-9F46-464389CBA044}" presName="hierChild4" presStyleCnt="0"/>
      <dgm:spPr/>
    </dgm:pt>
  </dgm:ptLst>
  <dgm:cxnLst>
    <dgm:cxn modelId="{899D040B-975D-4BD8-92FF-BE6DEC38BFD5}" srcId="{72A8441A-5C9B-4416-AADB-A34DB8EB2A53}" destId="{FF2DEC9A-065B-447D-B94F-4CB257FACA43}" srcOrd="0" destOrd="0" parTransId="{5B16015E-5709-4623-9DF0-742603CE79E5}" sibTransId="{3CB5E709-275A-4828-9295-AD185B256226}"/>
    <dgm:cxn modelId="{C1775C29-A3A6-4AE8-81C5-496DE9818273}" srcId="{72A8441A-5C9B-4416-AADB-A34DB8EB2A53}" destId="{C673F5CE-A253-49FE-9F46-464389CBA044}" srcOrd="1" destOrd="0" parTransId="{EA20CF14-1C4A-4BC4-BD6F-3CBA4DD2616B}" sibTransId="{B5D7A0E5-D594-4DD3-BF3C-B7C24D9D04CF}"/>
    <dgm:cxn modelId="{E215F734-53D5-4529-946C-C3286CDB84C7}" srcId="{A3C56350-0B94-4F5E-80DB-C4B2908DF484}" destId="{72A8441A-5C9B-4416-AADB-A34DB8EB2A53}" srcOrd="0" destOrd="0" parTransId="{57DC8766-2380-4B9E-B974-C11A045876B8}" sibTransId="{9F7DC62F-1395-4853-94AE-A23D19F77FD0}"/>
    <dgm:cxn modelId="{93A5E23B-3326-4C40-B1FF-F840BFE31F70}" srcId="{684C4C32-9FB0-40AF-B27C-659760FC6A3C}" destId="{A3C56350-0B94-4F5E-80DB-C4B2908DF484}" srcOrd="0" destOrd="0" parTransId="{08A5C15C-0778-4F5C-9BBA-A22A4932E071}" sibTransId="{E14CE413-7686-4F77-9575-ED78347BC3F1}"/>
    <dgm:cxn modelId="{9ABFF963-71E3-401A-ACF9-2BEDA0AB08F3}" type="presOf" srcId="{C673F5CE-A253-49FE-9F46-464389CBA044}" destId="{5C279E7C-569C-4E94-8378-61FE235B3A73}" srcOrd="0" destOrd="0" presId="urn:microsoft.com/office/officeart/2005/8/layout/hierarchy1"/>
    <dgm:cxn modelId="{2AE7AB55-C383-415F-8A0A-E8AE5914904C}" type="presOf" srcId="{A3C56350-0B94-4F5E-80DB-C4B2908DF484}" destId="{BEDAAF31-99BF-4AC2-9F56-F7D5BF21FCE2}" srcOrd="0" destOrd="0" presId="urn:microsoft.com/office/officeart/2005/8/layout/hierarchy1"/>
    <dgm:cxn modelId="{B060F47E-8727-420A-A853-51DEC4289CC6}" type="presOf" srcId="{FF2DEC9A-065B-447D-B94F-4CB257FACA43}" destId="{220E657C-0C62-42E2-BFB2-7D3238EE6FE1}" srcOrd="0" destOrd="0" presId="urn:microsoft.com/office/officeart/2005/8/layout/hierarchy1"/>
    <dgm:cxn modelId="{F205D1A8-5E87-46AA-9902-4BE6E6D2F369}" type="presOf" srcId="{684C4C32-9FB0-40AF-B27C-659760FC6A3C}" destId="{B7DF9701-809F-48E2-B6E8-FF36B437B44A}" srcOrd="0" destOrd="0" presId="urn:microsoft.com/office/officeart/2005/8/layout/hierarchy1"/>
    <dgm:cxn modelId="{75561CB2-4E7F-4DC7-B25C-B33A0961D29D}" type="presOf" srcId="{72A8441A-5C9B-4416-AADB-A34DB8EB2A53}" destId="{AA27FC3D-0775-42EF-AE95-67605342D2D8}" srcOrd="0" destOrd="0" presId="urn:microsoft.com/office/officeart/2005/8/layout/hierarchy1"/>
    <dgm:cxn modelId="{441F4BB3-FC51-4DB8-8D32-EB7A28007310}" type="presOf" srcId="{EA20CF14-1C4A-4BC4-BD6F-3CBA4DD2616B}" destId="{63C1EB04-50AA-47C5-8DB8-D833B4A2C947}" srcOrd="0" destOrd="0" presId="urn:microsoft.com/office/officeart/2005/8/layout/hierarchy1"/>
    <dgm:cxn modelId="{B0DC37DD-D555-4E4B-880E-425B98DCABD8}" type="presOf" srcId="{5B16015E-5709-4623-9DF0-742603CE79E5}" destId="{B8926FA6-5CAF-4F66-ACEF-DD24C57A0554}" srcOrd="0" destOrd="0" presId="urn:microsoft.com/office/officeart/2005/8/layout/hierarchy1"/>
    <dgm:cxn modelId="{E4D33AE9-FA35-4CF5-A2E6-E2B2A943E297}" type="presOf" srcId="{57DC8766-2380-4B9E-B974-C11A045876B8}" destId="{1CC15E60-F9BF-49D8-B71B-08B6998E0C04}" srcOrd="0" destOrd="0" presId="urn:microsoft.com/office/officeart/2005/8/layout/hierarchy1"/>
    <dgm:cxn modelId="{C0C23773-D755-4676-84BE-A6709594222B}" type="presParOf" srcId="{B7DF9701-809F-48E2-B6E8-FF36B437B44A}" destId="{15D74E49-1E04-4B88-B56B-1DF896EFE00F}" srcOrd="0" destOrd="0" presId="urn:microsoft.com/office/officeart/2005/8/layout/hierarchy1"/>
    <dgm:cxn modelId="{307CCBCC-4923-47B6-8A3C-825BAAFF1CBB}" type="presParOf" srcId="{15D74E49-1E04-4B88-B56B-1DF896EFE00F}" destId="{FDC9A386-0CD2-4A35-9E2C-83C144A8DBEC}" srcOrd="0" destOrd="0" presId="urn:microsoft.com/office/officeart/2005/8/layout/hierarchy1"/>
    <dgm:cxn modelId="{8C2F8C51-D1CE-46D3-9FC2-76F4B20649E9}" type="presParOf" srcId="{FDC9A386-0CD2-4A35-9E2C-83C144A8DBEC}" destId="{F886F8F1-3DAA-40AF-99BA-A50261B5760C}" srcOrd="0" destOrd="0" presId="urn:microsoft.com/office/officeart/2005/8/layout/hierarchy1"/>
    <dgm:cxn modelId="{15EC95EC-3CD1-4D9F-A8D8-DF5F4F511059}" type="presParOf" srcId="{FDC9A386-0CD2-4A35-9E2C-83C144A8DBEC}" destId="{BEDAAF31-99BF-4AC2-9F56-F7D5BF21FCE2}" srcOrd="1" destOrd="0" presId="urn:microsoft.com/office/officeart/2005/8/layout/hierarchy1"/>
    <dgm:cxn modelId="{C085972B-A5C5-4AAE-96B9-AAA9A058537B}" type="presParOf" srcId="{15D74E49-1E04-4B88-B56B-1DF896EFE00F}" destId="{6C655319-7BCD-48F9-8AE2-0E7BEE894A48}" srcOrd="1" destOrd="0" presId="urn:microsoft.com/office/officeart/2005/8/layout/hierarchy1"/>
    <dgm:cxn modelId="{B4FD0608-F303-4DB4-A4DB-7224478998BF}" type="presParOf" srcId="{6C655319-7BCD-48F9-8AE2-0E7BEE894A48}" destId="{1CC15E60-F9BF-49D8-B71B-08B6998E0C04}" srcOrd="0" destOrd="0" presId="urn:microsoft.com/office/officeart/2005/8/layout/hierarchy1"/>
    <dgm:cxn modelId="{13BB3197-835B-4245-BD2C-4180A3B8C118}" type="presParOf" srcId="{6C655319-7BCD-48F9-8AE2-0E7BEE894A48}" destId="{ABA315DB-C126-4616-BAFE-2E0360F0A63D}" srcOrd="1" destOrd="0" presId="urn:microsoft.com/office/officeart/2005/8/layout/hierarchy1"/>
    <dgm:cxn modelId="{AEFC9010-060E-4721-885C-9FD1EE53DE38}" type="presParOf" srcId="{ABA315DB-C126-4616-BAFE-2E0360F0A63D}" destId="{9DDBBD51-7C65-48A2-9995-36048C18AB80}" srcOrd="0" destOrd="0" presId="urn:microsoft.com/office/officeart/2005/8/layout/hierarchy1"/>
    <dgm:cxn modelId="{248C8B9E-9F0B-4057-8BFB-C2B171BA7B0D}" type="presParOf" srcId="{9DDBBD51-7C65-48A2-9995-36048C18AB80}" destId="{51A02157-CD9C-4710-B847-BAAE8F79367C}" srcOrd="0" destOrd="0" presId="urn:microsoft.com/office/officeart/2005/8/layout/hierarchy1"/>
    <dgm:cxn modelId="{4920AD69-5C9C-4910-A37A-05B8DA3ABD1C}" type="presParOf" srcId="{9DDBBD51-7C65-48A2-9995-36048C18AB80}" destId="{AA27FC3D-0775-42EF-AE95-67605342D2D8}" srcOrd="1" destOrd="0" presId="urn:microsoft.com/office/officeart/2005/8/layout/hierarchy1"/>
    <dgm:cxn modelId="{9B1097CD-DBEC-4BD4-802B-3BC5A0D331C5}" type="presParOf" srcId="{ABA315DB-C126-4616-BAFE-2E0360F0A63D}" destId="{62BCABA9-6886-4034-9A57-8E8219FC6E02}" srcOrd="1" destOrd="0" presId="urn:microsoft.com/office/officeart/2005/8/layout/hierarchy1"/>
    <dgm:cxn modelId="{467842D2-D9AC-41CB-9CE1-A7ECD3C14036}" type="presParOf" srcId="{62BCABA9-6886-4034-9A57-8E8219FC6E02}" destId="{B8926FA6-5CAF-4F66-ACEF-DD24C57A0554}" srcOrd="0" destOrd="0" presId="urn:microsoft.com/office/officeart/2005/8/layout/hierarchy1"/>
    <dgm:cxn modelId="{AE89BFB9-BDEC-43D1-A549-56FA528654F2}" type="presParOf" srcId="{62BCABA9-6886-4034-9A57-8E8219FC6E02}" destId="{3E4C94C3-1BBF-4495-AC14-9E3A5BB24C88}" srcOrd="1" destOrd="0" presId="urn:microsoft.com/office/officeart/2005/8/layout/hierarchy1"/>
    <dgm:cxn modelId="{BE7C9DF1-EFAB-4FDD-A602-91A8C2231F36}" type="presParOf" srcId="{3E4C94C3-1BBF-4495-AC14-9E3A5BB24C88}" destId="{5C6FF682-C500-48AD-AB01-813344B4EBDD}" srcOrd="0" destOrd="0" presId="urn:microsoft.com/office/officeart/2005/8/layout/hierarchy1"/>
    <dgm:cxn modelId="{4CBA1D45-15D4-4FEE-905A-88081E88B7F6}" type="presParOf" srcId="{5C6FF682-C500-48AD-AB01-813344B4EBDD}" destId="{6FD0052F-C084-4688-80E4-ECD2B4D971EE}" srcOrd="0" destOrd="0" presId="urn:microsoft.com/office/officeart/2005/8/layout/hierarchy1"/>
    <dgm:cxn modelId="{8D3C4A5B-240D-4317-85A5-E384C04D6B2F}" type="presParOf" srcId="{5C6FF682-C500-48AD-AB01-813344B4EBDD}" destId="{220E657C-0C62-42E2-BFB2-7D3238EE6FE1}" srcOrd="1" destOrd="0" presId="urn:microsoft.com/office/officeart/2005/8/layout/hierarchy1"/>
    <dgm:cxn modelId="{36083608-8C15-4BF1-A1BC-491F9F0159D5}" type="presParOf" srcId="{3E4C94C3-1BBF-4495-AC14-9E3A5BB24C88}" destId="{C41ED480-9C8D-4777-9994-610EE169F9D9}" srcOrd="1" destOrd="0" presId="urn:microsoft.com/office/officeart/2005/8/layout/hierarchy1"/>
    <dgm:cxn modelId="{8757431F-56A1-4800-953D-CA10CDB301B9}" type="presParOf" srcId="{62BCABA9-6886-4034-9A57-8E8219FC6E02}" destId="{63C1EB04-50AA-47C5-8DB8-D833B4A2C947}" srcOrd="2" destOrd="0" presId="urn:microsoft.com/office/officeart/2005/8/layout/hierarchy1"/>
    <dgm:cxn modelId="{6A7D0A55-F11F-4516-8AC2-3546BAD1D641}" type="presParOf" srcId="{62BCABA9-6886-4034-9A57-8E8219FC6E02}" destId="{1855C3C8-6C92-4479-A74F-9C1610E28D29}" srcOrd="3" destOrd="0" presId="urn:microsoft.com/office/officeart/2005/8/layout/hierarchy1"/>
    <dgm:cxn modelId="{82BEACAD-26C1-4B9B-9B81-556334D2859F}" type="presParOf" srcId="{1855C3C8-6C92-4479-A74F-9C1610E28D29}" destId="{422D2B40-BD44-4DE0-88DC-226EC1BEBC9B}" srcOrd="0" destOrd="0" presId="urn:microsoft.com/office/officeart/2005/8/layout/hierarchy1"/>
    <dgm:cxn modelId="{C76A2ABA-B55F-4854-B922-53F644DDBB87}" type="presParOf" srcId="{422D2B40-BD44-4DE0-88DC-226EC1BEBC9B}" destId="{74E18FDC-835B-48AB-A2CB-73CCD113F7E9}" srcOrd="0" destOrd="0" presId="urn:microsoft.com/office/officeart/2005/8/layout/hierarchy1"/>
    <dgm:cxn modelId="{D1AA5702-72BA-4F11-8B6B-AC0E5833B4FC}" type="presParOf" srcId="{422D2B40-BD44-4DE0-88DC-226EC1BEBC9B}" destId="{5C279E7C-569C-4E94-8378-61FE235B3A73}" srcOrd="1" destOrd="0" presId="urn:microsoft.com/office/officeart/2005/8/layout/hierarchy1"/>
    <dgm:cxn modelId="{6808EE80-B6BE-41E2-8B74-13912A2BDE92}" type="presParOf" srcId="{1855C3C8-6C92-4479-A74F-9C1610E28D29}" destId="{D1E63F59-385F-41A9-878E-DB26B5F14AC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96BEAB-13C3-485F-9BEC-7968A3513DEA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2A8B3A-DF77-4A49-9DF9-69352459D7F8}">
      <dgm:prSet phldrT="[Text]"/>
      <dgm:spPr/>
      <dgm:t>
        <a:bodyPr/>
        <a:lstStyle/>
        <a:p>
          <a:r>
            <a:rPr lang="en-US" dirty="0"/>
            <a:t>Mark items as received</a:t>
          </a:r>
        </a:p>
      </dgm:t>
    </dgm:pt>
    <dgm:pt modelId="{CF6047CD-4D78-430D-A409-C9267CCB52CE}" type="parTrans" cxnId="{C5FD9ACF-19BE-4B3D-81CF-B91F4727E2EA}">
      <dgm:prSet/>
      <dgm:spPr/>
      <dgm:t>
        <a:bodyPr/>
        <a:lstStyle/>
        <a:p>
          <a:endParaRPr lang="en-US"/>
        </a:p>
      </dgm:t>
    </dgm:pt>
    <dgm:pt modelId="{66233358-847D-4FD4-BBA3-79CA446D69A1}" type="sibTrans" cxnId="{C5FD9ACF-19BE-4B3D-81CF-B91F4727E2EA}">
      <dgm:prSet/>
      <dgm:spPr/>
      <dgm:t>
        <a:bodyPr/>
        <a:lstStyle/>
        <a:p>
          <a:endParaRPr lang="en-US"/>
        </a:p>
      </dgm:t>
    </dgm:pt>
    <dgm:pt modelId="{AB94A2F9-E9D3-4B3B-869D-79DAD96AAA2F}">
      <dgm:prSet phldrT="[Text]"/>
      <dgm:spPr/>
      <dgm:t>
        <a:bodyPr/>
        <a:lstStyle/>
        <a:p>
          <a:r>
            <a:rPr lang="en-US" dirty="0"/>
            <a:t>Catalog items</a:t>
          </a:r>
        </a:p>
      </dgm:t>
    </dgm:pt>
    <dgm:pt modelId="{227CF1F0-5137-4C15-BEFC-81B369CF052A}" type="parTrans" cxnId="{31DEA98E-D296-41C6-A7F0-A64D454CEE22}">
      <dgm:prSet/>
      <dgm:spPr/>
      <dgm:t>
        <a:bodyPr/>
        <a:lstStyle/>
        <a:p>
          <a:endParaRPr lang="en-US"/>
        </a:p>
      </dgm:t>
    </dgm:pt>
    <dgm:pt modelId="{9B2DF0AF-EDAE-4E1E-9115-A5E9C85BC65C}" type="sibTrans" cxnId="{31DEA98E-D296-41C6-A7F0-A64D454CEE22}">
      <dgm:prSet/>
      <dgm:spPr/>
      <dgm:t>
        <a:bodyPr/>
        <a:lstStyle/>
        <a:p>
          <a:endParaRPr lang="en-US"/>
        </a:p>
      </dgm:t>
    </dgm:pt>
    <dgm:pt modelId="{6283D1F5-E920-434C-8E27-6BD8F5FC2DE1}">
      <dgm:prSet phldrT="[Text]"/>
      <dgm:spPr/>
      <dgm:t>
        <a:bodyPr/>
        <a:lstStyle/>
        <a:p>
          <a:r>
            <a:rPr lang="en-US" dirty="0"/>
            <a:t>Scan in items and shelve</a:t>
          </a:r>
        </a:p>
      </dgm:t>
    </dgm:pt>
    <dgm:pt modelId="{DFBFC458-B352-4C19-8CED-A973FD3BE51C}" type="parTrans" cxnId="{C44B36CA-30B7-4B60-B485-818B00E88431}">
      <dgm:prSet/>
      <dgm:spPr/>
      <dgm:t>
        <a:bodyPr/>
        <a:lstStyle/>
        <a:p>
          <a:endParaRPr lang="en-US"/>
        </a:p>
      </dgm:t>
    </dgm:pt>
    <dgm:pt modelId="{1A49A97D-4959-4242-A0B4-9CEAB13DF2BE}" type="sibTrans" cxnId="{C44B36CA-30B7-4B60-B485-818B00E88431}">
      <dgm:prSet/>
      <dgm:spPr/>
      <dgm:t>
        <a:bodyPr/>
        <a:lstStyle/>
        <a:p>
          <a:endParaRPr lang="en-US"/>
        </a:p>
      </dgm:t>
    </dgm:pt>
    <dgm:pt modelId="{B520261A-6A9D-4B6A-BA25-FD6A33D24334}" type="pres">
      <dgm:prSet presAssocID="{5B96BEAB-13C3-485F-9BEC-7968A3513DEA}" presName="Name0" presStyleCnt="0">
        <dgm:presLayoutVars>
          <dgm:dir/>
          <dgm:resizeHandles val="exact"/>
        </dgm:presLayoutVars>
      </dgm:prSet>
      <dgm:spPr/>
    </dgm:pt>
    <dgm:pt modelId="{CBD7D0AC-B290-41F2-859F-66FA26A89828}" type="pres">
      <dgm:prSet presAssocID="{D72A8B3A-DF77-4A49-9DF9-69352459D7F8}" presName="composite" presStyleCnt="0"/>
      <dgm:spPr/>
    </dgm:pt>
    <dgm:pt modelId="{A8E07330-1CEB-46FA-8694-E4C0A70C4A3D}" type="pres">
      <dgm:prSet presAssocID="{D72A8B3A-DF77-4A49-9DF9-69352459D7F8}" presName="bgChev" presStyleLbl="node1" presStyleIdx="0" presStyleCnt="3" custLinFactNeighborY="-19425"/>
      <dgm:spPr/>
    </dgm:pt>
    <dgm:pt modelId="{5F3B3E68-2994-4D59-B595-0D57DE04F415}" type="pres">
      <dgm:prSet presAssocID="{D72A8B3A-DF77-4A49-9DF9-69352459D7F8}" presName="txNode" presStyleLbl="fgAcc1" presStyleIdx="0" presStyleCnt="3">
        <dgm:presLayoutVars>
          <dgm:bulletEnabled val="1"/>
        </dgm:presLayoutVars>
      </dgm:prSet>
      <dgm:spPr/>
    </dgm:pt>
    <dgm:pt modelId="{B0576E6A-330F-4C9A-8ED2-5CAF55BF55C7}" type="pres">
      <dgm:prSet presAssocID="{66233358-847D-4FD4-BBA3-79CA446D69A1}" presName="compositeSpace" presStyleCnt="0"/>
      <dgm:spPr/>
    </dgm:pt>
    <dgm:pt modelId="{0872D19A-02EF-4BAA-A446-5DCCF4E38F71}" type="pres">
      <dgm:prSet presAssocID="{AB94A2F9-E9D3-4B3B-869D-79DAD96AAA2F}" presName="composite" presStyleCnt="0"/>
      <dgm:spPr/>
    </dgm:pt>
    <dgm:pt modelId="{0A89E663-22FF-4032-A8B4-A0821AA29C6C}" type="pres">
      <dgm:prSet presAssocID="{AB94A2F9-E9D3-4B3B-869D-79DAD96AAA2F}" presName="bgChev" presStyleLbl="node1" presStyleIdx="1" presStyleCnt="3" custLinFactNeighborY="-19425"/>
      <dgm:spPr/>
    </dgm:pt>
    <dgm:pt modelId="{FF541AE4-EA53-4B3F-A621-C8D4D21567DB}" type="pres">
      <dgm:prSet presAssocID="{AB94A2F9-E9D3-4B3B-869D-79DAD96AAA2F}" presName="txNode" presStyleLbl="fgAcc1" presStyleIdx="1" presStyleCnt="3">
        <dgm:presLayoutVars>
          <dgm:bulletEnabled val="1"/>
        </dgm:presLayoutVars>
      </dgm:prSet>
      <dgm:spPr/>
    </dgm:pt>
    <dgm:pt modelId="{ABD416CB-9831-4D06-8E9C-7E85EE1C79F6}" type="pres">
      <dgm:prSet presAssocID="{9B2DF0AF-EDAE-4E1E-9115-A5E9C85BC65C}" presName="compositeSpace" presStyleCnt="0"/>
      <dgm:spPr/>
    </dgm:pt>
    <dgm:pt modelId="{E7288D30-1EE0-42E1-B83D-B3478B556D20}" type="pres">
      <dgm:prSet presAssocID="{6283D1F5-E920-434C-8E27-6BD8F5FC2DE1}" presName="composite" presStyleCnt="0"/>
      <dgm:spPr/>
    </dgm:pt>
    <dgm:pt modelId="{89DE3E29-B92A-406B-A717-10DEDC4C2FE1}" type="pres">
      <dgm:prSet presAssocID="{6283D1F5-E920-434C-8E27-6BD8F5FC2DE1}" presName="bgChev" presStyleLbl="node1" presStyleIdx="2" presStyleCnt="3" custLinFactNeighborY="-19425"/>
      <dgm:spPr/>
    </dgm:pt>
    <dgm:pt modelId="{A3370D0C-6B90-49A4-A5FB-88BF427FB9BC}" type="pres">
      <dgm:prSet presAssocID="{6283D1F5-E920-434C-8E27-6BD8F5FC2DE1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F2E6626-23E5-4140-9C51-82106D2985F6}" type="presOf" srcId="{D72A8B3A-DF77-4A49-9DF9-69352459D7F8}" destId="{5F3B3E68-2994-4D59-B595-0D57DE04F415}" srcOrd="0" destOrd="0" presId="urn:microsoft.com/office/officeart/2005/8/layout/chevronAccent+Icon"/>
    <dgm:cxn modelId="{AC78C064-B777-4E10-990F-2854FAE43632}" type="presOf" srcId="{AB94A2F9-E9D3-4B3B-869D-79DAD96AAA2F}" destId="{FF541AE4-EA53-4B3F-A621-C8D4D21567DB}" srcOrd="0" destOrd="0" presId="urn:microsoft.com/office/officeart/2005/8/layout/chevronAccent+Icon"/>
    <dgm:cxn modelId="{50824E65-5422-42D8-97C4-530036FA64DB}" type="presOf" srcId="{5B96BEAB-13C3-485F-9BEC-7968A3513DEA}" destId="{B520261A-6A9D-4B6A-BA25-FD6A33D24334}" srcOrd="0" destOrd="0" presId="urn:microsoft.com/office/officeart/2005/8/layout/chevronAccent+Icon"/>
    <dgm:cxn modelId="{31DEA98E-D296-41C6-A7F0-A64D454CEE22}" srcId="{5B96BEAB-13C3-485F-9BEC-7968A3513DEA}" destId="{AB94A2F9-E9D3-4B3B-869D-79DAD96AAA2F}" srcOrd="1" destOrd="0" parTransId="{227CF1F0-5137-4C15-BEFC-81B369CF052A}" sibTransId="{9B2DF0AF-EDAE-4E1E-9115-A5E9C85BC65C}"/>
    <dgm:cxn modelId="{B3A8DFBB-3D6C-4DFC-9DAC-236290A71957}" type="presOf" srcId="{6283D1F5-E920-434C-8E27-6BD8F5FC2DE1}" destId="{A3370D0C-6B90-49A4-A5FB-88BF427FB9BC}" srcOrd="0" destOrd="0" presId="urn:microsoft.com/office/officeart/2005/8/layout/chevronAccent+Icon"/>
    <dgm:cxn modelId="{C44B36CA-30B7-4B60-B485-818B00E88431}" srcId="{5B96BEAB-13C3-485F-9BEC-7968A3513DEA}" destId="{6283D1F5-E920-434C-8E27-6BD8F5FC2DE1}" srcOrd="2" destOrd="0" parTransId="{DFBFC458-B352-4C19-8CED-A973FD3BE51C}" sibTransId="{1A49A97D-4959-4242-A0B4-9CEAB13DF2BE}"/>
    <dgm:cxn modelId="{C5FD9ACF-19BE-4B3D-81CF-B91F4727E2EA}" srcId="{5B96BEAB-13C3-485F-9BEC-7968A3513DEA}" destId="{D72A8B3A-DF77-4A49-9DF9-69352459D7F8}" srcOrd="0" destOrd="0" parTransId="{CF6047CD-4D78-430D-A409-C9267CCB52CE}" sibTransId="{66233358-847D-4FD4-BBA3-79CA446D69A1}"/>
    <dgm:cxn modelId="{88E5CC3D-3D04-47B8-9EAA-B25003A77480}" type="presParOf" srcId="{B520261A-6A9D-4B6A-BA25-FD6A33D24334}" destId="{CBD7D0AC-B290-41F2-859F-66FA26A89828}" srcOrd="0" destOrd="0" presId="urn:microsoft.com/office/officeart/2005/8/layout/chevronAccent+Icon"/>
    <dgm:cxn modelId="{8F3DCA08-9AAB-43AD-A6A4-A7DA044A2BF4}" type="presParOf" srcId="{CBD7D0AC-B290-41F2-859F-66FA26A89828}" destId="{A8E07330-1CEB-46FA-8694-E4C0A70C4A3D}" srcOrd="0" destOrd="0" presId="urn:microsoft.com/office/officeart/2005/8/layout/chevronAccent+Icon"/>
    <dgm:cxn modelId="{938F792E-9968-4FAB-8F37-D20506630663}" type="presParOf" srcId="{CBD7D0AC-B290-41F2-859F-66FA26A89828}" destId="{5F3B3E68-2994-4D59-B595-0D57DE04F415}" srcOrd="1" destOrd="0" presId="urn:microsoft.com/office/officeart/2005/8/layout/chevronAccent+Icon"/>
    <dgm:cxn modelId="{F12E659F-9BA9-4B04-AA8C-56EA5E136303}" type="presParOf" srcId="{B520261A-6A9D-4B6A-BA25-FD6A33D24334}" destId="{B0576E6A-330F-4C9A-8ED2-5CAF55BF55C7}" srcOrd="1" destOrd="0" presId="urn:microsoft.com/office/officeart/2005/8/layout/chevronAccent+Icon"/>
    <dgm:cxn modelId="{DFB12FD5-3773-4E9F-8B4C-947E81E2BB03}" type="presParOf" srcId="{B520261A-6A9D-4B6A-BA25-FD6A33D24334}" destId="{0872D19A-02EF-4BAA-A446-5DCCF4E38F71}" srcOrd="2" destOrd="0" presId="urn:microsoft.com/office/officeart/2005/8/layout/chevronAccent+Icon"/>
    <dgm:cxn modelId="{6324E58D-44A9-4195-A51F-41DA310EBA79}" type="presParOf" srcId="{0872D19A-02EF-4BAA-A446-5DCCF4E38F71}" destId="{0A89E663-22FF-4032-A8B4-A0821AA29C6C}" srcOrd="0" destOrd="0" presId="urn:microsoft.com/office/officeart/2005/8/layout/chevronAccent+Icon"/>
    <dgm:cxn modelId="{2BFEE2AE-7EF8-4148-AEA0-F45F8C203F02}" type="presParOf" srcId="{0872D19A-02EF-4BAA-A446-5DCCF4E38F71}" destId="{FF541AE4-EA53-4B3F-A621-C8D4D21567DB}" srcOrd="1" destOrd="0" presId="urn:microsoft.com/office/officeart/2005/8/layout/chevronAccent+Icon"/>
    <dgm:cxn modelId="{7940E93A-922B-47EE-9FE2-4751773D3479}" type="presParOf" srcId="{B520261A-6A9D-4B6A-BA25-FD6A33D24334}" destId="{ABD416CB-9831-4D06-8E9C-7E85EE1C79F6}" srcOrd="3" destOrd="0" presId="urn:microsoft.com/office/officeart/2005/8/layout/chevronAccent+Icon"/>
    <dgm:cxn modelId="{64CFAF96-BC4F-43CE-8376-AF3E1B94DE45}" type="presParOf" srcId="{B520261A-6A9D-4B6A-BA25-FD6A33D24334}" destId="{E7288D30-1EE0-42E1-B83D-B3478B556D20}" srcOrd="4" destOrd="0" presId="urn:microsoft.com/office/officeart/2005/8/layout/chevronAccent+Icon"/>
    <dgm:cxn modelId="{54606328-AC2A-4933-9ACE-01FA0BE27C34}" type="presParOf" srcId="{E7288D30-1EE0-42E1-B83D-B3478B556D20}" destId="{89DE3E29-B92A-406B-A717-10DEDC4C2FE1}" srcOrd="0" destOrd="0" presId="urn:microsoft.com/office/officeart/2005/8/layout/chevronAccent+Icon"/>
    <dgm:cxn modelId="{FACC07FB-6ED2-4582-8192-E00677182768}" type="presParOf" srcId="{E7288D30-1EE0-42E1-B83D-B3478B556D20}" destId="{A3370D0C-6B90-49A4-A5FB-88BF427FB9BC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E87578-CE8E-4FF1-A0F7-D374A385840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C1285B-74E9-4225-86EF-3845DFD75706}">
      <dgm:prSet phldrT="[Text]"/>
      <dgm:spPr/>
      <dgm:t>
        <a:bodyPr/>
        <a:lstStyle/>
        <a:p>
          <a:r>
            <a:rPr lang="en-US" dirty="0"/>
            <a:t>Bib</a:t>
          </a:r>
        </a:p>
      </dgm:t>
    </dgm:pt>
    <dgm:pt modelId="{CA2CC86D-AAA1-4998-8CD7-D8A2C00F8C90}" type="parTrans" cxnId="{5CE09728-D3CC-474E-B847-A6E64A998D22}">
      <dgm:prSet/>
      <dgm:spPr/>
      <dgm:t>
        <a:bodyPr/>
        <a:lstStyle/>
        <a:p>
          <a:endParaRPr lang="en-US"/>
        </a:p>
      </dgm:t>
    </dgm:pt>
    <dgm:pt modelId="{B4D44A23-13D0-4F19-AFB9-565D249A5689}" type="sibTrans" cxnId="{5CE09728-D3CC-474E-B847-A6E64A998D22}">
      <dgm:prSet/>
      <dgm:spPr/>
      <dgm:t>
        <a:bodyPr/>
        <a:lstStyle/>
        <a:p>
          <a:endParaRPr lang="en-US"/>
        </a:p>
      </dgm:t>
    </dgm:pt>
    <dgm:pt modelId="{C7D5FA5D-3731-47CD-84E4-FB4E3D73C9AE}">
      <dgm:prSet phldrT="[Text]"/>
      <dgm:spPr/>
      <dgm:t>
        <a:bodyPr/>
        <a:lstStyle/>
        <a:p>
          <a:r>
            <a:rPr lang="en-US" dirty="0"/>
            <a:t>Holdings</a:t>
          </a:r>
        </a:p>
      </dgm:t>
    </dgm:pt>
    <dgm:pt modelId="{4A297779-432E-4737-B018-1ACE1F3E32EE}" type="parTrans" cxnId="{03D38FD4-24B7-4D49-984C-0FCACBAD951D}">
      <dgm:prSet/>
      <dgm:spPr/>
      <dgm:t>
        <a:bodyPr/>
        <a:lstStyle/>
        <a:p>
          <a:endParaRPr lang="en-US"/>
        </a:p>
      </dgm:t>
    </dgm:pt>
    <dgm:pt modelId="{19DDC028-1AB6-4A4D-9023-67365466BAF9}" type="sibTrans" cxnId="{03D38FD4-24B7-4D49-984C-0FCACBAD951D}">
      <dgm:prSet/>
      <dgm:spPr/>
      <dgm:t>
        <a:bodyPr/>
        <a:lstStyle/>
        <a:p>
          <a:endParaRPr lang="en-US"/>
        </a:p>
      </dgm:t>
    </dgm:pt>
    <dgm:pt modelId="{85236B8F-9253-40E9-9542-1DC622B94F00}">
      <dgm:prSet phldrT="[Text]"/>
      <dgm:spPr/>
      <dgm:t>
        <a:bodyPr/>
        <a:lstStyle/>
        <a:p>
          <a:r>
            <a:rPr lang="en-US" dirty="0"/>
            <a:t>Item</a:t>
          </a:r>
        </a:p>
      </dgm:t>
    </dgm:pt>
    <dgm:pt modelId="{2973637C-F017-4FA7-BD5C-7F8618AC8F0A}" type="parTrans" cxnId="{81B2DB0D-901B-4B64-929C-068A7236F596}">
      <dgm:prSet/>
      <dgm:spPr/>
      <dgm:t>
        <a:bodyPr/>
        <a:lstStyle/>
        <a:p>
          <a:endParaRPr lang="en-US"/>
        </a:p>
      </dgm:t>
    </dgm:pt>
    <dgm:pt modelId="{64FE2B35-CDBC-4280-AAC2-424A093FE9E1}" type="sibTrans" cxnId="{81B2DB0D-901B-4B64-929C-068A7236F596}">
      <dgm:prSet/>
      <dgm:spPr/>
      <dgm:t>
        <a:bodyPr/>
        <a:lstStyle/>
        <a:p>
          <a:endParaRPr lang="en-US"/>
        </a:p>
      </dgm:t>
    </dgm:pt>
    <dgm:pt modelId="{B7F06108-4761-45E0-818E-082273C573B7}" type="pres">
      <dgm:prSet presAssocID="{4CE87578-CE8E-4FF1-A0F7-D374A385840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26729A8-D88E-491C-8759-818E065EE373}" type="pres">
      <dgm:prSet presAssocID="{F1C1285B-74E9-4225-86EF-3845DFD75706}" presName="hierRoot1" presStyleCnt="0"/>
      <dgm:spPr/>
    </dgm:pt>
    <dgm:pt modelId="{89E3FBB0-29B0-43C5-97F5-4EDE351FB428}" type="pres">
      <dgm:prSet presAssocID="{F1C1285B-74E9-4225-86EF-3845DFD75706}" presName="composite" presStyleCnt="0"/>
      <dgm:spPr/>
    </dgm:pt>
    <dgm:pt modelId="{F4FBA8E1-4A24-4948-B3B4-BBDA9B1D0BAA}" type="pres">
      <dgm:prSet presAssocID="{F1C1285B-74E9-4225-86EF-3845DFD75706}" presName="background" presStyleLbl="node0" presStyleIdx="0" presStyleCnt="1"/>
      <dgm:spPr/>
    </dgm:pt>
    <dgm:pt modelId="{B9AA8316-FD00-42DB-B4C0-432EF68584FE}" type="pres">
      <dgm:prSet presAssocID="{F1C1285B-74E9-4225-86EF-3845DFD75706}" presName="text" presStyleLbl="fgAcc0" presStyleIdx="0" presStyleCnt="1">
        <dgm:presLayoutVars>
          <dgm:chPref val="3"/>
        </dgm:presLayoutVars>
      </dgm:prSet>
      <dgm:spPr/>
    </dgm:pt>
    <dgm:pt modelId="{5D5C3F27-F0CC-4D34-912C-C32C648D0864}" type="pres">
      <dgm:prSet presAssocID="{F1C1285B-74E9-4225-86EF-3845DFD75706}" presName="hierChild2" presStyleCnt="0"/>
      <dgm:spPr/>
    </dgm:pt>
    <dgm:pt modelId="{FF15F381-25DA-4EFB-9297-E2AA43D58A6E}" type="pres">
      <dgm:prSet presAssocID="{4A297779-432E-4737-B018-1ACE1F3E32EE}" presName="Name10" presStyleLbl="parChTrans1D2" presStyleIdx="0" presStyleCnt="1"/>
      <dgm:spPr/>
    </dgm:pt>
    <dgm:pt modelId="{F2B454D3-762F-4828-9B76-C8CA10B1AD0E}" type="pres">
      <dgm:prSet presAssocID="{C7D5FA5D-3731-47CD-84E4-FB4E3D73C9AE}" presName="hierRoot2" presStyleCnt="0"/>
      <dgm:spPr/>
    </dgm:pt>
    <dgm:pt modelId="{6C22AE35-B4F2-4653-8D3E-00214A668776}" type="pres">
      <dgm:prSet presAssocID="{C7D5FA5D-3731-47CD-84E4-FB4E3D73C9AE}" presName="composite2" presStyleCnt="0"/>
      <dgm:spPr/>
    </dgm:pt>
    <dgm:pt modelId="{9AA385A4-EC4A-448D-A8B8-FEFA422D1794}" type="pres">
      <dgm:prSet presAssocID="{C7D5FA5D-3731-47CD-84E4-FB4E3D73C9AE}" presName="background2" presStyleLbl="node2" presStyleIdx="0" presStyleCnt="1"/>
      <dgm:spPr/>
    </dgm:pt>
    <dgm:pt modelId="{E1389AE1-0682-45D1-AD14-624D91872CCB}" type="pres">
      <dgm:prSet presAssocID="{C7D5FA5D-3731-47CD-84E4-FB4E3D73C9AE}" presName="text2" presStyleLbl="fgAcc2" presStyleIdx="0" presStyleCnt="1">
        <dgm:presLayoutVars>
          <dgm:chPref val="3"/>
        </dgm:presLayoutVars>
      </dgm:prSet>
      <dgm:spPr/>
    </dgm:pt>
    <dgm:pt modelId="{6E712B62-1F64-41C8-BFF6-CAF9DBBFBA36}" type="pres">
      <dgm:prSet presAssocID="{C7D5FA5D-3731-47CD-84E4-FB4E3D73C9AE}" presName="hierChild3" presStyleCnt="0"/>
      <dgm:spPr/>
    </dgm:pt>
    <dgm:pt modelId="{A2F593E0-DB02-49DE-9848-98C878A0D395}" type="pres">
      <dgm:prSet presAssocID="{2973637C-F017-4FA7-BD5C-7F8618AC8F0A}" presName="Name17" presStyleLbl="parChTrans1D3" presStyleIdx="0" presStyleCnt="1"/>
      <dgm:spPr/>
    </dgm:pt>
    <dgm:pt modelId="{A74964DC-A7B4-4642-92C7-48322676114D}" type="pres">
      <dgm:prSet presAssocID="{85236B8F-9253-40E9-9542-1DC622B94F00}" presName="hierRoot3" presStyleCnt="0"/>
      <dgm:spPr/>
    </dgm:pt>
    <dgm:pt modelId="{7F37A434-D8E5-4A71-867B-BD393607DD1B}" type="pres">
      <dgm:prSet presAssocID="{85236B8F-9253-40E9-9542-1DC622B94F00}" presName="composite3" presStyleCnt="0"/>
      <dgm:spPr/>
    </dgm:pt>
    <dgm:pt modelId="{DC93689D-917C-4806-AA7C-85D80E2016E6}" type="pres">
      <dgm:prSet presAssocID="{85236B8F-9253-40E9-9542-1DC622B94F00}" presName="background3" presStyleLbl="node3" presStyleIdx="0" presStyleCnt="1"/>
      <dgm:spPr/>
    </dgm:pt>
    <dgm:pt modelId="{5A24CB46-5520-4666-B934-18B1B1E4E488}" type="pres">
      <dgm:prSet presAssocID="{85236B8F-9253-40E9-9542-1DC622B94F00}" presName="text3" presStyleLbl="fgAcc3" presStyleIdx="0" presStyleCnt="1">
        <dgm:presLayoutVars>
          <dgm:chPref val="3"/>
        </dgm:presLayoutVars>
      </dgm:prSet>
      <dgm:spPr/>
    </dgm:pt>
    <dgm:pt modelId="{83CD32A0-4328-4744-8306-2F891DBABD5A}" type="pres">
      <dgm:prSet presAssocID="{85236B8F-9253-40E9-9542-1DC622B94F00}" presName="hierChild4" presStyleCnt="0"/>
      <dgm:spPr/>
    </dgm:pt>
  </dgm:ptLst>
  <dgm:cxnLst>
    <dgm:cxn modelId="{81B2DB0D-901B-4B64-929C-068A7236F596}" srcId="{C7D5FA5D-3731-47CD-84E4-FB4E3D73C9AE}" destId="{85236B8F-9253-40E9-9542-1DC622B94F00}" srcOrd="0" destOrd="0" parTransId="{2973637C-F017-4FA7-BD5C-7F8618AC8F0A}" sibTransId="{64FE2B35-CDBC-4280-AAC2-424A093FE9E1}"/>
    <dgm:cxn modelId="{8FB3D00E-EF26-4787-862E-B2E84CC52166}" type="presOf" srcId="{C7D5FA5D-3731-47CD-84E4-FB4E3D73C9AE}" destId="{E1389AE1-0682-45D1-AD14-624D91872CCB}" srcOrd="0" destOrd="0" presId="urn:microsoft.com/office/officeart/2005/8/layout/hierarchy1"/>
    <dgm:cxn modelId="{5CE09728-D3CC-474E-B847-A6E64A998D22}" srcId="{4CE87578-CE8E-4FF1-A0F7-D374A3858406}" destId="{F1C1285B-74E9-4225-86EF-3845DFD75706}" srcOrd="0" destOrd="0" parTransId="{CA2CC86D-AAA1-4998-8CD7-D8A2C00F8C90}" sibTransId="{B4D44A23-13D0-4F19-AFB9-565D249A5689}"/>
    <dgm:cxn modelId="{EF05F032-C502-4BFC-AA4B-C12EE32F0925}" type="presOf" srcId="{4CE87578-CE8E-4FF1-A0F7-D374A3858406}" destId="{B7F06108-4761-45E0-818E-082273C573B7}" srcOrd="0" destOrd="0" presId="urn:microsoft.com/office/officeart/2005/8/layout/hierarchy1"/>
    <dgm:cxn modelId="{E7218D41-8C75-4CEE-A24D-CE37E1610C51}" type="presOf" srcId="{85236B8F-9253-40E9-9542-1DC622B94F00}" destId="{5A24CB46-5520-4666-B934-18B1B1E4E488}" srcOrd="0" destOrd="0" presId="urn:microsoft.com/office/officeart/2005/8/layout/hierarchy1"/>
    <dgm:cxn modelId="{6FA83748-3D3B-46AF-9E90-6D62BC582334}" type="presOf" srcId="{2973637C-F017-4FA7-BD5C-7F8618AC8F0A}" destId="{A2F593E0-DB02-49DE-9848-98C878A0D395}" srcOrd="0" destOrd="0" presId="urn:microsoft.com/office/officeart/2005/8/layout/hierarchy1"/>
    <dgm:cxn modelId="{5369D86B-D73D-4988-A2E8-E8832FC587F0}" type="presOf" srcId="{4A297779-432E-4737-B018-1ACE1F3E32EE}" destId="{FF15F381-25DA-4EFB-9297-E2AA43D58A6E}" srcOrd="0" destOrd="0" presId="urn:microsoft.com/office/officeart/2005/8/layout/hierarchy1"/>
    <dgm:cxn modelId="{7DD01AA2-C863-46CE-9AAC-B3D6A51A5546}" type="presOf" srcId="{F1C1285B-74E9-4225-86EF-3845DFD75706}" destId="{B9AA8316-FD00-42DB-B4C0-432EF68584FE}" srcOrd="0" destOrd="0" presId="urn:microsoft.com/office/officeart/2005/8/layout/hierarchy1"/>
    <dgm:cxn modelId="{03D38FD4-24B7-4D49-984C-0FCACBAD951D}" srcId="{F1C1285B-74E9-4225-86EF-3845DFD75706}" destId="{C7D5FA5D-3731-47CD-84E4-FB4E3D73C9AE}" srcOrd="0" destOrd="0" parTransId="{4A297779-432E-4737-B018-1ACE1F3E32EE}" sibTransId="{19DDC028-1AB6-4A4D-9023-67365466BAF9}"/>
    <dgm:cxn modelId="{8B7332AF-2D8A-4FB1-9065-B92717FB0CE4}" type="presParOf" srcId="{B7F06108-4761-45E0-818E-082273C573B7}" destId="{326729A8-D88E-491C-8759-818E065EE373}" srcOrd="0" destOrd="0" presId="urn:microsoft.com/office/officeart/2005/8/layout/hierarchy1"/>
    <dgm:cxn modelId="{69216356-25CF-4C2F-A98F-84DB9CB1C6AC}" type="presParOf" srcId="{326729A8-D88E-491C-8759-818E065EE373}" destId="{89E3FBB0-29B0-43C5-97F5-4EDE351FB428}" srcOrd="0" destOrd="0" presId="urn:microsoft.com/office/officeart/2005/8/layout/hierarchy1"/>
    <dgm:cxn modelId="{29B62E35-0448-4E2D-B0C0-B2BC9184C0B2}" type="presParOf" srcId="{89E3FBB0-29B0-43C5-97F5-4EDE351FB428}" destId="{F4FBA8E1-4A24-4948-B3B4-BBDA9B1D0BAA}" srcOrd="0" destOrd="0" presId="urn:microsoft.com/office/officeart/2005/8/layout/hierarchy1"/>
    <dgm:cxn modelId="{8F2E0089-7CFD-4E44-B99F-7A4AD02578D5}" type="presParOf" srcId="{89E3FBB0-29B0-43C5-97F5-4EDE351FB428}" destId="{B9AA8316-FD00-42DB-B4C0-432EF68584FE}" srcOrd="1" destOrd="0" presId="urn:microsoft.com/office/officeart/2005/8/layout/hierarchy1"/>
    <dgm:cxn modelId="{2FCC94E5-ECE2-4B52-85FA-CA5E32550B48}" type="presParOf" srcId="{326729A8-D88E-491C-8759-818E065EE373}" destId="{5D5C3F27-F0CC-4D34-912C-C32C648D0864}" srcOrd="1" destOrd="0" presId="urn:microsoft.com/office/officeart/2005/8/layout/hierarchy1"/>
    <dgm:cxn modelId="{1799B139-365D-4701-B0CC-C0D0432F1623}" type="presParOf" srcId="{5D5C3F27-F0CC-4D34-912C-C32C648D0864}" destId="{FF15F381-25DA-4EFB-9297-E2AA43D58A6E}" srcOrd="0" destOrd="0" presId="urn:microsoft.com/office/officeart/2005/8/layout/hierarchy1"/>
    <dgm:cxn modelId="{1925D387-ACD6-4DBE-8190-E2C69445F461}" type="presParOf" srcId="{5D5C3F27-F0CC-4D34-912C-C32C648D0864}" destId="{F2B454D3-762F-4828-9B76-C8CA10B1AD0E}" srcOrd="1" destOrd="0" presId="urn:microsoft.com/office/officeart/2005/8/layout/hierarchy1"/>
    <dgm:cxn modelId="{0899D8C4-DD06-43C0-AB01-F742C743D430}" type="presParOf" srcId="{F2B454D3-762F-4828-9B76-C8CA10B1AD0E}" destId="{6C22AE35-B4F2-4653-8D3E-00214A668776}" srcOrd="0" destOrd="0" presId="urn:microsoft.com/office/officeart/2005/8/layout/hierarchy1"/>
    <dgm:cxn modelId="{D4F7609E-597D-495B-A5B7-D1E7924E4918}" type="presParOf" srcId="{6C22AE35-B4F2-4653-8D3E-00214A668776}" destId="{9AA385A4-EC4A-448D-A8B8-FEFA422D1794}" srcOrd="0" destOrd="0" presId="urn:microsoft.com/office/officeart/2005/8/layout/hierarchy1"/>
    <dgm:cxn modelId="{AE96F284-DCD9-47C1-8ED2-053E0F614A84}" type="presParOf" srcId="{6C22AE35-B4F2-4653-8D3E-00214A668776}" destId="{E1389AE1-0682-45D1-AD14-624D91872CCB}" srcOrd="1" destOrd="0" presId="urn:microsoft.com/office/officeart/2005/8/layout/hierarchy1"/>
    <dgm:cxn modelId="{5B5CB909-A02A-48EC-84F3-C23F6630A5B1}" type="presParOf" srcId="{F2B454D3-762F-4828-9B76-C8CA10B1AD0E}" destId="{6E712B62-1F64-41C8-BFF6-CAF9DBBFBA36}" srcOrd="1" destOrd="0" presId="urn:microsoft.com/office/officeart/2005/8/layout/hierarchy1"/>
    <dgm:cxn modelId="{8D5733D5-7D06-4384-8561-B01943610EA2}" type="presParOf" srcId="{6E712B62-1F64-41C8-BFF6-CAF9DBBFBA36}" destId="{A2F593E0-DB02-49DE-9848-98C878A0D395}" srcOrd="0" destOrd="0" presId="urn:microsoft.com/office/officeart/2005/8/layout/hierarchy1"/>
    <dgm:cxn modelId="{DE7A28E0-3925-4FEB-AF7D-CCF19B28ACFD}" type="presParOf" srcId="{6E712B62-1F64-41C8-BFF6-CAF9DBBFBA36}" destId="{A74964DC-A7B4-4642-92C7-48322676114D}" srcOrd="1" destOrd="0" presId="urn:microsoft.com/office/officeart/2005/8/layout/hierarchy1"/>
    <dgm:cxn modelId="{87FAE7D3-8BAA-43ED-B805-66B1B35AF801}" type="presParOf" srcId="{A74964DC-A7B4-4642-92C7-48322676114D}" destId="{7F37A434-D8E5-4A71-867B-BD393607DD1B}" srcOrd="0" destOrd="0" presId="urn:microsoft.com/office/officeart/2005/8/layout/hierarchy1"/>
    <dgm:cxn modelId="{7631893A-CA6A-40ED-A0D9-60316C999865}" type="presParOf" srcId="{7F37A434-D8E5-4A71-867B-BD393607DD1B}" destId="{DC93689D-917C-4806-AA7C-85D80E2016E6}" srcOrd="0" destOrd="0" presId="urn:microsoft.com/office/officeart/2005/8/layout/hierarchy1"/>
    <dgm:cxn modelId="{CBCBA0F7-9AB1-4C0A-8BFF-2C42FFE36457}" type="presParOf" srcId="{7F37A434-D8E5-4A71-867B-BD393607DD1B}" destId="{5A24CB46-5520-4666-B934-18B1B1E4E488}" srcOrd="1" destOrd="0" presId="urn:microsoft.com/office/officeart/2005/8/layout/hierarchy1"/>
    <dgm:cxn modelId="{C018D601-EA54-4B48-9DC7-9B1DCD4F24E6}" type="presParOf" srcId="{A74964DC-A7B4-4642-92C7-48322676114D}" destId="{83CD32A0-4328-4744-8306-2F891DBABD5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E87578-CE8E-4FF1-A0F7-D374A385840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C1285B-74E9-4225-86EF-3845DFD75706}">
      <dgm:prSet phldrT="[Text]"/>
      <dgm:spPr/>
      <dgm:t>
        <a:bodyPr/>
        <a:lstStyle/>
        <a:p>
          <a:r>
            <a:rPr lang="en-US" dirty="0"/>
            <a:t>Bib</a:t>
          </a:r>
        </a:p>
      </dgm:t>
    </dgm:pt>
    <dgm:pt modelId="{CA2CC86D-AAA1-4998-8CD7-D8A2C00F8C90}" type="parTrans" cxnId="{5CE09728-D3CC-474E-B847-A6E64A998D22}">
      <dgm:prSet/>
      <dgm:spPr/>
      <dgm:t>
        <a:bodyPr/>
        <a:lstStyle/>
        <a:p>
          <a:endParaRPr lang="en-US"/>
        </a:p>
      </dgm:t>
    </dgm:pt>
    <dgm:pt modelId="{B4D44A23-13D0-4F19-AFB9-565D249A5689}" type="sibTrans" cxnId="{5CE09728-D3CC-474E-B847-A6E64A998D22}">
      <dgm:prSet/>
      <dgm:spPr/>
      <dgm:t>
        <a:bodyPr/>
        <a:lstStyle/>
        <a:p>
          <a:endParaRPr lang="en-US"/>
        </a:p>
      </dgm:t>
    </dgm:pt>
    <dgm:pt modelId="{C7D5FA5D-3731-47CD-84E4-FB4E3D73C9AE}">
      <dgm:prSet phldrT="[Text]"/>
      <dgm:spPr/>
      <dgm:t>
        <a:bodyPr/>
        <a:lstStyle/>
        <a:p>
          <a:r>
            <a:rPr lang="en-US" dirty="0"/>
            <a:t>Holdings</a:t>
          </a:r>
        </a:p>
      </dgm:t>
    </dgm:pt>
    <dgm:pt modelId="{4A297779-432E-4737-B018-1ACE1F3E32EE}" type="parTrans" cxnId="{03D38FD4-24B7-4D49-984C-0FCACBAD951D}">
      <dgm:prSet/>
      <dgm:spPr/>
      <dgm:t>
        <a:bodyPr/>
        <a:lstStyle/>
        <a:p>
          <a:endParaRPr lang="en-US"/>
        </a:p>
      </dgm:t>
    </dgm:pt>
    <dgm:pt modelId="{19DDC028-1AB6-4A4D-9023-67365466BAF9}" type="sibTrans" cxnId="{03D38FD4-24B7-4D49-984C-0FCACBAD951D}">
      <dgm:prSet/>
      <dgm:spPr/>
      <dgm:t>
        <a:bodyPr/>
        <a:lstStyle/>
        <a:p>
          <a:endParaRPr lang="en-US"/>
        </a:p>
      </dgm:t>
    </dgm:pt>
    <dgm:pt modelId="{85236B8F-9253-40E9-9542-1DC622B94F00}">
      <dgm:prSet phldrT="[Text]"/>
      <dgm:spPr/>
      <dgm:t>
        <a:bodyPr/>
        <a:lstStyle/>
        <a:p>
          <a:r>
            <a:rPr lang="en-US" dirty="0"/>
            <a:t>Item with PO Line</a:t>
          </a:r>
        </a:p>
      </dgm:t>
    </dgm:pt>
    <dgm:pt modelId="{2973637C-F017-4FA7-BD5C-7F8618AC8F0A}" type="parTrans" cxnId="{81B2DB0D-901B-4B64-929C-068A7236F596}">
      <dgm:prSet/>
      <dgm:spPr/>
      <dgm:t>
        <a:bodyPr/>
        <a:lstStyle/>
        <a:p>
          <a:endParaRPr lang="en-US"/>
        </a:p>
      </dgm:t>
    </dgm:pt>
    <dgm:pt modelId="{64FE2B35-CDBC-4280-AAC2-424A093FE9E1}" type="sibTrans" cxnId="{81B2DB0D-901B-4B64-929C-068A7236F596}">
      <dgm:prSet/>
      <dgm:spPr/>
      <dgm:t>
        <a:bodyPr/>
        <a:lstStyle/>
        <a:p>
          <a:endParaRPr lang="en-US"/>
        </a:p>
      </dgm:t>
    </dgm:pt>
    <dgm:pt modelId="{B7F06108-4761-45E0-818E-082273C573B7}" type="pres">
      <dgm:prSet presAssocID="{4CE87578-CE8E-4FF1-A0F7-D374A385840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26729A8-D88E-491C-8759-818E065EE373}" type="pres">
      <dgm:prSet presAssocID="{F1C1285B-74E9-4225-86EF-3845DFD75706}" presName="hierRoot1" presStyleCnt="0"/>
      <dgm:spPr/>
    </dgm:pt>
    <dgm:pt modelId="{89E3FBB0-29B0-43C5-97F5-4EDE351FB428}" type="pres">
      <dgm:prSet presAssocID="{F1C1285B-74E9-4225-86EF-3845DFD75706}" presName="composite" presStyleCnt="0"/>
      <dgm:spPr/>
    </dgm:pt>
    <dgm:pt modelId="{F4FBA8E1-4A24-4948-B3B4-BBDA9B1D0BAA}" type="pres">
      <dgm:prSet presAssocID="{F1C1285B-74E9-4225-86EF-3845DFD75706}" presName="background" presStyleLbl="node0" presStyleIdx="0" presStyleCnt="1"/>
      <dgm:spPr/>
    </dgm:pt>
    <dgm:pt modelId="{B9AA8316-FD00-42DB-B4C0-432EF68584FE}" type="pres">
      <dgm:prSet presAssocID="{F1C1285B-74E9-4225-86EF-3845DFD75706}" presName="text" presStyleLbl="fgAcc0" presStyleIdx="0" presStyleCnt="1">
        <dgm:presLayoutVars>
          <dgm:chPref val="3"/>
        </dgm:presLayoutVars>
      </dgm:prSet>
      <dgm:spPr/>
    </dgm:pt>
    <dgm:pt modelId="{5D5C3F27-F0CC-4D34-912C-C32C648D0864}" type="pres">
      <dgm:prSet presAssocID="{F1C1285B-74E9-4225-86EF-3845DFD75706}" presName="hierChild2" presStyleCnt="0"/>
      <dgm:spPr/>
    </dgm:pt>
    <dgm:pt modelId="{FF15F381-25DA-4EFB-9297-E2AA43D58A6E}" type="pres">
      <dgm:prSet presAssocID="{4A297779-432E-4737-B018-1ACE1F3E32EE}" presName="Name10" presStyleLbl="parChTrans1D2" presStyleIdx="0" presStyleCnt="1"/>
      <dgm:spPr/>
    </dgm:pt>
    <dgm:pt modelId="{F2B454D3-762F-4828-9B76-C8CA10B1AD0E}" type="pres">
      <dgm:prSet presAssocID="{C7D5FA5D-3731-47CD-84E4-FB4E3D73C9AE}" presName="hierRoot2" presStyleCnt="0"/>
      <dgm:spPr/>
    </dgm:pt>
    <dgm:pt modelId="{6C22AE35-B4F2-4653-8D3E-00214A668776}" type="pres">
      <dgm:prSet presAssocID="{C7D5FA5D-3731-47CD-84E4-FB4E3D73C9AE}" presName="composite2" presStyleCnt="0"/>
      <dgm:spPr/>
    </dgm:pt>
    <dgm:pt modelId="{9AA385A4-EC4A-448D-A8B8-FEFA422D1794}" type="pres">
      <dgm:prSet presAssocID="{C7D5FA5D-3731-47CD-84E4-FB4E3D73C9AE}" presName="background2" presStyleLbl="node2" presStyleIdx="0" presStyleCnt="1"/>
      <dgm:spPr/>
    </dgm:pt>
    <dgm:pt modelId="{E1389AE1-0682-45D1-AD14-624D91872CCB}" type="pres">
      <dgm:prSet presAssocID="{C7D5FA5D-3731-47CD-84E4-FB4E3D73C9AE}" presName="text2" presStyleLbl="fgAcc2" presStyleIdx="0" presStyleCnt="1">
        <dgm:presLayoutVars>
          <dgm:chPref val="3"/>
        </dgm:presLayoutVars>
      </dgm:prSet>
      <dgm:spPr/>
    </dgm:pt>
    <dgm:pt modelId="{6E712B62-1F64-41C8-BFF6-CAF9DBBFBA36}" type="pres">
      <dgm:prSet presAssocID="{C7D5FA5D-3731-47CD-84E4-FB4E3D73C9AE}" presName="hierChild3" presStyleCnt="0"/>
      <dgm:spPr/>
    </dgm:pt>
    <dgm:pt modelId="{A2F593E0-DB02-49DE-9848-98C878A0D395}" type="pres">
      <dgm:prSet presAssocID="{2973637C-F017-4FA7-BD5C-7F8618AC8F0A}" presName="Name17" presStyleLbl="parChTrans1D3" presStyleIdx="0" presStyleCnt="1"/>
      <dgm:spPr/>
    </dgm:pt>
    <dgm:pt modelId="{A74964DC-A7B4-4642-92C7-48322676114D}" type="pres">
      <dgm:prSet presAssocID="{85236B8F-9253-40E9-9542-1DC622B94F00}" presName="hierRoot3" presStyleCnt="0"/>
      <dgm:spPr/>
    </dgm:pt>
    <dgm:pt modelId="{7F37A434-D8E5-4A71-867B-BD393607DD1B}" type="pres">
      <dgm:prSet presAssocID="{85236B8F-9253-40E9-9542-1DC622B94F00}" presName="composite3" presStyleCnt="0"/>
      <dgm:spPr/>
    </dgm:pt>
    <dgm:pt modelId="{DC93689D-917C-4806-AA7C-85D80E2016E6}" type="pres">
      <dgm:prSet presAssocID="{85236B8F-9253-40E9-9542-1DC622B94F00}" presName="background3" presStyleLbl="node3" presStyleIdx="0" presStyleCnt="1"/>
      <dgm:spPr/>
    </dgm:pt>
    <dgm:pt modelId="{5A24CB46-5520-4666-B934-18B1B1E4E488}" type="pres">
      <dgm:prSet presAssocID="{85236B8F-9253-40E9-9542-1DC622B94F00}" presName="text3" presStyleLbl="fgAcc3" presStyleIdx="0" presStyleCnt="1">
        <dgm:presLayoutVars>
          <dgm:chPref val="3"/>
        </dgm:presLayoutVars>
      </dgm:prSet>
      <dgm:spPr/>
    </dgm:pt>
    <dgm:pt modelId="{83CD32A0-4328-4744-8306-2F891DBABD5A}" type="pres">
      <dgm:prSet presAssocID="{85236B8F-9253-40E9-9542-1DC622B94F00}" presName="hierChild4" presStyleCnt="0"/>
      <dgm:spPr/>
    </dgm:pt>
  </dgm:ptLst>
  <dgm:cxnLst>
    <dgm:cxn modelId="{81B2DB0D-901B-4B64-929C-068A7236F596}" srcId="{C7D5FA5D-3731-47CD-84E4-FB4E3D73C9AE}" destId="{85236B8F-9253-40E9-9542-1DC622B94F00}" srcOrd="0" destOrd="0" parTransId="{2973637C-F017-4FA7-BD5C-7F8618AC8F0A}" sibTransId="{64FE2B35-CDBC-4280-AAC2-424A093FE9E1}"/>
    <dgm:cxn modelId="{8FB3D00E-EF26-4787-862E-B2E84CC52166}" type="presOf" srcId="{C7D5FA5D-3731-47CD-84E4-FB4E3D73C9AE}" destId="{E1389AE1-0682-45D1-AD14-624D91872CCB}" srcOrd="0" destOrd="0" presId="urn:microsoft.com/office/officeart/2005/8/layout/hierarchy1"/>
    <dgm:cxn modelId="{5CE09728-D3CC-474E-B847-A6E64A998D22}" srcId="{4CE87578-CE8E-4FF1-A0F7-D374A3858406}" destId="{F1C1285B-74E9-4225-86EF-3845DFD75706}" srcOrd="0" destOrd="0" parTransId="{CA2CC86D-AAA1-4998-8CD7-D8A2C00F8C90}" sibTransId="{B4D44A23-13D0-4F19-AFB9-565D249A5689}"/>
    <dgm:cxn modelId="{EF05F032-C502-4BFC-AA4B-C12EE32F0925}" type="presOf" srcId="{4CE87578-CE8E-4FF1-A0F7-D374A3858406}" destId="{B7F06108-4761-45E0-818E-082273C573B7}" srcOrd="0" destOrd="0" presId="urn:microsoft.com/office/officeart/2005/8/layout/hierarchy1"/>
    <dgm:cxn modelId="{E7218D41-8C75-4CEE-A24D-CE37E1610C51}" type="presOf" srcId="{85236B8F-9253-40E9-9542-1DC622B94F00}" destId="{5A24CB46-5520-4666-B934-18B1B1E4E488}" srcOrd="0" destOrd="0" presId="urn:microsoft.com/office/officeart/2005/8/layout/hierarchy1"/>
    <dgm:cxn modelId="{6FA83748-3D3B-46AF-9E90-6D62BC582334}" type="presOf" srcId="{2973637C-F017-4FA7-BD5C-7F8618AC8F0A}" destId="{A2F593E0-DB02-49DE-9848-98C878A0D395}" srcOrd="0" destOrd="0" presId="urn:microsoft.com/office/officeart/2005/8/layout/hierarchy1"/>
    <dgm:cxn modelId="{5369D86B-D73D-4988-A2E8-E8832FC587F0}" type="presOf" srcId="{4A297779-432E-4737-B018-1ACE1F3E32EE}" destId="{FF15F381-25DA-4EFB-9297-E2AA43D58A6E}" srcOrd="0" destOrd="0" presId="urn:microsoft.com/office/officeart/2005/8/layout/hierarchy1"/>
    <dgm:cxn modelId="{7DD01AA2-C863-46CE-9AAC-B3D6A51A5546}" type="presOf" srcId="{F1C1285B-74E9-4225-86EF-3845DFD75706}" destId="{B9AA8316-FD00-42DB-B4C0-432EF68584FE}" srcOrd="0" destOrd="0" presId="urn:microsoft.com/office/officeart/2005/8/layout/hierarchy1"/>
    <dgm:cxn modelId="{03D38FD4-24B7-4D49-984C-0FCACBAD951D}" srcId="{F1C1285B-74E9-4225-86EF-3845DFD75706}" destId="{C7D5FA5D-3731-47CD-84E4-FB4E3D73C9AE}" srcOrd="0" destOrd="0" parTransId="{4A297779-432E-4737-B018-1ACE1F3E32EE}" sibTransId="{19DDC028-1AB6-4A4D-9023-67365466BAF9}"/>
    <dgm:cxn modelId="{8B7332AF-2D8A-4FB1-9065-B92717FB0CE4}" type="presParOf" srcId="{B7F06108-4761-45E0-818E-082273C573B7}" destId="{326729A8-D88E-491C-8759-818E065EE373}" srcOrd="0" destOrd="0" presId="urn:microsoft.com/office/officeart/2005/8/layout/hierarchy1"/>
    <dgm:cxn modelId="{69216356-25CF-4C2F-A98F-84DB9CB1C6AC}" type="presParOf" srcId="{326729A8-D88E-491C-8759-818E065EE373}" destId="{89E3FBB0-29B0-43C5-97F5-4EDE351FB428}" srcOrd="0" destOrd="0" presId="urn:microsoft.com/office/officeart/2005/8/layout/hierarchy1"/>
    <dgm:cxn modelId="{29B62E35-0448-4E2D-B0C0-B2BC9184C0B2}" type="presParOf" srcId="{89E3FBB0-29B0-43C5-97F5-4EDE351FB428}" destId="{F4FBA8E1-4A24-4948-B3B4-BBDA9B1D0BAA}" srcOrd="0" destOrd="0" presId="urn:microsoft.com/office/officeart/2005/8/layout/hierarchy1"/>
    <dgm:cxn modelId="{8F2E0089-7CFD-4E44-B99F-7A4AD02578D5}" type="presParOf" srcId="{89E3FBB0-29B0-43C5-97F5-4EDE351FB428}" destId="{B9AA8316-FD00-42DB-B4C0-432EF68584FE}" srcOrd="1" destOrd="0" presId="urn:microsoft.com/office/officeart/2005/8/layout/hierarchy1"/>
    <dgm:cxn modelId="{2FCC94E5-ECE2-4B52-85FA-CA5E32550B48}" type="presParOf" srcId="{326729A8-D88E-491C-8759-818E065EE373}" destId="{5D5C3F27-F0CC-4D34-912C-C32C648D0864}" srcOrd="1" destOrd="0" presId="urn:microsoft.com/office/officeart/2005/8/layout/hierarchy1"/>
    <dgm:cxn modelId="{1799B139-365D-4701-B0CC-C0D0432F1623}" type="presParOf" srcId="{5D5C3F27-F0CC-4D34-912C-C32C648D0864}" destId="{FF15F381-25DA-4EFB-9297-E2AA43D58A6E}" srcOrd="0" destOrd="0" presId="urn:microsoft.com/office/officeart/2005/8/layout/hierarchy1"/>
    <dgm:cxn modelId="{1925D387-ACD6-4DBE-8190-E2C69445F461}" type="presParOf" srcId="{5D5C3F27-F0CC-4D34-912C-C32C648D0864}" destId="{F2B454D3-762F-4828-9B76-C8CA10B1AD0E}" srcOrd="1" destOrd="0" presId="urn:microsoft.com/office/officeart/2005/8/layout/hierarchy1"/>
    <dgm:cxn modelId="{0899D8C4-DD06-43C0-AB01-F742C743D430}" type="presParOf" srcId="{F2B454D3-762F-4828-9B76-C8CA10B1AD0E}" destId="{6C22AE35-B4F2-4653-8D3E-00214A668776}" srcOrd="0" destOrd="0" presId="urn:microsoft.com/office/officeart/2005/8/layout/hierarchy1"/>
    <dgm:cxn modelId="{D4F7609E-597D-495B-A5B7-D1E7924E4918}" type="presParOf" srcId="{6C22AE35-B4F2-4653-8D3E-00214A668776}" destId="{9AA385A4-EC4A-448D-A8B8-FEFA422D1794}" srcOrd="0" destOrd="0" presId="urn:microsoft.com/office/officeart/2005/8/layout/hierarchy1"/>
    <dgm:cxn modelId="{AE96F284-DCD9-47C1-8ED2-053E0F614A84}" type="presParOf" srcId="{6C22AE35-B4F2-4653-8D3E-00214A668776}" destId="{E1389AE1-0682-45D1-AD14-624D91872CCB}" srcOrd="1" destOrd="0" presId="urn:microsoft.com/office/officeart/2005/8/layout/hierarchy1"/>
    <dgm:cxn modelId="{5B5CB909-A02A-48EC-84F3-C23F6630A5B1}" type="presParOf" srcId="{F2B454D3-762F-4828-9B76-C8CA10B1AD0E}" destId="{6E712B62-1F64-41C8-BFF6-CAF9DBBFBA36}" srcOrd="1" destOrd="0" presId="urn:microsoft.com/office/officeart/2005/8/layout/hierarchy1"/>
    <dgm:cxn modelId="{8D5733D5-7D06-4384-8561-B01943610EA2}" type="presParOf" srcId="{6E712B62-1F64-41C8-BFF6-CAF9DBBFBA36}" destId="{A2F593E0-DB02-49DE-9848-98C878A0D395}" srcOrd="0" destOrd="0" presId="urn:microsoft.com/office/officeart/2005/8/layout/hierarchy1"/>
    <dgm:cxn modelId="{DE7A28E0-3925-4FEB-AF7D-CCF19B28ACFD}" type="presParOf" srcId="{6E712B62-1F64-41C8-BFF6-CAF9DBBFBA36}" destId="{A74964DC-A7B4-4642-92C7-48322676114D}" srcOrd="1" destOrd="0" presId="urn:microsoft.com/office/officeart/2005/8/layout/hierarchy1"/>
    <dgm:cxn modelId="{87FAE7D3-8BAA-43ED-B805-66B1B35AF801}" type="presParOf" srcId="{A74964DC-A7B4-4642-92C7-48322676114D}" destId="{7F37A434-D8E5-4A71-867B-BD393607DD1B}" srcOrd="0" destOrd="0" presId="urn:microsoft.com/office/officeart/2005/8/layout/hierarchy1"/>
    <dgm:cxn modelId="{7631893A-CA6A-40ED-A0D9-60316C999865}" type="presParOf" srcId="{7F37A434-D8E5-4A71-867B-BD393607DD1B}" destId="{DC93689D-917C-4806-AA7C-85D80E2016E6}" srcOrd="0" destOrd="0" presId="urn:microsoft.com/office/officeart/2005/8/layout/hierarchy1"/>
    <dgm:cxn modelId="{CBCBA0F7-9AB1-4C0A-8BFF-2C42FFE36457}" type="presParOf" srcId="{7F37A434-D8E5-4A71-867B-BD393607DD1B}" destId="{5A24CB46-5520-4666-B934-18B1B1E4E488}" srcOrd="1" destOrd="0" presId="urn:microsoft.com/office/officeart/2005/8/layout/hierarchy1"/>
    <dgm:cxn modelId="{C018D601-EA54-4B48-9DC7-9B1DCD4F24E6}" type="presParOf" srcId="{A74964DC-A7B4-4642-92C7-48322676114D}" destId="{83CD32A0-4328-4744-8306-2F891DBABD5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E87578-CE8E-4FF1-A0F7-D374A385840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C1285B-74E9-4225-86EF-3845DFD75706}">
      <dgm:prSet phldrT="[Text]"/>
      <dgm:spPr/>
      <dgm:t>
        <a:bodyPr/>
        <a:lstStyle/>
        <a:p>
          <a:r>
            <a:rPr lang="en-US" dirty="0"/>
            <a:t>Bib</a:t>
          </a:r>
        </a:p>
      </dgm:t>
    </dgm:pt>
    <dgm:pt modelId="{CA2CC86D-AAA1-4998-8CD7-D8A2C00F8C90}" type="parTrans" cxnId="{5CE09728-D3CC-474E-B847-A6E64A998D22}">
      <dgm:prSet/>
      <dgm:spPr/>
      <dgm:t>
        <a:bodyPr/>
        <a:lstStyle/>
        <a:p>
          <a:endParaRPr lang="en-US"/>
        </a:p>
      </dgm:t>
    </dgm:pt>
    <dgm:pt modelId="{B4D44A23-13D0-4F19-AFB9-565D249A5689}" type="sibTrans" cxnId="{5CE09728-D3CC-474E-B847-A6E64A998D22}">
      <dgm:prSet/>
      <dgm:spPr/>
      <dgm:t>
        <a:bodyPr/>
        <a:lstStyle/>
        <a:p>
          <a:endParaRPr lang="en-US"/>
        </a:p>
      </dgm:t>
    </dgm:pt>
    <dgm:pt modelId="{C7D5FA5D-3731-47CD-84E4-FB4E3D73C9AE}">
      <dgm:prSet phldrT="[Text]"/>
      <dgm:spPr/>
      <dgm:t>
        <a:bodyPr/>
        <a:lstStyle/>
        <a:p>
          <a:r>
            <a:rPr lang="en-US" dirty="0"/>
            <a:t>Holdings</a:t>
          </a:r>
        </a:p>
      </dgm:t>
    </dgm:pt>
    <dgm:pt modelId="{4A297779-432E-4737-B018-1ACE1F3E32EE}" type="parTrans" cxnId="{03D38FD4-24B7-4D49-984C-0FCACBAD951D}">
      <dgm:prSet/>
      <dgm:spPr/>
      <dgm:t>
        <a:bodyPr/>
        <a:lstStyle/>
        <a:p>
          <a:endParaRPr lang="en-US"/>
        </a:p>
      </dgm:t>
    </dgm:pt>
    <dgm:pt modelId="{19DDC028-1AB6-4A4D-9023-67365466BAF9}" type="sibTrans" cxnId="{03D38FD4-24B7-4D49-984C-0FCACBAD951D}">
      <dgm:prSet/>
      <dgm:spPr/>
      <dgm:t>
        <a:bodyPr/>
        <a:lstStyle/>
        <a:p>
          <a:endParaRPr lang="en-US"/>
        </a:p>
      </dgm:t>
    </dgm:pt>
    <dgm:pt modelId="{85236B8F-9253-40E9-9542-1DC622B94F00}">
      <dgm:prSet phldrT="[Text]"/>
      <dgm:spPr/>
      <dgm:t>
        <a:bodyPr/>
        <a:lstStyle/>
        <a:p>
          <a:r>
            <a:rPr lang="en-US" dirty="0"/>
            <a:t>Item with PO Line</a:t>
          </a:r>
        </a:p>
      </dgm:t>
    </dgm:pt>
    <dgm:pt modelId="{2973637C-F017-4FA7-BD5C-7F8618AC8F0A}" type="parTrans" cxnId="{81B2DB0D-901B-4B64-929C-068A7236F596}">
      <dgm:prSet/>
      <dgm:spPr/>
      <dgm:t>
        <a:bodyPr/>
        <a:lstStyle/>
        <a:p>
          <a:endParaRPr lang="en-US"/>
        </a:p>
      </dgm:t>
    </dgm:pt>
    <dgm:pt modelId="{64FE2B35-CDBC-4280-AAC2-424A093FE9E1}" type="sibTrans" cxnId="{81B2DB0D-901B-4B64-929C-068A7236F596}">
      <dgm:prSet/>
      <dgm:spPr/>
      <dgm:t>
        <a:bodyPr/>
        <a:lstStyle/>
        <a:p>
          <a:endParaRPr lang="en-US"/>
        </a:p>
      </dgm:t>
    </dgm:pt>
    <dgm:pt modelId="{B7F06108-4761-45E0-818E-082273C573B7}" type="pres">
      <dgm:prSet presAssocID="{4CE87578-CE8E-4FF1-A0F7-D374A385840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26729A8-D88E-491C-8759-818E065EE373}" type="pres">
      <dgm:prSet presAssocID="{F1C1285B-74E9-4225-86EF-3845DFD75706}" presName="hierRoot1" presStyleCnt="0"/>
      <dgm:spPr/>
    </dgm:pt>
    <dgm:pt modelId="{89E3FBB0-29B0-43C5-97F5-4EDE351FB428}" type="pres">
      <dgm:prSet presAssocID="{F1C1285B-74E9-4225-86EF-3845DFD75706}" presName="composite" presStyleCnt="0"/>
      <dgm:spPr/>
    </dgm:pt>
    <dgm:pt modelId="{F4FBA8E1-4A24-4948-B3B4-BBDA9B1D0BAA}" type="pres">
      <dgm:prSet presAssocID="{F1C1285B-74E9-4225-86EF-3845DFD75706}" presName="background" presStyleLbl="node0" presStyleIdx="0" presStyleCnt="1"/>
      <dgm:spPr/>
    </dgm:pt>
    <dgm:pt modelId="{B9AA8316-FD00-42DB-B4C0-432EF68584FE}" type="pres">
      <dgm:prSet presAssocID="{F1C1285B-74E9-4225-86EF-3845DFD75706}" presName="text" presStyleLbl="fgAcc0" presStyleIdx="0" presStyleCnt="1">
        <dgm:presLayoutVars>
          <dgm:chPref val="3"/>
        </dgm:presLayoutVars>
      </dgm:prSet>
      <dgm:spPr/>
    </dgm:pt>
    <dgm:pt modelId="{5D5C3F27-F0CC-4D34-912C-C32C648D0864}" type="pres">
      <dgm:prSet presAssocID="{F1C1285B-74E9-4225-86EF-3845DFD75706}" presName="hierChild2" presStyleCnt="0"/>
      <dgm:spPr/>
    </dgm:pt>
    <dgm:pt modelId="{FF15F381-25DA-4EFB-9297-E2AA43D58A6E}" type="pres">
      <dgm:prSet presAssocID="{4A297779-432E-4737-B018-1ACE1F3E32EE}" presName="Name10" presStyleLbl="parChTrans1D2" presStyleIdx="0" presStyleCnt="1"/>
      <dgm:spPr/>
    </dgm:pt>
    <dgm:pt modelId="{F2B454D3-762F-4828-9B76-C8CA10B1AD0E}" type="pres">
      <dgm:prSet presAssocID="{C7D5FA5D-3731-47CD-84E4-FB4E3D73C9AE}" presName="hierRoot2" presStyleCnt="0"/>
      <dgm:spPr/>
    </dgm:pt>
    <dgm:pt modelId="{6C22AE35-B4F2-4653-8D3E-00214A668776}" type="pres">
      <dgm:prSet presAssocID="{C7D5FA5D-3731-47CD-84E4-FB4E3D73C9AE}" presName="composite2" presStyleCnt="0"/>
      <dgm:spPr/>
    </dgm:pt>
    <dgm:pt modelId="{9AA385A4-EC4A-448D-A8B8-FEFA422D1794}" type="pres">
      <dgm:prSet presAssocID="{C7D5FA5D-3731-47CD-84E4-FB4E3D73C9AE}" presName="background2" presStyleLbl="node2" presStyleIdx="0" presStyleCnt="1"/>
      <dgm:spPr/>
    </dgm:pt>
    <dgm:pt modelId="{E1389AE1-0682-45D1-AD14-624D91872CCB}" type="pres">
      <dgm:prSet presAssocID="{C7D5FA5D-3731-47CD-84E4-FB4E3D73C9AE}" presName="text2" presStyleLbl="fgAcc2" presStyleIdx="0" presStyleCnt="1">
        <dgm:presLayoutVars>
          <dgm:chPref val="3"/>
        </dgm:presLayoutVars>
      </dgm:prSet>
      <dgm:spPr/>
    </dgm:pt>
    <dgm:pt modelId="{6E712B62-1F64-41C8-BFF6-CAF9DBBFBA36}" type="pres">
      <dgm:prSet presAssocID="{C7D5FA5D-3731-47CD-84E4-FB4E3D73C9AE}" presName="hierChild3" presStyleCnt="0"/>
      <dgm:spPr/>
    </dgm:pt>
    <dgm:pt modelId="{A2F593E0-DB02-49DE-9848-98C878A0D395}" type="pres">
      <dgm:prSet presAssocID="{2973637C-F017-4FA7-BD5C-7F8618AC8F0A}" presName="Name17" presStyleLbl="parChTrans1D3" presStyleIdx="0" presStyleCnt="1"/>
      <dgm:spPr/>
    </dgm:pt>
    <dgm:pt modelId="{A74964DC-A7B4-4642-92C7-48322676114D}" type="pres">
      <dgm:prSet presAssocID="{85236B8F-9253-40E9-9542-1DC622B94F00}" presName="hierRoot3" presStyleCnt="0"/>
      <dgm:spPr/>
    </dgm:pt>
    <dgm:pt modelId="{7F37A434-D8E5-4A71-867B-BD393607DD1B}" type="pres">
      <dgm:prSet presAssocID="{85236B8F-9253-40E9-9542-1DC622B94F00}" presName="composite3" presStyleCnt="0"/>
      <dgm:spPr/>
    </dgm:pt>
    <dgm:pt modelId="{DC93689D-917C-4806-AA7C-85D80E2016E6}" type="pres">
      <dgm:prSet presAssocID="{85236B8F-9253-40E9-9542-1DC622B94F00}" presName="background3" presStyleLbl="node3" presStyleIdx="0" presStyleCnt="1"/>
      <dgm:spPr/>
    </dgm:pt>
    <dgm:pt modelId="{5A24CB46-5520-4666-B934-18B1B1E4E488}" type="pres">
      <dgm:prSet presAssocID="{85236B8F-9253-40E9-9542-1DC622B94F00}" presName="text3" presStyleLbl="fgAcc3" presStyleIdx="0" presStyleCnt="1">
        <dgm:presLayoutVars>
          <dgm:chPref val="3"/>
        </dgm:presLayoutVars>
      </dgm:prSet>
      <dgm:spPr/>
    </dgm:pt>
    <dgm:pt modelId="{83CD32A0-4328-4744-8306-2F891DBABD5A}" type="pres">
      <dgm:prSet presAssocID="{85236B8F-9253-40E9-9542-1DC622B94F00}" presName="hierChild4" presStyleCnt="0"/>
      <dgm:spPr/>
    </dgm:pt>
  </dgm:ptLst>
  <dgm:cxnLst>
    <dgm:cxn modelId="{81B2DB0D-901B-4B64-929C-068A7236F596}" srcId="{C7D5FA5D-3731-47CD-84E4-FB4E3D73C9AE}" destId="{85236B8F-9253-40E9-9542-1DC622B94F00}" srcOrd="0" destOrd="0" parTransId="{2973637C-F017-4FA7-BD5C-7F8618AC8F0A}" sibTransId="{64FE2B35-CDBC-4280-AAC2-424A093FE9E1}"/>
    <dgm:cxn modelId="{8FB3D00E-EF26-4787-862E-B2E84CC52166}" type="presOf" srcId="{C7D5FA5D-3731-47CD-84E4-FB4E3D73C9AE}" destId="{E1389AE1-0682-45D1-AD14-624D91872CCB}" srcOrd="0" destOrd="0" presId="urn:microsoft.com/office/officeart/2005/8/layout/hierarchy1"/>
    <dgm:cxn modelId="{5CE09728-D3CC-474E-B847-A6E64A998D22}" srcId="{4CE87578-CE8E-4FF1-A0F7-D374A3858406}" destId="{F1C1285B-74E9-4225-86EF-3845DFD75706}" srcOrd="0" destOrd="0" parTransId="{CA2CC86D-AAA1-4998-8CD7-D8A2C00F8C90}" sibTransId="{B4D44A23-13D0-4F19-AFB9-565D249A5689}"/>
    <dgm:cxn modelId="{EF05F032-C502-4BFC-AA4B-C12EE32F0925}" type="presOf" srcId="{4CE87578-CE8E-4FF1-A0F7-D374A3858406}" destId="{B7F06108-4761-45E0-818E-082273C573B7}" srcOrd="0" destOrd="0" presId="urn:microsoft.com/office/officeart/2005/8/layout/hierarchy1"/>
    <dgm:cxn modelId="{E7218D41-8C75-4CEE-A24D-CE37E1610C51}" type="presOf" srcId="{85236B8F-9253-40E9-9542-1DC622B94F00}" destId="{5A24CB46-5520-4666-B934-18B1B1E4E488}" srcOrd="0" destOrd="0" presId="urn:microsoft.com/office/officeart/2005/8/layout/hierarchy1"/>
    <dgm:cxn modelId="{6FA83748-3D3B-46AF-9E90-6D62BC582334}" type="presOf" srcId="{2973637C-F017-4FA7-BD5C-7F8618AC8F0A}" destId="{A2F593E0-DB02-49DE-9848-98C878A0D395}" srcOrd="0" destOrd="0" presId="urn:microsoft.com/office/officeart/2005/8/layout/hierarchy1"/>
    <dgm:cxn modelId="{5369D86B-D73D-4988-A2E8-E8832FC587F0}" type="presOf" srcId="{4A297779-432E-4737-B018-1ACE1F3E32EE}" destId="{FF15F381-25DA-4EFB-9297-E2AA43D58A6E}" srcOrd="0" destOrd="0" presId="urn:microsoft.com/office/officeart/2005/8/layout/hierarchy1"/>
    <dgm:cxn modelId="{7DD01AA2-C863-46CE-9AAC-B3D6A51A5546}" type="presOf" srcId="{F1C1285B-74E9-4225-86EF-3845DFD75706}" destId="{B9AA8316-FD00-42DB-B4C0-432EF68584FE}" srcOrd="0" destOrd="0" presId="urn:microsoft.com/office/officeart/2005/8/layout/hierarchy1"/>
    <dgm:cxn modelId="{03D38FD4-24B7-4D49-984C-0FCACBAD951D}" srcId="{F1C1285B-74E9-4225-86EF-3845DFD75706}" destId="{C7D5FA5D-3731-47CD-84E4-FB4E3D73C9AE}" srcOrd="0" destOrd="0" parTransId="{4A297779-432E-4737-B018-1ACE1F3E32EE}" sibTransId="{19DDC028-1AB6-4A4D-9023-67365466BAF9}"/>
    <dgm:cxn modelId="{8B7332AF-2D8A-4FB1-9065-B92717FB0CE4}" type="presParOf" srcId="{B7F06108-4761-45E0-818E-082273C573B7}" destId="{326729A8-D88E-491C-8759-818E065EE373}" srcOrd="0" destOrd="0" presId="urn:microsoft.com/office/officeart/2005/8/layout/hierarchy1"/>
    <dgm:cxn modelId="{69216356-25CF-4C2F-A98F-84DB9CB1C6AC}" type="presParOf" srcId="{326729A8-D88E-491C-8759-818E065EE373}" destId="{89E3FBB0-29B0-43C5-97F5-4EDE351FB428}" srcOrd="0" destOrd="0" presId="urn:microsoft.com/office/officeart/2005/8/layout/hierarchy1"/>
    <dgm:cxn modelId="{29B62E35-0448-4E2D-B0C0-B2BC9184C0B2}" type="presParOf" srcId="{89E3FBB0-29B0-43C5-97F5-4EDE351FB428}" destId="{F4FBA8E1-4A24-4948-B3B4-BBDA9B1D0BAA}" srcOrd="0" destOrd="0" presId="urn:microsoft.com/office/officeart/2005/8/layout/hierarchy1"/>
    <dgm:cxn modelId="{8F2E0089-7CFD-4E44-B99F-7A4AD02578D5}" type="presParOf" srcId="{89E3FBB0-29B0-43C5-97F5-4EDE351FB428}" destId="{B9AA8316-FD00-42DB-B4C0-432EF68584FE}" srcOrd="1" destOrd="0" presId="urn:microsoft.com/office/officeart/2005/8/layout/hierarchy1"/>
    <dgm:cxn modelId="{2FCC94E5-ECE2-4B52-85FA-CA5E32550B48}" type="presParOf" srcId="{326729A8-D88E-491C-8759-818E065EE373}" destId="{5D5C3F27-F0CC-4D34-912C-C32C648D0864}" srcOrd="1" destOrd="0" presId="urn:microsoft.com/office/officeart/2005/8/layout/hierarchy1"/>
    <dgm:cxn modelId="{1799B139-365D-4701-B0CC-C0D0432F1623}" type="presParOf" srcId="{5D5C3F27-F0CC-4D34-912C-C32C648D0864}" destId="{FF15F381-25DA-4EFB-9297-E2AA43D58A6E}" srcOrd="0" destOrd="0" presId="urn:microsoft.com/office/officeart/2005/8/layout/hierarchy1"/>
    <dgm:cxn modelId="{1925D387-ACD6-4DBE-8190-E2C69445F461}" type="presParOf" srcId="{5D5C3F27-F0CC-4D34-912C-C32C648D0864}" destId="{F2B454D3-762F-4828-9B76-C8CA10B1AD0E}" srcOrd="1" destOrd="0" presId="urn:microsoft.com/office/officeart/2005/8/layout/hierarchy1"/>
    <dgm:cxn modelId="{0899D8C4-DD06-43C0-AB01-F742C743D430}" type="presParOf" srcId="{F2B454D3-762F-4828-9B76-C8CA10B1AD0E}" destId="{6C22AE35-B4F2-4653-8D3E-00214A668776}" srcOrd="0" destOrd="0" presId="urn:microsoft.com/office/officeart/2005/8/layout/hierarchy1"/>
    <dgm:cxn modelId="{D4F7609E-597D-495B-A5B7-D1E7924E4918}" type="presParOf" srcId="{6C22AE35-B4F2-4653-8D3E-00214A668776}" destId="{9AA385A4-EC4A-448D-A8B8-FEFA422D1794}" srcOrd="0" destOrd="0" presId="urn:microsoft.com/office/officeart/2005/8/layout/hierarchy1"/>
    <dgm:cxn modelId="{AE96F284-DCD9-47C1-8ED2-053E0F614A84}" type="presParOf" srcId="{6C22AE35-B4F2-4653-8D3E-00214A668776}" destId="{E1389AE1-0682-45D1-AD14-624D91872CCB}" srcOrd="1" destOrd="0" presId="urn:microsoft.com/office/officeart/2005/8/layout/hierarchy1"/>
    <dgm:cxn modelId="{5B5CB909-A02A-48EC-84F3-C23F6630A5B1}" type="presParOf" srcId="{F2B454D3-762F-4828-9B76-C8CA10B1AD0E}" destId="{6E712B62-1F64-41C8-BFF6-CAF9DBBFBA36}" srcOrd="1" destOrd="0" presId="urn:microsoft.com/office/officeart/2005/8/layout/hierarchy1"/>
    <dgm:cxn modelId="{8D5733D5-7D06-4384-8561-B01943610EA2}" type="presParOf" srcId="{6E712B62-1F64-41C8-BFF6-CAF9DBBFBA36}" destId="{A2F593E0-DB02-49DE-9848-98C878A0D395}" srcOrd="0" destOrd="0" presId="urn:microsoft.com/office/officeart/2005/8/layout/hierarchy1"/>
    <dgm:cxn modelId="{DE7A28E0-3925-4FEB-AF7D-CCF19B28ACFD}" type="presParOf" srcId="{6E712B62-1F64-41C8-BFF6-CAF9DBBFBA36}" destId="{A74964DC-A7B4-4642-92C7-48322676114D}" srcOrd="1" destOrd="0" presId="urn:microsoft.com/office/officeart/2005/8/layout/hierarchy1"/>
    <dgm:cxn modelId="{87FAE7D3-8BAA-43ED-B805-66B1B35AF801}" type="presParOf" srcId="{A74964DC-A7B4-4642-92C7-48322676114D}" destId="{7F37A434-D8E5-4A71-867B-BD393607DD1B}" srcOrd="0" destOrd="0" presId="urn:microsoft.com/office/officeart/2005/8/layout/hierarchy1"/>
    <dgm:cxn modelId="{7631893A-CA6A-40ED-A0D9-60316C999865}" type="presParOf" srcId="{7F37A434-D8E5-4A71-867B-BD393607DD1B}" destId="{DC93689D-917C-4806-AA7C-85D80E2016E6}" srcOrd="0" destOrd="0" presId="urn:microsoft.com/office/officeart/2005/8/layout/hierarchy1"/>
    <dgm:cxn modelId="{CBCBA0F7-9AB1-4C0A-8BFF-2C42FFE36457}" type="presParOf" srcId="{7F37A434-D8E5-4A71-867B-BD393607DD1B}" destId="{5A24CB46-5520-4666-B934-18B1B1E4E488}" srcOrd="1" destOrd="0" presId="urn:microsoft.com/office/officeart/2005/8/layout/hierarchy1"/>
    <dgm:cxn modelId="{C018D601-EA54-4B48-9DC7-9B1DCD4F24E6}" type="presParOf" srcId="{A74964DC-A7B4-4642-92C7-48322676114D}" destId="{83CD32A0-4328-4744-8306-2F891DBABD5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CE87578-CE8E-4FF1-A0F7-D374A3858406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1C1285B-74E9-4225-86EF-3845DFD75706}">
      <dgm:prSet phldrT="[Text]" custT="1"/>
      <dgm:spPr/>
      <dgm:t>
        <a:bodyPr/>
        <a:lstStyle/>
        <a:p>
          <a:r>
            <a:rPr lang="en-US" sz="3000" dirty="0"/>
            <a:t>Bib</a:t>
          </a:r>
        </a:p>
      </dgm:t>
    </dgm:pt>
    <dgm:pt modelId="{CA2CC86D-AAA1-4998-8CD7-D8A2C00F8C90}" type="parTrans" cxnId="{5CE09728-D3CC-474E-B847-A6E64A998D22}">
      <dgm:prSet/>
      <dgm:spPr/>
      <dgm:t>
        <a:bodyPr/>
        <a:lstStyle/>
        <a:p>
          <a:endParaRPr lang="en-US"/>
        </a:p>
      </dgm:t>
    </dgm:pt>
    <dgm:pt modelId="{B4D44A23-13D0-4F19-AFB9-565D249A5689}" type="sibTrans" cxnId="{5CE09728-D3CC-474E-B847-A6E64A998D22}">
      <dgm:prSet/>
      <dgm:spPr/>
      <dgm:t>
        <a:bodyPr/>
        <a:lstStyle/>
        <a:p>
          <a:endParaRPr lang="en-US"/>
        </a:p>
      </dgm:t>
    </dgm:pt>
    <dgm:pt modelId="{B7F06108-4761-45E0-818E-082273C573B7}" type="pres">
      <dgm:prSet presAssocID="{4CE87578-CE8E-4FF1-A0F7-D374A385840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26729A8-D88E-491C-8759-818E065EE373}" type="pres">
      <dgm:prSet presAssocID="{F1C1285B-74E9-4225-86EF-3845DFD75706}" presName="hierRoot1" presStyleCnt="0"/>
      <dgm:spPr/>
    </dgm:pt>
    <dgm:pt modelId="{89E3FBB0-29B0-43C5-97F5-4EDE351FB428}" type="pres">
      <dgm:prSet presAssocID="{F1C1285B-74E9-4225-86EF-3845DFD75706}" presName="composite" presStyleCnt="0"/>
      <dgm:spPr/>
    </dgm:pt>
    <dgm:pt modelId="{F4FBA8E1-4A24-4948-B3B4-BBDA9B1D0BAA}" type="pres">
      <dgm:prSet presAssocID="{F1C1285B-74E9-4225-86EF-3845DFD75706}" presName="background" presStyleLbl="node0" presStyleIdx="0" presStyleCnt="1"/>
      <dgm:spPr/>
    </dgm:pt>
    <dgm:pt modelId="{B9AA8316-FD00-42DB-B4C0-432EF68584FE}" type="pres">
      <dgm:prSet presAssocID="{F1C1285B-74E9-4225-86EF-3845DFD75706}" presName="text" presStyleLbl="fgAcc0" presStyleIdx="0" presStyleCnt="1" custLinFactNeighborX="4860" custLinFactNeighborY="-4195">
        <dgm:presLayoutVars>
          <dgm:chPref val="3"/>
        </dgm:presLayoutVars>
      </dgm:prSet>
      <dgm:spPr/>
    </dgm:pt>
    <dgm:pt modelId="{5D5C3F27-F0CC-4D34-912C-C32C648D0864}" type="pres">
      <dgm:prSet presAssocID="{F1C1285B-74E9-4225-86EF-3845DFD75706}" presName="hierChild2" presStyleCnt="0"/>
      <dgm:spPr/>
    </dgm:pt>
  </dgm:ptLst>
  <dgm:cxnLst>
    <dgm:cxn modelId="{5CE09728-D3CC-474E-B847-A6E64A998D22}" srcId="{4CE87578-CE8E-4FF1-A0F7-D374A3858406}" destId="{F1C1285B-74E9-4225-86EF-3845DFD75706}" srcOrd="0" destOrd="0" parTransId="{CA2CC86D-AAA1-4998-8CD7-D8A2C00F8C90}" sibTransId="{B4D44A23-13D0-4F19-AFB9-565D249A5689}"/>
    <dgm:cxn modelId="{EF05F032-C502-4BFC-AA4B-C12EE32F0925}" type="presOf" srcId="{4CE87578-CE8E-4FF1-A0F7-D374A3858406}" destId="{B7F06108-4761-45E0-818E-082273C573B7}" srcOrd="0" destOrd="0" presId="urn:microsoft.com/office/officeart/2005/8/layout/hierarchy1"/>
    <dgm:cxn modelId="{7DD01AA2-C863-46CE-9AAC-B3D6A51A5546}" type="presOf" srcId="{F1C1285B-74E9-4225-86EF-3845DFD75706}" destId="{B9AA8316-FD00-42DB-B4C0-432EF68584FE}" srcOrd="0" destOrd="0" presId="urn:microsoft.com/office/officeart/2005/8/layout/hierarchy1"/>
    <dgm:cxn modelId="{8B7332AF-2D8A-4FB1-9065-B92717FB0CE4}" type="presParOf" srcId="{B7F06108-4761-45E0-818E-082273C573B7}" destId="{326729A8-D88E-491C-8759-818E065EE373}" srcOrd="0" destOrd="0" presId="urn:microsoft.com/office/officeart/2005/8/layout/hierarchy1"/>
    <dgm:cxn modelId="{69216356-25CF-4C2F-A98F-84DB9CB1C6AC}" type="presParOf" srcId="{326729A8-D88E-491C-8759-818E065EE373}" destId="{89E3FBB0-29B0-43C5-97F5-4EDE351FB428}" srcOrd="0" destOrd="0" presId="urn:microsoft.com/office/officeart/2005/8/layout/hierarchy1"/>
    <dgm:cxn modelId="{29B62E35-0448-4E2D-B0C0-B2BC9184C0B2}" type="presParOf" srcId="{89E3FBB0-29B0-43C5-97F5-4EDE351FB428}" destId="{F4FBA8E1-4A24-4948-B3B4-BBDA9B1D0BAA}" srcOrd="0" destOrd="0" presId="urn:microsoft.com/office/officeart/2005/8/layout/hierarchy1"/>
    <dgm:cxn modelId="{8F2E0089-7CFD-4E44-B99F-7A4AD02578D5}" type="presParOf" srcId="{89E3FBB0-29B0-43C5-97F5-4EDE351FB428}" destId="{B9AA8316-FD00-42DB-B4C0-432EF68584FE}" srcOrd="1" destOrd="0" presId="urn:microsoft.com/office/officeart/2005/8/layout/hierarchy1"/>
    <dgm:cxn modelId="{2FCC94E5-ECE2-4B52-85FA-CA5E32550B48}" type="presParOf" srcId="{326729A8-D88E-491C-8759-818E065EE373}" destId="{5D5C3F27-F0CC-4D34-912C-C32C648D086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B2F1F-D4AC-4721-BA34-6F4709528225}">
      <dsp:nvSpPr>
        <dsp:cNvPr id="0" name=""/>
        <dsp:cNvSpPr/>
      </dsp:nvSpPr>
      <dsp:spPr>
        <a:xfrm>
          <a:off x="2682195" y="2523883"/>
          <a:ext cx="1903493" cy="452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668"/>
              </a:lnTo>
              <a:lnTo>
                <a:pt x="1903493" y="308668"/>
              </a:lnTo>
              <a:lnTo>
                <a:pt x="1903493" y="45294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CE12DE-96C2-45A6-AA1A-D021C8429A03}">
      <dsp:nvSpPr>
        <dsp:cNvPr id="0" name=""/>
        <dsp:cNvSpPr/>
      </dsp:nvSpPr>
      <dsp:spPr>
        <a:xfrm>
          <a:off x="2636475" y="2523883"/>
          <a:ext cx="91440" cy="4529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294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935061-9FF1-424B-AF45-42BC6D174D96}">
      <dsp:nvSpPr>
        <dsp:cNvPr id="0" name=""/>
        <dsp:cNvSpPr/>
      </dsp:nvSpPr>
      <dsp:spPr>
        <a:xfrm>
          <a:off x="778701" y="2523883"/>
          <a:ext cx="1903493" cy="452944"/>
        </a:xfrm>
        <a:custGeom>
          <a:avLst/>
          <a:gdLst/>
          <a:ahLst/>
          <a:cxnLst/>
          <a:rect l="0" t="0" r="0" b="0"/>
          <a:pathLst>
            <a:path>
              <a:moveTo>
                <a:pt x="1903493" y="0"/>
              </a:moveTo>
              <a:lnTo>
                <a:pt x="1903493" y="308668"/>
              </a:lnTo>
              <a:lnTo>
                <a:pt x="0" y="308668"/>
              </a:lnTo>
              <a:lnTo>
                <a:pt x="0" y="45294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FA0D96-A744-402C-A9A3-42B5FC627FE9}">
      <dsp:nvSpPr>
        <dsp:cNvPr id="0" name=""/>
        <dsp:cNvSpPr/>
      </dsp:nvSpPr>
      <dsp:spPr>
        <a:xfrm>
          <a:off x="2636475" y="1081986"/>
          <a:ext cx="91440" cy="4529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294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056948-31FA-4D9E-AD2E-B4FD8365D5C0}">
      <dsp:nvSpPr>
        <dsp:cNvPr id="0" name=""/>
        <dsp:cNvSpPr/>
      </dsp:nvSpPr>
      <dsp:spPr>
        <a:xfrm>
          <a:off x="1903493" y="93035"/>
          <a:ext cx="1557403" cy="9889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83D7A-0AAB-4592-9BA6-767BFEC76EBF}">
      <dsp:nvSpPr>
        <dsp:cNvPr id="0" name=""/>
        <dsp:cNvSpPr/>
      </dsp:nvSpPr>
      <dsp:spPr>
        <a:xfrm>
          <a:off x="2076538" y="257428"/>
          <a:ext cx="1557403" cy="988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Course 1</a:t>
          </a:r>
        </a:p>
      </dsp:txBody>
      <dsp:txXfrm>
        <a:off x="2105503" y="286393"/>
        <a:ext cx="1499473" cy="931021"/>
      </dsp:txXfrm>
    </dsp:sp>
    <dsp:sp modelId="{7AB9EDC7-6C77-4CA9-8152-6E2AC72356BD}">
      <dsp:nvSpPr>
        <dsp:cNvPr id="0" name=""/>
        <dsp:cNvSpPr/>
      </dsp:nvSpPr>
      <dsp:spPr>
        <a:xfrm>
          <a:off x="1903493" y="1534931"/>
          <a:ext cx="1557403" cy="9889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6E1B2-497D-4018-B6A6-E30BD2721CAD}">
      <dsp:nvSpPr>
        <dsp:cNvPr id="0" name=""/>
        <dsp:cNvSpPr/>
      </dsp:nvSpPr>
      <dsp:spPr>
        <a:xfrm>
          <a:off x="2076538" y="1699324"/>
          <a:ext cx="1557403" cy="988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Reading List 1</a:t>
          </a:r>
        </a:p>
      </dsp:txBody>
      <dsp:txXfrm>
        <a:off x="2105503" y="1728289"/>
        <a:ext cx="1499473" cy="931021"/>
      </dsp:txXfrm>
    </dsp:sp>
    <dsp:sp modelId="{C640F124-9305-415E-8FBE-0207D922F01D}">
      <dsp:nvSpPr>
        <dsp:cNvPr id="0" name=""/>
        <dsp:cNvSpPr/>
      </dsp:nvSpPr>
      <dsp:spPr>
        <a:xfrm>
          <a:off x="0" y="2976828"/>
          <a:ext cx="1557403" cy="9889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FF4B7-4410-4DB8-BBD4-9B134939E7FA}">
      <dsp:nvSpPr>
        <dsp:cNvPr id="0" name=""/>
        <dsp:cNvSpPr/>
      </dsp:nvSpPr>
      <dsp:spPr>
        <a:xfrm>
          <a:off x="173044" y="3141221"/>
          <a:ext cx="1557403" cy="988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Citation 1</a:t>
          </a:r>
        </a:p>
      </dsp:txBody>
      <dsp:txXfrm>
        <a:off x="202009" y="3170186"/>
        <a:ext cx="1499473" cy="931021"/>
      </dsp:txXfrm>
    </dsp:sp>
    <dsp:sp modelId="{32593BBA-391E-4907-A5D3-52CDFEAF028B}">
      <dsp:nvSpPr>
        <dsp:cNvPr id="0" name=""/>
        <dsp:cNvSpPr/>
      </dsp:nvSpPr>
      <dsp:spPr>
        <a:xfrm>
          <a:off x="1903493" y="2976828"/>
          <a:ext cx="1557403" cy="9889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A27AEE-5E54-4FD6-A55E-999ED720470F}">
      <dsp:nvSpPr>
        <dsp:cNvPr id="0" name=""/>
        <dsp:cNvSpPr/>
      </dsp:nvSpPr>
      <dsp:spPr>
        <a:xfrm>
          <a:off x="2076538" y="3141221"/>
          <a:ext cx="1557403" cy="988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Citation 2</a:t>
          </a:r>
        </a:p>
      </dsp:txBody>
      <dsp:txXfrm>
        <a:off x="2105503" y="3170186"/>
        <a:ext cx="1499473" cy="931021"/>
      </dsp:txXfrm>
    </dsp:sp>
    <dsp:sp modelId="{00DD3354-16F0-43C8-B078-F602A85726BA}">
      <dsp:nvSpPr>
        <dsp:cNvPr id="0" name=""/>
        <dsp:cNvSpPr/>
      </dsp:nvSpPr>
      <dsp:spPr>
        <a:xfrm>
          <a:off x="3806987" y="2976828"/>
          <a:ext cx="1557403" cy="9889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82D9D-C488-452F-A8D4-05FA6448B35F}">
      <dsp:nvSpPr>
        <dsp:cNvPr id="0" name=""/>
        <dsp:cNvSpPr/>
      </dsp:nvSpPr>
      <dsp:spPr>
        <a:xfrm>
          <a:off x="3980032" y="3141221"/>
          <a:ext cx="1557403" cy="988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Citation 3</a:t>
          </a:r>
        </a:p>
      </dsp:txBody>
      <dsp:txXfrm>
        <a:off x="4008997" y="3170186"/>
        <a:ext cx="1499473" cy="9310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1EB04-50AA-47C5-8DB8-D833B4A2C947}">
      <dsp:nvSpPr>
        <dsp:cNvPr id="0" name=""/>
        <dsp:cNvSpPr/>
      </dsp:nvSpPr>
      <dsp:spPr>
        <a:xfrm>
          <a:off x="2171601" y="2469436"/>
          <a:ext cx="965989" cy="459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288"/>
              </a:lnTo>
              <a:lnTo>
                <a:pt x="965989" y="313288"/>
              </a:lnTo>
              <a:lnTo>
                <a:pt x="965989" y="45972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926FA6-5CAF-4F66-ACEF-DD24C57A0554}">
      <dsp:nvSpPr>
        <dsp:cNvPr id="0" name=""/>
        <dsp:cNvSpPr/>
      </dsp:nvSpPr>
      <dsp:spPr>
        <a:xfrm>
          <a:off x="1205611" y="2469436"/>
          <a:ext cx="965989" cy="459723"/>
        </a:xfrm>
        <a:custGeom>
          <a:avLst/>
          <a:gdLst/>
          <a:ahLst/>
          <a:cxnLst/>
          <a:rect l="0" t="0" r="0" b="0"/>
          <a:pathLst>
            <a:path>
              <a:moveTo>
                <a:pt x="965989" y="0"/>
              </a:moveTo>
              <a:lnTo>
                <a:pt x="965989" y="313288"/>
              </a:lnTo>
              <a:lnTo>
                <a:pt x="0" y="313288"/>
              </a:lnTo>
              <a:lnTo>
                <a:pt x="0" y="45972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15E60-F9BF-49D8-B71B-08B6998E0C04}">
      <dsp:nvSpPr>
        <dsp:cNvPr id="0" name=""/>
        <dsp:cNvSpPr/>
      </dsp:nvSpPr>
      <dsp:spPr>
        <a:xfrm>
          <a:off x="2125881" y="1005961"/>
          <a:ext cx="91440" cy="4597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972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86F8F1-3DAA-40AF-99BA-A50261B5760C}">
      <dsp:nvSpPr>
        <dsp:cNvPr id="0" name=""/>
        <dsp:cNvSpPr/>
      </dsp:nvSpPr>
      <dsp:spPr>
        <a:xfrm>
          <a:off x="1381246" y="2210"/>
          <a:ext cx="1580710" cy="10037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AAF31-99BF-4AC2-9F56-F7D5BF21FCE2}">
      <dsp:nvSpPr>
        <dsp:cNvPr id="0" name=""/>
        <dsp:cNvSpPr/>
      </dsp:nvSpPr>
      <dsp:spPr>
        <a:xfrm>
          <a:off x="1556880" y="169063"/>
          <a:ext cx="1580710" cy="10037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Course 2</a:t>
          </a:r>
        </a:p>
      </dsp:txBody>
      <dsp:txXfrm>
        <a:off x="1586279" y="198462"/>
        <a:ext cx="1521912" cy="944953"/>
      </dsp:txXfrm>
    </dsp:sp>
    <dsp:sp modelId="{51A02157-CD9C-4710-B847-BAAE8F79367C}">
      <dsp:nvSpPr>
        <dsp:cNvPr id="0" name=""/>
        <dsp:cNvSpPr/>
      </dsp:nvSpPr>
      <dsp:spPr>
        <a:xfrm>
          <a:off x="1381246" y="1465684"/>
          <a:ext cx="1580710" cy="10037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27FC3D-0775-42EF-AE95-67605342D2D8}">
      <dsp:nvSpPr>
        <dsp:cNvPr id="0" name=""/>
        <dsp:cNvSpPr/>
      </dsp:nvSpPr>
      <dsp:spPr>
        <a:xfrm>
          <a:off x="1556880" y="1632537"/>
          <a:ext cx="1580710" cy="10037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Reading List 2</a:t>
          </a:r>
        </a:p>
      </dsp:txBody>
      <dsp:txXfrm>
        <a:off x="1586279" y="1661936"/>
        <a:ext cx="1521912" cy="944953"/>
      </dsp:txXfrm>
    </dsp:sp>
    <dsp:sp modelId="{6FD0052F-C084-4688-80E4-ECD2B4D971EE}">
      <dsp:nvSpPr>
        <dsp:cNvPr id="0" name=""/>
        <dsp:cNvSpPr/>
      </dsp:nvSpPr>
      <dsp:spPr>
        <a:xfrm>
          <a:off x="415256" y="2929159"/>
          <a:ext cx="1580710" cy="10037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E657C-0C62-42E2-BFB2-7D3238EE6FE1}">
      <dsp:nvSpPr>
        <dsp:cNvPr id="0" name=""/>
        <dsp:cNvSpPr/>
      </dsp:nvSpPr>
      <dsp:spPr>
        <a:xfrm>
          <a:off x="590891" y="3096012"/>
          <a:ext cx="1580710" cy="10037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Citation 4</a:t>
          </a:r>
        </a:p>
      </dsp:txBody>
      <dsp:txXfrm>
        <a:off x="620290" y="3125411"/>
        <a:ext cx="1521912" cy="944953"/>
      </dsp:txXfrm>
    </dsp:sp>
    <dsp:sp modelId="{74E18FDC-835B-48AB-A2CB-73CCD113F7E9}">
      <dsp:nvSpPr>
        <dsp:cNvPr id="0" name=""/>
        <dsp:cNvSpPr/>
      </dsp:nvSpPr>
      <dsp:spPr>
        <a:xfrm>
          <a:off x="2347236" y="2929159"/>
          <a:ext cx="1580710" cy="10037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79E7C-569C-4E94-8378-61FE235B3A73}">
      <dsp:nvSpPr>
        <dsp:cNvPr id="0" name=""/>
        <dsp:cNvSpPr/>
      </dsp:nvSpPr>
      <dsp:spPr>
        <a:xfrm>
          <a:off x="2522870" y="3096012"/>
          <a:ext cx="1580710" cy="10037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Citation 5</a:t>
          </a:r>
        </a:p>
      </dsp:txBody>
      <dsp:txXfrm>
        <a:off x="2552269" y="3125411"/>
        <a:ext cx="1521912" cy="9449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E07330-1CEB-46FA-8694-E4C0A70C4A3D}">
      <dsp:nvSpPr>
        <dsp:cNvPr id="0" name=""/>
        <dsp:cNvSpPr/>
      </dsp:nvSpPr>
      <dsp:spPr>
        <a:xfrm>
          <a:off x="1178" y="1074836"/>
          <a:ext cx="2961530" cy="114315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B3E68-2994-4D59-B595-0D57DE04F415}">
      <dsp:nvSpPr>
        <dsp:cNvPr id="0" name=""/>
        <dsp:cNvSpPr/>
      </dsp:nvSpPr>
      <dsp:spPr>
        <a:xfrm>
          <a:off x="790920" y="1582680"/>
          <a:ext cx="2500848" cy="11431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Mark items as received</a:t>
          </a:r>
        </a:p>
      </dsp:txBody>
      <dsp:txXfrm>
        <a:off x="824402" y="1616162"/>
        <a:ext cx="2433884" cy="1076186"/>
      </dsp:txXfrm>
    </dsp:sp>
    <dsp:sp modelId="{0A89E663-22FF-4032-A8B4-A0821AA29C6C}">
      <dsp:nvSpPr>
        <dsp:cNvPr id="0" name=""/>
        <dsp:cNvSpPr/>
      </dsp:nvSpPr>
      <dsp:spPr>
        <a:xfrm>
          <a:off x="3383905" y="1074836"/>
          <a:ext cx="2961530" cy="114315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41AE4-EA53-4B3F-A621-C8D4D21567DB}">
      <dsp:nvSpPr>
        <dsp:cNvPr id="0" name=""/>
        <dsp:cNvSpPr/>
      </dsp:nvSpPr>
      <dsp:spPr>
        <a:xfrm>
          <a:off x="4173646" y="1582680"/>
          <a:ext cx="2500848" cy="11431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Catalog items</a:t>
          </a:r>
        </a:p>
      </dsp:txBody>
      <dsp:txXfrm>
        <a:off x="4207128" y="1616162"/>
        <a:ext cx="2433884" cy="1076186"/>
      </dsp:txXfrm>
    </dsp:sp>
    <dsp:sp modelId="{89DE3E29-B92A-406B-A717-10DEDC4C2FE1}">
      <dsp:nvSpPr>
        <dsp:cNvPr id="0" name=""/>
        <dsp:cNvSpPr/>
      </dsp:nvSpPr>
      <dsp:spPr>
        <a:xfrm>
          <a:off x="6766631" y="1074836"/>
          <a:ext cx="2961530" cy="114315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370D0C-6B90-49A4-A5FB-88BF427FB9BC}">
      <dsp:nvSpPr>
        <dsp:cNvPr id="0" name=""/>
        <dsp:cNvSpPr/>
      </dsp:nvSpPr>
      <dsp:spPr>
        <a:xfrm>
          <a:off x="7556373" y="1582680"/>
          <a:ext cx="2500848" cy="11431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Scan in items and shelve</a:t>
          </a:r>
        </a:p>
      </dsp:txBody>
      <dsp:txXfrm>
        <a:off x="7589855" y="1616162"/>
        <a:ext cx="2433884" cy="10761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593E0-DB02-49DE-9848-98C878A0D395}">
      <dsp:nvSpPr>
        <dsp:cNvPr id="0" name=""/>
        <dsp:cNvSpPr/>
      </dsp:nvSpPr>
      <dsp:spPr>
        <a:xfrm>
          <a:off x="1719617" y="2574293"/>
          <a:ext cx="91440" cy="4794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940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15F381-25DA-4EFB-9297-E2AA43D58A6E}">
      <dsp:nvSpPr>
        <dsp:cNvPr id="0" name=""/>
        <dsp:cNvSpPr/>
      </dsp:nvSpPr>
      <dsp:spPr>
        <a:xfrm>
          <a:off x="1719617" y="1048173"/>
          <a:ext cx="91440" cy="4794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940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BA8E1-4A24-4948-B3B4-BBDA9B1D0BAA}">
      <dsp:nvSpPr>
        <dsp:cNvPr id="0" name=""/>
        <dsp:cNvSpPr/>
      </dsp:nvSpPr>
      <dsp:spPr>
        <a:xfrm>
          <a:off x="941150" y="1456"/>
          <a:ext cx="1648373" cy="1046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A8316-FD00-42DB-B4C0-432EF68584FE}">
      <dsp:nvSpPr>
        <dsp:cNvPr id="0" name=""/>
        <dsp:cNvSpPr/>
      </dsp:nvSpPr>
      <dsp:spPr>
        <a:xfrm>
          <a:off x="1124303" y="175451"/>
          <a:ext cx="1648373" cy="10467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Bib</a:t>
          </a:r>
        </a:p>
      </dsp:txBody>
      <dsp:txXfrm>
        <a:off x="1154960" y="206108"/>
        <a:ext cx="1587059" cy="985403"/>
      </dsp:txXfrm>
    </dsp:sp>
    <dsp:sp modelId="{9AA385A4-EC4A-448D-A8B8-FEFA422D1794}">
      <dsp:nvSpPr>
        <dsp:cNvPr id="0" name=""/>
        <dsp:cNvSpPr/>
      </dsp:nvSpPr>
      <dsp:spPr>
        <a:xfrm>
          <a:off x="941150" y="1527575"/>
          <a:ext cx="1648373" cy="1046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89AE1-0682-45D1-AD14-624D91872CCB}">
      <dsp:nvSpPr>
        <dsp:cNvPr id="0" name=""/>
        <dsp:cNvSpPr/>
      </dsp:nvSpPr>
      <dsp:spPr>
        <a:xfrm>
          <a:off x="1124303" y="1701570"/>
          <a:ext cx="1648373" cy="10467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Holdings</a:t>
          </a:r>
        </a:p>
      </dsp:txBody>
      <dsp:txXfrm>
        <a:off x="1154960" y="1732227"/>
        <a:ext cx="1587059" cy="985403"/>
      </dsp:txXfrm>
    </dsp:sp>
    <dsp:sp modelId="{DC93689D-917C-4806-AA7C-85D80E2016E6}">
      <dsp:nvSpPr>
        <dsp:cNvPr id="0" name=""/>
        <dsp:cNvSpPr/>
      </dsp:nvSpPr>
      <dsp:spPr>
        <a:xfrm>
          <a:off x="941150" y="3053695"/>
          <a:ext cx="1648373" cy="1046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4CB46-5520-4666-B934-18B1B1E4E488}">
      <dsp:nvSpPr>
        <dsp:cNvPr id="0" name=""/>
        <dsp:cNvSpPr/>
      </dsp:nvSpPr>
      <dsp:spPr>
        <a:xfrm>
          <a:off x="1124303" y="3227690"/>
          <a:ext cx="1648373" cy="10467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Item</a:t>
          </a:r>
        </a:p>
      </dsp:txBody>
      <dsp:txXfrm>
        <a:off x="1154960" y="3258347"/>
        <a:ext cx="1587059" cy="9854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593E0-DB02-49DE-9848-98C878A0D395}">
      <dsp:nvSpPr>
        <dsp:cNvPr id="0" name=""/>
        <dsp:cNvSpPr/>
      </dsp:nvSpPr>
      <dsp:spPr>
        <a:xfrm>
          <a:off x="1719617" y="2574293"/>
          <a:ext cx="91440" cy="4794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940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15F381-25DA-4EFB-9297-E2AA43D58A6E}">
      <dsp:nvSpPr>
        <dsp:cNvPr id="0" name=""/>
        <dsp:cNvSpPr/>
      </dsp:nvSpPr>
      <dsp:spPr>
        <a:xfrm>
          <a:off x="1719617" y="1048173"/>
          <a:ext cx="91440" cy="4794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940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BA8E1-4A24-4948-B3B4-BBDA9B1D0BAA}">
      <dsp:nvSpPr>
        <dsp:cNvPr id="0" name=""/>
        <dsp:cNvSpPr/>
      </dsp:nvSpPr>
      <dsp:spPr>
        <a:xfrm>
          <a:off x="941150" y="1456"/>
          <a:ext cx="1648373" cy="1046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A8316-FD00-42DB-B4C0-432EF68584FE}">
      <dsp:nvSpPr>
        <dsp:cNvPr id="0" name=""/>
        <dsp:cNvSpPr/>
      </dsp:nvSpPr>
      <dsp:spPr>
        <a:xfrm>
          <a:off x="1124303" y="175451"/>
          <a:ext cx="1648373" cy="10467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Bib</a:t>
          </a:r>
        </a:p>
      </dsp:txBody>
      <dsp:txXfrm>
        <a:off x="1154960" y="206108"/>
        <a:ext cx="1587059" cy="985403"/>
      </dsp:txXfrm>
    </dsp:sp>
    <dsp:sp modelId="{9AA385A4-EC4A-448D-A8B8-FEFA422D1794}">
      <dsp:nvSpPr>
        <dsp:cNvPr id="0" name=""/>
        <dsp:cNvSpPr/>
      </dsp:nvSpPr>
      <dsp:spPr>
        <a:xfrm>
          <a:off x="941150" y="1527575"/>
          <a:ext cx="1648373" cy="1046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89AE1-0682-45D1-AD14-624D91872CCB}">
      <dsp:nvSpPr>
        <dsp:cNvPr id="0" name=""/>
        <dsp:cNvSpPr/>
      </dsp:nvSpPr>
      <dsp:spPr>
        <a:xfrm>
          <a:off x="1124303" y="1701570"/>
          <a:ext cx="1648373" cy="10467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Holdings</a:t>
          </a:r>
        </a:p>
      </dsp:txBody>
      <dsp:txXfrm>
        <a:off x="1154960" y="1732227"/>
        <a:ext cx="1587059" cy="985403"/>
      </dsp:txXfrm>
    </dsp:sp>
    <dsp:sp modelId="{DC93689D-917C-4806-AA7C-85D80E2016E6}">
      <dsp:nvSpPr>
        <dsp:cNvPr id="0" name=""/>
        <dsp:cNvSpPr/>
      </dsp:nvSpPr>
      <dsp:spPr>
        <a:xfrm>
          <a:off x="941150" y="3053695"/>
          <a:ext cx="1648373" cy="1046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4CB46-5520-4666-B934-18B1B1E4E488}">
      <dsp:nvSpPr>
        <dsp:cNvPr id="0" name=""/>
        <dsp:cNvSpPr/>
      </dsp:nvSpPr>
      <dsp:spPr>
        <a:xfrm>
          <a:off x="1124303" y="3227690"/>
          <a:ext cx="1648373" cy="10467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Item with PO Line</a:t>
          </a:r>
        </a:p>
      </dsp:txBody>
      <dsp:txXfrm>
        <a:off x="1154960" y="3258347"/>
        <a:ext cx="1587059" cy="9854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593E0-DB02-49DE-9848-98C878A0D395}">
      <dsp:nvSpPr>
        <dsp:cNvPr id="0" name=""/>
        <dsp:cNvSpPr/>
      </dsp:nvSpPr>
      <dsp:spPr>
        <a:xfrm>
          <a:off x="1719617" y="2574293"/>
          <a:ext cx="91440" cy="4794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940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15F381-25DA-4EFB-9297-E2AA43D58A6E}">
      <dsp:nvSpPr>
        <dsp:cNvPr id="0" name=""/>
        <dsp:cNvSpPr/>
      </dsp:nvSpPr>
      <dsp:spPr>
        <a:xfrm>
          <a:off x="1719617" y="1048173"/>
          <a:ext cx="91440" cy="4794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940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BA8E1-4A24-4948-B3B4-BBDA9B1D0BAA}">
      <dsp:nvSpPr>
        <dsp:cNvPr id="0" name=""/>
        <dsp:cNvSpPr/>
      </dsp:nvSpPr>
      <dsp:spPr>
        <a:xfrm>
          <a:off x="941150" y="1456"/>
          <a:ext cx="1648373" cy="1046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A8316-FD00-42DB-B4C0-432EF68584FE}">
      <dsp:nvSpPr>
        <dsp:cNvPr id="0" name=""/>
        <dsp:cNvSpPr/>
      </dsp:nvSpPr>
      <dsp:spPr>
        <a:xfrm>
          <a:off x="1124303" y="175451"/>
          <a:ext cx="1648373" cy="10467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Bib</a:t>
          </a:r>
        </a:p>
      </dsp:txBody>
      <dsp:txXfrm>
        <a:off x="1154960" y="206108"/>
        <a:ext cx="1587059" cy="985403"/>
      </dsp:txXfrm>
    </dsp:sp>
    <dsp:sp modelId="{9AA385A4-EC4A-448D-A8B8-FEFA422D1794}">
      <dsp:nvSpPr>
        <dsp:cNvPr id="0" name=""/>
        <dsp:cNvSpPr/>
      </dsp:nvSpPr>
      <dsp:spPr>
        <a:xfrm>
          <a:off x="941150" y="1527575"/>
          <a:ext cx="1648373" cy="1046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89AE1-0682-45D1-AD14-624D91872CCB}">
      <dsp:nvSpPr>
        <dsp:cNvPr id="0" name=""/>
        <dsp:cNvSpPr/>
      </dsp:nvSpPr>
      <dsp:spPr>
        <a:xfrm>
          <a:off x="1124303" y="1701570"/>
          <a:ext cx="1648373" cy="10467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Holdings</a:t>
          </a:r>
        </a:p>
      </dsp:txBody>
      <dsp:txXfrm>
        <a:off x="1154960" y="1732227"/>
        <a:ext cx="1587059" cy="985403"/>
      </dsp:txXfrm>
    </dsp:sp>
    <dsp:sp modelId="{DC93689D-917C-4806-AA7C-85D80E2016E6}">
      <dsp:nvSpPr>
        <dsp:cNvPr id="0" name=""/>
        <dsp:cNvSpPr/>
      </dsp:nvSpPr>
      <dsp:spPr>
        <a:xfrm>
          <a:off x="941150" y="3053695"/>
          <a:ext cx="1648373" cy="1046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4CB46-5520-4666-B934-18B1B1E4E488}">
      <dsp:nvSpPr>
        <dsp:cNvPr id="0" name=""/>
        <dsp:cNvSpPr/>
      </dsp:nvSpPr>
      <dsp:spPr>
        <a:xfrm>
          <a:off x="1124303" y="3227690"/>
          <a:ext cx="1648373" cy="10467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Item with PO Line</a:t>
          </a:r>
        </a:p>
      </dsp:txBody>
      <dsp:txXfrm>
        <a:off x="1154960" y="3258347"/>
        <a:ext cx="1587059" cy="9854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FBA8E1-4A24-4948-B3B4-BBDA9B1D0BAA}">
      <dsp:nvSpPr>
        <dsp:cNvPr id="0" name=""/>
        <dsp:cNvSpPr/>
      </dsp:nvSpPr>
      <dsp:spPr>
        <a:xfrm>
          <a:off x="144241" y="-44083"/>
          <a:ext cx="1666579" cy="10582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A8316-FD00-42DB-B4C0-432EF68584FE}">
      <dsp:nvSpPr>
        <dsp:cNvPr id="0" name=""/>
        <dsp:cNvSpPr/>
      </dsp:nvSpPr>
      <dsp:spPr>
        <a:xfrm>
          <a:off x="329417" y="131833"/>
          <a:ext cx="1666579" cy="105827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Bib</a:t>
          </a:r>
        </a:p>
      </dsp:txBody>
      <dsp:txXfrm>
        <a:off x="360413" y="162829"/>
        <a:ext cx="1604587" cy="996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1DB933C-34CF-4F13-B17A-C6EDEABBAA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B1D9A-1968-4B3E-B86E-4B0C0C4CB5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C1F6CD3-CAD5-4518-B78E-88E8D74771EF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0E964-589B-40A5-AC90-5B994B56FE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E95F8-FB39-415E-AFF0-300D0369BF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5141417-0E02-4794-9518-040F5BC33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47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97825C3-34B3-46EF-8171-77F8B3315083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5951E5D-8FAD-42EF-A5B3-10A891AA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5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51E5D-8FAD-42EF-A5B3-10A891AA63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99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51E5D-8FAD-42EF-A5B3-10A891AA63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81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51E5D-8FAD-42EF-A5B3-10A891AA63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20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51E5D-8FAD-42EF-A5B3-10A891AA63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75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51E5D-8FAD-42EF-A5B3-10A891AA63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02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51E5D-8FAD-42EF-A5B3-10A891AA63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15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51E5D-8FAD-42EF-A5B3-10A891AA63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55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51E5D-8FAD-42EF-A5B3-10A891AA63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794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51E5D-8FAD-42EF-A5B3-10A891AA63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32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51E5D-8FAD-42EF-A5B3-10A891AA63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616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51E5D-8FAD-42EF-A5B3-10A891AA63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46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51E5D-8FAD-42EF-A5B3-10A891AA63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944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51E5D-8FAD-42EF-A5B3-10A891AA63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235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51E5D-8FAD-42EF-A5B3-10A891AA63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960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51E5D-8FAD-42EF-A5B3-10A891AA63A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721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51E5D-8FAD-42EF-A5B3-10A891AA63A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681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51E5D-8FAD-42EF-A5B3-10A891AA63A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763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51E5D-8FAD-42EF-A5B3-10A891AA63A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398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51E5D-8FAD-42EF-A5B3-10A891AA63A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35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51E5D-8FAD-42EF-A5B3-10A891AA63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22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51E5D-8FAD-42EF-A5B3-10A891AA63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16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51E5D-8FAD-42EF-A5B3-10A891AA63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41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51E5D-8FAD-42EF-A5B3-10A891AA63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66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51E5D-8FAD-42EF-A5B3-10A891AA63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61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51E5D-8FAD-42EF-A5B3-10A891AA63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66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51E5D-8FAD-42EF-A5B3-10A891AA63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7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C32C-A33C-4DA5-BFF3-CE398C236CB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CF10-B10C-4571-A7B5-7E716959861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52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C32C-A33C-4DA5-BFF3-CE398C236CB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CF10-B10C-4571-A7B5-7E716959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2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C32C-A33C-4DA5-BFF3-CE398C236CB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CF10-B10C-4571-A7B5-7E716959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3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C32C-A33C-4DA5-BFF3-CE398C236CB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CF10-B10C-4571-A7B5-7E716959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4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C32C-A33C-4DA5-BFF3-CE398C236CB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CF10-B10C-4571-A7B5-7E716959861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28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C32C-A33C-4DA5-BFF3-CE398C236CB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CF10-B10C-4571-A7B5-7E716959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2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C32C-A33C-4DA5-BFF3-CE398C236CB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CF10-B10C-4571-A7B5-7E716959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7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C32C-A33C-4DA5-BFF3-CE398C236CB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CF10-B10C-4571-A7B5-7E716959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3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C32C-A33C-4DA5-BFF3-CE398C236CB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CF10-B10C-4571-A7B5-7E716959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9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1EC32C-A33C-4DA5-BFF3-CE398C236CB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09CF10-B10C-4571-A7B5-7E716959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2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C32C-A33C-4DA5-BFF3-CE398C236CB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CF10-B10C-4571-A7B5-7E716959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5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1EC32C-A33C-4DA5-BFF3-CE398C236CB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509CF10-B10C-4571-A7B5-7E716959861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73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knowledge.exlibrisgroup.com/Alma/Product_Documentation/010Alma_Online_Help_(English)/090Integrations_with_External_Systems/040Fulfillment/010Courses_and_Reading_Lists/Configuring_Course_Loadi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nowledge.exlibrisgroup.com/Primo/Product_Documentation/020Primo_VE/025Display_Configuration/Configuring_Course_Reserves_for_Primo_VE" TargetMode="Externa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jacqueline.saavedra@udc.edu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855EB-F51B-4A7A-AEDF-E299EDC2C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r>
              <a:rPr lang="en-US"/>
              <a:t>CRAZY </a:t>
            </a:r>
            <a:br>
              <a:rPr lang="en-US"/>
            </a:br>
            <a:r>
              <a:rPr lang="en-US"/>
              <a:t>PREPARED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EB90E-C4CA-4284-B4F0-D6520C3E9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0" y="4455620"/>
            <a:ext cx="10571249" cy="1856279"/>
          </a:xfrm>
        </p:spPr>
        <p:txBody>
          <a:bodyPr>
            <a:normAutofit fontScale="85000" lnSpcReduction="20000"/>
          </a:bodyPr>
          <a:lstStyle/>
          <a:p>
            <a:r>
              <a:rPr lang="en-US" sz="3800"/>
              <a:t>Processing Reserve items at point of order</a:t>
            </a:r>
          </a:p>
          <a:p>
            <a:r>
              <a:rPr lang="en-US" sz="3800"/>
              <a:t>(AND OTHER FACTS ON ALMA COURSE RESERVES)</a:t>
            </a:r>
          </a:p>
          <a:p>
            <a:endParaRPr lang="en-US"/>
          </a:p>
          <a:p>
            <a:r>
              <a:rPr lang="en-US">
                <a:solidFill>
                  <a:schemeClr val="accent1"/>
                </a:solidFill>
              </a:rPr>
              <a:t>Jackie Saavedra, Cataloging/Metadata Librarian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201A704-06D9-4D24-96A3-DB2769264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3" y="5452032"/>
            <a:ext cx="1358537" cy="6470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F29A91-BA50-4C70-B1F8-95B383D6C3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271" y="1025185"/>
            <a:ext cx="4644452" cy="309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6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1CD1-0473-485E-BCD0-237D43697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ACQUISITIONS WORKFLOW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2B00DF5-0C7A-4C43-9250-252EDDA72DBF}"/>
              </a:ext>
            </a:extLst>
          </p:cNvPr>
          <p:cNvSpPr/>
          <p:nvPr/>
        </p:nvSpPr>
        <p:spPr>
          <a:xfrm>
            <a:off x="1851342" y="1846263"/>
            <a:ext cx="8549640" cy="4022725"/>
          </a:xfrm>
          <a:prstGeom prst="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DEC622C-5E43-4398-9387-3FA275B164FD}"/>
              </a:ext>
            </a:extLst>
          </p:cNvPr>
          <p:cNvSpPr/>
          <p:nvPr/>
        </p:nvSpPr>
        <p:spPr>
          <a:xfrm>
            <a:off x="1107767" y="3053080"/>
            <a:ext cx="3237547" cy="1609090"/>
          </a:xfrm>
          <a:custGeom>
            <a:avLst/>
            <a:gdLst>
              <a:gd name="connsiteX0" fmla="*/ 0 w 3237547"/>
              <a:gd name="connsiteY0" fmla="*/ 268187 h 1609090"/>
              <a:gd name="connsiteX1" fmla="*/ 268187 w 3237547"/>
              <a:gd name="connsiteY1" fmla="*/ 0 h 1609090"/>
              <a:gd name="connsiteX2" fmla="*/ 2969360 w 3237547"/>
              <a:gd name="connsiteY2" fmla="*/ 0 h 1609090"/>
              <a:gd name="connsiteX3" fmla="*/ 3237547 w 3237547"/>
              <a:gd name="connsiteY3" fmla="*/ 268187 h 1609090"/>
              <a:gd name="connsiteX4" fmla="*/ 3237547 w 3237547"/>
              <a:gd name="connsiteY4" fmla="*/ 1340903 h 1609090"/>
              <a:gd name="connsiteX5" fmla="*/ 2969360 w 3237547"/>
              <a:gd name="connsiteY5" fmla="*/ 1609090 h 1609090"/>
              <a:gd name="connsiteX6" fmla="*/ 268187 w 3237547"/>
              <a:gd name="connsiteY6" fmla="*/ 1609090 h 1609090"/>
              <a:gd name="connsiteX7" fmla="*/ 0 w 3237547"/>
              <a:gd name="connsiteY7" fmla="*/ 1340903 h 1609090"/>
              <a:gd name="connsiteX8" fmla="*/ 0 w 3237547"/>
              <a:gd name="connsiteY8" fmla="*/ 268187 h 160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37547" h="1609090">
                <a:moveTo>
                  <a:pt x="0" y="268187"/>
                </a:moveTo>
                <a:cubicBezTo>
                  <a:pt x="0" y="120071"/>
                  <a:pt x="120071" y="0"/>
                  <a:pt x="268187" y="0"/>
                </a:cubicBezTo>
                <a:lnTo>
                  <a:pt x="2969360" y="0"/>
                </a:lnTo>
                <a:cubicBezTo>
                  <a:pt x="3117476" y="0"/>
                  <a:pt x="3237547" y="120071"/>
                  <a:pt x="3237547" y="268187"/>
                </a:cubicBezTo>
                <a:lnTo>
                  <a:pt x="3237547" y="1340903"/>
                </a:lnTo>
                <a:cubicBezTo>
                  <a:pt x="3237547" y="1489019"/>
                  <a:pt x="3117476" y="1609090"/>
                  <a:pt x="2969360" y="1609090"/>
                </a:cubicBezTo>
                <a:lnTo>
                  <a:pt x="268187" y="1609090"/>
                </a:lnTo>
                <a:cubicBezTo>
                  <a:pt x="120071" y="1609090"/>
                  <a:pt x="0" y="1489019"/>
                  <a:pt x="0" y="1340903"/>
                </a:cubicBezTo>
                <a:lnTo>
                  <a:pt x="0" y="26818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039" tIns="189039" rIns="189039" bIns="189039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/>
              <a:t>1. Order from Amazon or Campus </a:t>
            </a:r>
            <a:r>
              <a:rPr lang="en-US" sz="2900" kern="1200" dirty="0" err="1"/>
              <a:t>Boosktore</a:t>
            </a:r>
            <a:endParaRPr lang="en-US" sz="2900" kern="1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2780318-B4B2-464A-A676-D84CA183A7E9}"/>
              </a:ext>
            </a:extLst>
          </p:cNvPr>
          <p:cNvSpPr/>
          <p:nvPr/>
        </p:nvSpPr>
        <p:spPr>
          <a:xfrm>
            <a:off x="4507389" y="3053080"/>
            <a:ext cx="3237547" cy="1609090"/>
          </a:xfrm>
          <a:custGeom>
            <a:avLst/>
            <a:gdLst>
              <a:gd name="connsiteX0" fmla="*/ 0 w 3237547"/>
              <a:gd name="connsiteY0" fmla="*/ 268187 h 1609090"/>
              <a:gd name="connsiteX1" fmla="*/ 268187 w 3237547"/>
              <a:gd name="connsiteY1" fmla="*/ 0 h 1609090"/>
              <a:gd name="connsiteX2" fmla="*/ 2969360 w 3237547"/>
              <a:gd name="connsiteY2" fmla="*/ 0 h 1609090"/>
              <a:gd name="connsiteX3" fmla="*/ 3237547 w 3237547"/>
              <a:gd name="connsiteY3" fmla="*/ 268187 h 1609090"/>
              <a:gd name="connsiteX4" fmla="*/ 3237547 w 3237547"/>
              <a:gd name="connsiteY4" fmla="*/ 1340903 h 1609090"/>
              <a:gd name="connsiteX5" fmla="*/ 2969360 w 3237547"/>
              <a:gd name="connsiteY5" fmla="*/ 1609090 h 1609090"/>
              <a:gd name="connsiteX6" fmla="*/ 268187 w 3237547"/>
              <a:gd name="connsiteY6" fmla="*/ 1609090 h 1609090"/>
              <a:gd name="connsiteX7" fmla="*/ 0 w 3237547"/>
              <a:gd name="connsiteY7" fmla="*/ 1340903 h 1609090"/>
              <a:gd name="connsiteX8" fmla="*/ 0 w 3237547"/>
              <a:gd name="connsiteY8" fmla="*/ 268187 h 160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37547" h="1609090">
                <a:moveTo>
                  <a:pt x="0" y="268187"/>
                </a:moveTo>
                <a:cubicBezTo>
                  <a:pt x="0" y="120071"/>
                  <a:pt x="120071" y="0"/>
                  <a:pt x="268187" y="0"/>
                </a:cubicBezTo>
                <a:lnTo>
                  <a:pt x="2969360" y="0"/>
                </a:lnTo>
                <a:cubicBezTo>
                  <a:pt x="3117476" y="0"/>
                  <a:pt x="3237547" y="120071"/>
                  <a:pt x="3237547" y="268187"/>
                </a:cubicBezTo>
                <a:lnTo>
                  <a:pt x="3237547" y="1340903"/>
                </a:lnTo>
                <a:cubicBezTo>
                  <a:pt x="3237547" y="1489019"/>
                  <a:pt x="3117476" y="1609090"/>
                  <a:pt x="2969360" y="1609090"/>
                </a:cubicBezTo>
                <a:lnTo>
                  <a:pt x="268187" y="1609090"/>
                </a:lnTo>
                <a:cubicBezTo>
                  <a:pt x="120071" y="1609090"/>
                  <a:pt x="0" y="1489019"/>
                  <a:pt x="0" y="1340903"/>
                </a:cubicBezTo>
                <a:lnTo>
                  <a:pt x="0" y="26818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039" tIns="189039" rIns="189039" bIns="189039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/>
              <a:t>2. Input order information into Alma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96A19FE-1284-4990-9E53-61A4A313BE1A}"/>
              </a:ext>
            </a:extLst>
          </p:cNvPr>
          <p:cNvSpPr/>
          <p:nvPr/>
        </p:nvSpPr>
        <p:spPr>
          <a:xfrm>
            <a:off x="7907010" y="3053080"/>
            <a:ext cx="3237547" cy="1609090"/>
          </a:xfrm>
          <a:custGeom>
            <a:avLst/>
            <a:gdLst>
              <a:gd name="connsiteX0" fmla="*/ 0 w 3237547"/>
              <a:gd name="connsiteY0" fmla="*/ 268187 h 1609090"/>
              <a:gd name="connsiteX1" fmla="*/ 268187 w 3237547"/>
              <a:gd name="connsiteY1" fmla="*/ 0 h 1609090"/>
              <a:gd name="connsiteX2" fmla="*/ 2969360 w 3237547"/>
              <a:gd name="connsiteY2" fmla="*/ 0 h 1609090"/>
              <a:gd name="connsiteX3" fmla="*/ 3237547 w 3237547"/>
              <a:gd name="connsiteY3" fmla="*/ 268187 h 1609090"/>
              <a:gd name="connsiteX4" fmla="*/ 3237547 w 3237547"/>
              <a:gd name="connsiteY4" fmla="*/ 1340903 h 1609090"/>
              <a:gd name="connsiteX5" fmla="*/ 2969360 w 3237547"/>
              <a:gd name="connsiteY5" fmla="*/ 1609090 h 1609090"/>
              <a:gd name="connsiteX6" fmla="*/ 268187 w 3237547"/>
              <a:gd name="connsiteY6" fmla="*/ 1609090 h 1609090"/>
              <a:gd name="connsiteX7" fmla="*/ 0 w 3237547"/>
              <a:gd name="connsiteY7" fmla="*/ 1340903 h 1609090"/>
              <a:gd name="connsiteX8" fmla="*/ 0 w 3237547"/>
              <a:gd name="connsiteY8" fmla="*/ 268187 h 160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37547" h="1609090">
                <a:moveTo>
                  <a:pt x="0" y="268187"/>
                </a:moveTo>
                <a:cubicBezTo>
                  <a:pt x="0" y="120071"/>
                  <a:pt x="120071" y="0"/>
                  <a:pt x="268187" y="0"/>
                </a:cubicBezTo>
                <a:lnTo>
                  <a:pt x="2969360" y="0"/>
                </a:lnTo>
                <a:cubicBezTo>
                  <a:pt x="3117476" y="0"/>
                  <a:pt x="3237547" y="120071"/>
                  <a:pt x="3237547" y="268187"/>
                </a:cubicBezTo>
                <a:lnTo>
                  <a:pt x="3237547" y="1340903"/>
                </a:lnTo>
                <a:cubicBezTo>
                  <a:pt x="3237547" y="1489019"/>
                  <a:pt x="3117476" y="1609090"/>
                  <a:pt x="2969360" y="1609090"/>
                </a:cubicBezTo>
                <a:lnTo>
                  <a:pt x="268187" y="1609090"/>
                </a:lnTo>
                <a:cubicBezTo>
                  <a:pt x="120071" y="1609090"/>
                  <a:pt x="0" y="1489019"/>
                  <a:pt x="0" y="1340903"/>
                </a:cubicBezTo>
                <a:lnTo>
                  <a:pt x="0" y="26818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039" tIns="189039" rIns="189039" bIns="189039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/>
              <a:t>3. Items marked as Purchased in Master List</a:t>
            </a:r>
          </a:p>
        </p:txBody>
      </p:sp>
    </p:spTree>
    <p:extLst>
      <p:ext uri="{BB962C8B-B14F-4D97-AF65-F5344CB8AC3E}">
        <p14:creationId xmlns:p14="http://schemas.microsoft.com/office/powerpoint/2010/main" val="2289302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79A5-45B0-4955-A30F-B11F9DA9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CIRCULATION WORKFLOW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C6E2CF4-16E0-420C-87B8-11EBC75C56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9265259"/>
              </p:ext>
            </p:extLst>
          </p:nvPr>
        </p:nvGraphicFramePr>
        <p:xfrm>
          <a:off x="1097280" y="1894789"/>
          <a:ext cx="5537436" cy="4223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CAB904A-AD92-4575-9DC6-01236030FC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9021023"/>
              </p:ext>
            </p:extLst>
          </p:nvPr>
        </p:nvGraphicFramePr>
        <p:xfrm>
          <a:off x="6751674" y="1894789"/>
          <a:ext cx="4518838" cy="4101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59348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79A5-45B0-4955-A30F-B11F9DA9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CIRCULATION WORKFLOW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085242-EED9-44C7-80EA-384F1A737AE8}"/>
              </a:ext>
            </a:extLst>
          </p:cNvPr>
          <p:cNvSpPr txBox="1"/>
          <p:nvPr/>
        </p:nvSpPr>
        <p:spPr>
          <a:xfrm>
            <a:off x="4415589" y="2054190"/>
            <a:ext cx="6740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create Courses and Reading Lists in batch via S/FTP connection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https://knowledge.exlibrisgroup.com/Alma/Product_Documentation/010Alma_Online_Help_(English)/090Integrations_with_External_Systems/040Fulfillment/010Courses_and_Reading_Lists/Configuring_Course_Loading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72A7516-DE15-4754-80D7-591898C5F1B1}"/>
              </a:ext>
            </a:extLst>
          </p:cNvPr>
          <p:cNvGrpSpPr/>
          <p:nvPr/>
        </p:nvGrpSpPr>
        <p:grpSpPr>
          <a:xfrm>
            <a:off x="1842819" y="1737360"/>
            <a:ext cx="2160088" cy="2160416"/>
            <a:chOff x="1842819" y="1737360"/>
            <a:chExt cx="2160088" cy="2160416"/>
          </a:xfrm>
        </p:grpSpPr>
        <p:sp>
          <p:nvSpPr>
            <p:cNvPr id="6" name="Arrow: Circular 5">
              <a:extLst>
                <a:ext uri="{FF2B5EF4-FFF2-40B4-BE49-F238E27FC236}">
                  <a16:creationId xmlns:a16="http://schemas.microsoft.com/office/drawing/2014/main" id="{C802F218-B185-420F-BF81-B3103B9F2320}"/>
                </a:ext>
              </a:extLst>
            </p:cNvPr>
            <p:cNvSpPr/>
            <p:nvPr/>
          </p:nvSpPr>
          <p:spPr>
            <a:xfrm>
              <a:off x="1842819" y="1737360"/>
              <a:ext cx="2160088" cy="2160416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B9E174E-9910-4B75-ACB7-7367FA53FA26}"/>
                </a:ext>
              </a:extLst>
            </p:cNvPr>
            <p:cNvSpPr/>
            <p:nvPr/>
          </p:nvSpPr>
          <p:spPr>
            <a:xfrm>
              <a:off x="2380405" y="2517335"/>
              <a:ext cx="1200319" cy="600016"/>
            </a:xfrm>
            <a:custGeom>
              <a:avLst/>
              <a:gdLst>
                <a:gd name="connsiteX0" fmla="*/ 0 w 1200319"/>
                <a:gd name="connsiteY0" fmla="*/ 0 h 600016"/>
                <a:gd name="connsiteX1" fmla="*/ 1200319 w 1200319"/>
                <a:gd name="connsiteY1" fmla="*/ 0 h 600016"/>
                <a:gd name="connsiteX2" fmla="*/ 1200319 w 1200319"/>
                <a:gd name="connsiteY2" fmla="*/ 600016 h 600016"/>
                <a:gd name="connsiteX3" fmla="*/ 0 w 1200319"/>
                <a:gd name="connsiteY3" fmla="*/ 600016 h 600016"/>
                <a:gd name="connsiteX4" fmla="*/ 0 w 1200319"/>
                <a:gd name="connsiteY4" fmla="*/ 0 h 60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0319" h="600016">
                  <a:moveTo>
                    <a:pt x="0" y="0"/>
                  </a:moveTo>
                  <a:lnTo>
                    <a:pt x="1200319" y="0"/>
                  </a:lnTo>
                  <a:lnTo>
                    <a:pt x="1200319" y="600016"/>
                  </a:lnTo>
                  <a:lnTo>
                    <a:pt x="0" y="60001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Create Courses &amp; Reading Lists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286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79A5-45B0-4955-A30F-B11F9DA9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CIRCULATION WORKFLOW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883F628-79AF-4D6B-847A-06253AC59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463" y="1754215"/>
            <a:ext cx="6222245" cy="440409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11D53F-9F54-4CF8-A40A-8F02E46924A1}"/>
              </a:ext>
            </a:extLst>
          </p:cNvPr>
          <p:cNvSpPr/>
          <p:nvPr/>
        </p:nvSpPr>
        <p:spPr>
          <a:xfrm>
            <a:off x="4528618" y="5234730"/>
            <a:ext cx="2768367" cy="5201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E1D248-1804-4DA7-8400-2B848D838B3F}"/>
              </a:ext>
            </a:extLst>
          </p:cNvPr>
          <p:cNvGrpSpPr/>
          <p:nvPr/>
        </p:nvGrpSpPr>
        <p:grpSpPr>
          <a:xfrm>
            <a:off x="5398335" y="2312183"/>
            <a:ext cx="2013358" cy="687898"/>
            <a:chOff x="5452844" y="2407640"/>
            <a:chExt cx="2013358" cy="68789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7AB973C-955D-4E79-BA6C-0E5438DB770E}"/>
                </a:ext>
              </a:extLst>
            </p:cNvPr>
            <p:cNvSpPr/>
            <p:nvPr/>
          </p:nvSpPr>
          <p:spPr>
            <a:xfrm>
              <a:off x="5452844" y="2810312"/>
              <a:ext cx="643156" cy="28522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5F2F32B-4C96-4E5C-97BF-70C49068C355}"/>
                </a:ext>
              </a:extLst>
            </p:cNvPr>
            <p:cNvSpPr/>
            <p:nvPr/>
          </p:nvSpPr>
          <p:spPr>
            <a:xfrm>
              <a:off x="6031684" y="2407640"/>
              <a:ext cx="1434518" cy="13422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8955C03-54E0-45F6-BD34-71580156B28A}"/>
              </a:ext>
            </a:extLst>
          </p:cNvPr>
          <p:cNvGrpSpPr/>
          <p:nvPr/>
        </p:nvGrpSpPr>
        <p:grpSpPr>
          <a:xfrm>
            <a:off x="1842819" y="1737360"/>
            <a:ext cx="2160088" cy="2160416"/>
            <a:chOff x="1842819" y="1737360"/>
            <a:chExt cx="2160088" cy="2160416"/>
          </a:xfrm>
        </p:grpSpPr>
        <p:sp>
          <p:nvSpPr>
            <p:cNvPr id="18" name="Arrow: Circular 17">
              <a:extLst>
                <a:ext uri="{FF2B5EF4-FFF2-40B4-BE49-F238E27FC236}">
                  <a16:creationId xmlns:a16="http://schemas.microsoft.com/office/drawing/2014/main" id="{B26B53F6-EF87-449F-B311-23065DF5220C}"/>
                </a:ext>
              </a:extLst>
            </p:cNvPr>
            <p:cNvSpPr/>
            <p:nvPr/>
          </p:nvSpPr>
          <p:spPr>
            <a:xfrm>
              <a:off x="1842819" y="1737360"/>
              <a:ext cx="2160088" cy="2160416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704B76-3F0C-4056-9DC3-D39C90C9BC61}"/>
                </a:ext>
              </a:extLst>
            </p:cNvPr>
            <p:cNvSpPr/>
            <p:nvPr/>
          </p:nvSpPr>
          <p:spPr>
            <a:xfrm>
              <a:off x="2380405" y="2517335"/>
              <a:ext cx="1200319" cy="600016"/>
            </a:xfrm>
            <a:custGeom>
              <a:avLst/>
              <a:gdLst>
                <a:gd name="connsiteX0" fmla="*/ 0 w 1200319"/>
                <a:gd name="connsiteY0" fmla="*/ 0 h 600016"/>
                <a:gd name="connsiteX1" fmla="*/ 1200319 w 1200319"/>
                <a:gd name="connsiteY1" fmla="*/ 0 h 600016"/>
                <a:gd name="connsiteX2" fmla="*/ 1200319 w 1200319"/>
                <a:gd name="connsiteY2" fmla="*/ 600016 h 600016"/>
                <a:gd name="connsiteX3" fmla="*/ 0 w 1200319"/>
                <a:gd name="connsiteY3" fmla="*/ 600016 h 600016"/>
                <a:gd name="connsiteX4" fmla="*/ 0 w 1200319"/>
                <a:gd name="connsiteY4" fmla="*/ 0 h 60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0319" h="600016">
                  <a:moveTo>
                    <a:pt x="0" y="0"/>
                  </a:moveTo>
                  <a:lnTo>
                    <a:pt x="1200319" y="0"/>
                  </a:lnTo>
                  <a:lnTo>
                    <a:pt x="1200319" y="600016"/>
                  </a:lnTo>
                  <a:lnTo>
                    <a:pt x="0" y="60001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Create Courses &amp; Reading Lists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779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79A5-45B0-4955-A30F-B11F9DA9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CIRCULATION WORKFLOW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560206-659A-47FC-A2BF-F73DD4F8E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604" y="2643163"/>
            <a:ext cx="7969343" cy="253851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6B1FB9-D2F3-479C-8789-508A46DF48C3}"/>
              </a:ext>
            </a:extLst>
          </p:cNvPr>
          <p:cNvSpPr/>
          <p:nvPr/>
        </p:nvSpPr>
        <p:spPr>
          <a:xfrm>
            <a:off x="4613945" y="3338818"/>
            <a:ext cx="3025473" cy="3775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Circular 5">
            <a:extLst>
              <a:ext uri="{FF2B5EF4-FFF2-40B4-BE49-F238E27FC236}">
                <a16:creationId xmlns:a16="http://schemas.microsoft.com/office/drawing/2014/main" id="{3382F287-11B4-4F7C-8832-38CEA23DABEB}"/>
              </a:ext>
            </a:extLst>
          </p:cNvPr>
          <p:cNvSpPr/>
          <p:nvPr/>
        </p:nvSpPr>
        <p:spPr>
          <a:xfrm>
            <a:off x="1842819" y="1737360"/>
            <a:ext cx="2160088" cy="2160416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0800000"/>
              <a:gd name="adj5" fmla="val 125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C9D0A1F-1C68-4C77-9FF1-52DFAE82EFDA}"/>
              </a:ext>
            </a:extLst>
          </p:cNvPr>
          <p:cNvSpPr/>
          <p:nvPr/>
        </p:nvSpPr>
        <p:spPr>
          <a:xfrm>
            <a:off x="2380405" y="2517335"/>
            <a:ext cx="1200319" cy="600016"/>
          </a:xfrm>
          <a:custGeom>
            <a:avLst/>
            <a:gdLst>
              <a:gd name="connsiteX0" fmla="*/ 0 w 1200319"/>
              <a:gd name="connsiteY0" fmla="*/ 0 h 600016"/>
              <a:gd name="connsiteX1" fmla="*/ 1200319 w 1200319"/>
              <a:gd name="connsiteY1" fmla="*/ 0 h 600016"/>
              <a:gd name="connsiteX2" fmla="*/ 1200319 w 1200319"/>
              <a:gd name="connsiteY2" fmla="*/ 600016 h 600016"/>
              <a:gd name="connsiteX3" fmla="*/ 0 w 1200319"/>
              <a:gd name="connsiteY3" fmla="*/ 600016 h 600016"/>
              <a:gd name="connsiteX4" fmla="*/ 0 w 1200319"/>
              <a:gd name="connsiteY4" fmla="*/ 0 h 60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0319" h="600016">
                <a:moveTo>
                  <a:pt x="0" y="0"/>
                </a:moveTo>
                <a:lnTo>
                  <a:pt x="1200319" y="0"/>
                </a:lnTo>
                <a:lnTo>
                  <a:pt x="1200319" y="600016"/>
                </a:lnTo>
                <a:lnTo>
                  <a:pt x="0" y="60001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Create Courses &amp; Reading Lists</a:t>
            </a:r>
          </a:p>
        </p:txBody>
      </p:sp>
    </p:spTree>
    <p:extLst>
      <p:ext uri="{BB962C8B-B14F-4D97-AF65-F5344CB8AC3E}">
        <p14:creationId xmlns:p14="http://schemas.microsoft.com/office/powerpoint/2010/main" val="208972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79A5-45B0-4955-A30F-B11F9DA9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CIRCULATION WORKFLOW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33E4C3-057A-4AE4-A1ED-673E691F9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069" y="1961365"/>
            <a:ext cx="5540536" cy="422065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D35EA87-F415-4EE2-8486-379032814743}"/>
              </a:ext>
            </a:extLst>
          </p:cNvPr>
          <p:cNvGrpSpPr/>
          <p:nvPr/>
        </p:nvGrpSpPr>
        <p:grpSpPr>
          <a:xfrm>
            <a:off x="7533314" y="4443533"/>
            <a:ext cx="2214693" cy="818530"/>
            <a:chOff x="7533314" y="4443533"/>
            <a:chExt cx="2214693" cy="8185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85593D1-BB58-4EAA-A35C-8AEA6CF8B223}"/>
                </a:ext>
              </a:extLst>
            </p:cNvPr>
            <p:cNvSpPr/>
            <p:nvPr/>
          </p:nvSpPr>
          <p:spPr>
            <a:xfrm>
              <a:off x="7533314" y="4443533"/>
              <a:ext cx="981512" cy="38852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C75A4FE-9DF1-4F28-8054-96BE77E2B1F1}"/>
                </a:ext>
              </a:extLst>
            </p:cNvPr>
            <p:cNvSpPr/>
            <p:nvPr/>
          </p:nvSpPr>
          <p:spPr>
            <a:xfrm>
              <a:off x="8372213" y="5016617"/>
              <a:ext cx="1375794" cy="24544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Arrow: Circular 6">
            <a:extLst>
              <a:ext uri="{FF2B5EF4-FFF2-40B4-BE49-F238E27FC236}">
                <a16:creationId xmlns:a16="http://schemas.microsoft.com/office/drawing/2014/main" id="{67225337-3B2F-46F7-AEE5-AD1DFD15EB9F}"/>
              </a:ext>
            </a:extLst>
          </p:cNvPr>
          <p:cNvSpPr/>
          <p:nvPr/>
        </p:nvSpPr>
        <p:spPr>
          <a:xfrm>
            <a:off x="1842819" y="1737360"/>
            <a:ext cx="2160088" cy="2160416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0800000"/>
              <a:gd name="adj5" fmla="val 125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D412914-9E0A-4E07-AA62-4EA8E966E47C}"/>
              </a:ext>
            </a:extLst>
          </p:cNvPr>
          <p:cNvSpPr/>
          <p:nvPr/>
        </p:nvSpPr>
        <p:spPr>
          <a:xfrm>
            <a:off x="2380405" y="2517335"/>
            <a:ext cx="1200319" cy="600016"/>
          </a:xfrm>
          <a:custGeom>
            <a:avLst/>
            <a:gdLst>
              <a:gd name="connsiteX0" fmla="*/ 0 w 1200319"/>
              <a:gd name="connsiteY0" fmla="*/ 0 h 600016"/>
              <a:gd name="connsiteX1" fmla="*/ 1200319 w 1200319"/>
              <a:gd name="connsiteY1" fmla="*/ 0 h 600016"/>
              <a:gd name="connsiteX2" fmla="*/ 1200319 w 1200319"/>
              <a:gd name="connsiteY2" fmla="*/ 600016 h 600016"/>
              <a:gd name="connsiteX3" fmla="*/ 0 w 1200319"/>
              <a:gd name="connsiteY3" fmla="*/ 600016 h 600016"/>
              <a:gd name="connsiteX4" fmla="*/ 0 w 1200319"/>
              <a:gd name="connsiteY4" fmla="*/ 0 h 60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0319" h="600016">
                <a:moveTo>
                  <a:pt x="0" y="0"/>
                </a:moveTo>
                <a:lnTo>
                  <a:pt x="1200319" y="0"/>
                </a:lnTo>
                <a:lnTo>
                  <a:pt x="1200319" y="600016"/>
                </a:lnTo>
                <a:lnTo>
                  <a:pt x="0" y="60001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Create Courses &amp; Reading Lists</a:t>
            </a:r>
          </a:p>
        </p:txBody>
      </p:sp>
      <p:sp>
        <p:nvSpPr>
          <p:cNvPr id="20" name="Shape 19">
            <a:extLst>
              <a:ext uri="{FF2B5EF4-FFF2-40B4-BE49-F238E27FC236}">
                <a16:creationId xmlns:a16="http://schemas.microsoft.com/office/drawing/2014/main" id="{8BC5C9B5-9A8D-431B-ABBF-7F8748136EF9}"/>
              </a:ext>
            </a:extLst>
          </p:cNvPr>
          <p:cNvSpPr/>
          <p:nvPr/>
        </p:nvSpPr>
        <p:spPr>
          <a:xfrm>
            <a:off x="1242862" y="2978679"/>
            <a:ext cx="2160088" cy="2160416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8900000"/>
              <a:gd name="adj5" fmla="val 125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5FB31C5-0382-48AE-8DEB-D2D102900370}"/>
              </a:ext>
            </a:extLst>
          </p:cNvPr>
          <p:cNvSpPr/>
          <p:nvPr/>
        </p:nvSpPr>
        <p:spPr>
          <a:xfrm>
            <a:off x="1662610" y="3765836"/>
            <a:ext cx="1200319" cy="600016"/>
          </a:xfrm>
          <a:custGeom>
            <a:avLst/>
            <a:gdLst>
              <a:gd name="connsiteX0" fmla="*/ 0 w 1200319"/>
              <a:gd name="connsiteY0" fmla="*/ 0 h 600016"/>
              <a:gd name="connsiteX1" fmla="*/ 1200319 w 1200319"/>
              <a:gd name="connsiteY1" fmla="*/ 0 h 600016"/>
              <a:gd name="connsiteX2" fmla="*/ 1200319 w 1200319"/>
              <a:gd name="connsiteY2" fmla="*/ 600016 h 600016"/>
              <a:gd name="connsiteX3" fmla="*/ 0 w 1200319"/>
              <a:gd name="connsiteY3" fmla="*/ 600016 h 600016"/>
              <a:gd name="connsiteX4" fmla="*/ 0 w 1200319"/>
              <a:gd name="connsiteY4" fmla="*/ 0 h 60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0319" h="600016">
                <a:moveTo>
                  <a:pt x="0" y="0"/>
                </a:moveTo>
                <a:lnTo>
                  <a:pt x="1200319" y="0"/>
                </a:lnTo>
                <a:lnTo>
                  <a:pt x="1200319" y="600016"/>
                </a:lnTo>
                <a:lnTo>
                  <a:pt x="0" y="60001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Attach Citations to Reading Lists</a:t>
            </a:r>
          </a:p>
        </p:txBody>
      </p:sp>
    </p:spTree>
    <p:extLst>
      <p:ext uri="{BB962C8B-B14F-4D97-AF65-F5344CB8AC3E}">
        <p14:creationId xmlns:p14="http://schemas.microsoft.com/office/powerpoint/2010/main" val="3883754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79A5-45B0-4955-A30F-B11F9DA9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CIRCULATION WORKFLOW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B087B7-6888-4294-A50C-20117993B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128" y="1737360"/>
            <a:ext cx="7625803" cy="442475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D95C015-E1EA-484B-8842-A52C095B2E3F}"/>
              </a:ext>
            </a:extLst>
          </p:cNvPr>
          <p:cNvGrpSpPr/>
          <p:nvPr/>
        </p:nvGrpSpPr>
        <p:grpSpPr>
          <a:xfrm>
            <a:off x="4219662" y="2088859"/>
            <a:ext cx="7446269" cy="1468786"/>
            <a:chOff x="4219662" y="2088859"/>
            <a:chExt cx="7446269" cy="146878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8CEC3C2-8A29-4149-912E-18F8DD16E518}"/>
                </a:ext>
              </a:extLst>
            </p:cNvPr>
            <p:cNvSpPr/>
            <p:nvPr/>
          </p:nvSpPr>
          <p:spPr>
            <a:xfrm>
              <a:off x="4219662" y="3036815"/>
              <a:ext cx="660781" cy="52083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22B66E9-4509-453F-9AEE-AEA1D02090CA}"/>
                </a:ext>
              </a:extLst>
            </p:cNvPr>
            <p:cNvSpPr/>
            <p:nvPr/>
          </p:nvSpPr>
          <p:spPr>
            <a:xfrm>
              <a:off x="11023134" y="2088859"/>
              <a:ext cx="642797" cy="494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Arrow: Circular 8">
            <a:extLst>
              <a:ext uri="{FF2B5EF4-FFF2-40B4-BE49-F238E27FC236}">
                <a16:creationId xmlns:a16="http://schemas.microsoft.com/office/drawing/2014/main" id="{86CD1546-E5C2-4B6C-9DA4-88B23BC32F27}"/>
              </a:ext>
            </a:extLst>
          </p:cNvPr>
          <p:cNvSpPr/>
          <p:nvPr/>
        </p:nvSpPr>
        <p:spPr>
          <a:xfrm>
            <a:off x="1842819" y="1737360"/>
            <a:ext cx="2160088" cy="2160416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0800000"/>
              <a:gd name="adj5" fmla="val 125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F7755BA-4298-4560-89A7-9E1BAC80A1E9}"/>
              </a:ext>
            </a:extLst>
          </p:cNvPr>
          <p:cNvSpPr/>
          <p:nvPr/>
        </p:nvSpPr>
        <p:spPr>
          <a:xfrm>
            <a:off x="2380405" y="2517335"/>
            <a:ext cx="1200319" cy="600016"/>
          </a:xfrm>
          <a:custGeom>
            <a:avLst/>
            <a:gdLst>
              <a:gd name="connsiteX0" fmla="*/ 0 w 1200319"/>
              <a:gd name="connsiteY0" fmla="*/ 0 h 600016"/>
              <a:gd name="connsiteX1" fmla="*/ 1200319 w 1200319"/>
              <a:gd name="connsiteY1" fmla="*/ 0 h 600016"/>
              <a:gd name="connsiteX2" fmla="*/ 1200319 w 1200319"/>
              <a:gd name="connsiteY2" fmla="*/ 600016 h 600016"/>
              <a:gd name="connsiteX3" fmla="*/ 0 w 1200319"/>
              <a:gd name="connsiteY3" fmla="*/ 600016 h 600016"/>
              <a:gd name="connsiteX4" fmla="*/ 0 w 1200319"/>
              <a:gd name="connsiteY4" fmla="*/ 0 h 60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0319" h="600016">
                <a:moveTo>
                  <a:pt x="0" y="0"/>
                </a:moveTo>
                <a:lnTo>
                  <a:pt x="1200319" y="0"/>
                </a:lnTo>
                <a:lnTo>
                  <a:pt x="1200319" y="600016"/>
                </a:lnTo>
                <a:lnTo>
                  <a:pt x="0" y="60001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Create Courses &amp; Reading Lists</a:t>
            </a:r>
          </a:p>
        </p:txBody>
      </p:sp>
      <p:sp>
        <p:nvSpPr>
          <p:cNvPr id="15" name="Shape 14">
            <a:extLst>
              <a:ext uri="{FF2B5EF4-FFF2-40B4-BE49-F238E27FC236}">
                <a16:creationId xmlns:a16="http://schemas.microsoft.com/office/drawing/2014/main" id="{0A45D164-AF79-419D-A15C-858CC0C963A4}"/>
              </a:ext>
            </a:extLst>
          </p:cNvPr>
          <p:cNvSpPr/>
          <p:nvPr/>
        </p:nvSpPr>
        <p:spPr>
          <a:xfrm>
            <a:off x="1242862" y="2978679"/>
            <a:ext cx="2160088" cy="2160416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8900000"/>
              <a:gd name="adj5" fmla="val 125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452AA62-278D-4EC9-B4A5-CFFBBAC87775}"/>
              </a:ext>
            </a:extLst>
          </p:cNvPr>
          <p:cNvSpPr/>
          <p:nvPr/>
        </p:nvSpPr>
        <p:spPr>
          <a:xfrm>
            <a:off x="1662610" y="3765836"/>
            <a:ext cx="1200319" cy="600016"/>
          </a:xfrm>
          <a:custGeom>
            <a:avLst/>
            <a:gdLst>
              <a:gd name="connsiteX0" fmla="*/ 0 w 1200319"/>
              <a:gd name="connsiteY0" fmla="*/ 0 h 600016"/>
              <a:gd name="connsiteX1" fmla="*/ 1200319 w 1200319"/>
              <a:gd name="connsiteY1" fmla="*/ 0 h 600016"/>
              <a:gd name="connsiteX2" fmla="*/ 1200319 w 1200319"/>
              <a:gd name="connsiteY2" fmla="*/ 600016 h 600016"/>
              <a:gd name="connsiteX3" fmla="*/ 0 w 1200319"/>
              <a:gd name="connsiteY3" fmla="*/ 600016 h 600016"/>
              <a:gd name="connsiteX4" fmla="*/ 0 w 1200319"/>
              <a:gd name="connsiteY4" fmla="*/ 0 h 60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0319" h="600016">
                <a:moveTo>
                  <a:pt x="0" y="0"/>
                </a:moveTo>
                <a:lnTo>
                  <a:pt x="1200319" y="0"/>
                </a:lnTo>
                <a:lnTo>
                  <a:pt x="1200319" y="600016"/>
                </a:lnTo>
                <a:lnTo>
                  <a:pt x="0" y="60001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Attach Citations to Reading Lists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F96C1E2-72F5-4175-A507-D1388050E762}"/>
              </a:ext>
            </a:extLst>
          </p:cNvPr>
          <p:cNvGrpSpPr/>
          <p:nvPr/>
        </p:nvGrpSpPr>
        <p:grpSpPr>
          <a:xfrm>
            <a:off x="1996560" y="4368544"/>
            <a:ext cx="1855850" cy="1856594"/>
            <a:chOff x="1996560" y="4368544"/>
            <a:chExt cx="1855850" cy="1856594"/>
          </a:xfrm>
        </p:grpSpPr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D17CCD0D-06B1-413E-A33F-E1C9A81239D7}"/>
                </a:ext>
              </a:extLst>
            </p:cNvPr>
            <p:cNvSpPr/>
            <p:nvPr/>
          </p:nvSpPr>
          <p:spPr>
            <a:xfrm>
              <a:off x="1996560" y="4368544"/>
              <a:ext cx="1855850" cy="1856594"/>
            </a:xfrm>
            <a:prstGeom prst="blockArc">
              <a:avLst>
                <a:gd name="adj1" fmla="val 13500000"/>
                <a:gd name="adj2" fmla="val 10800000"/>
                <a:gd name="adj3" fmla="val 1274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02DFBF0-21E4-4B07-A780-5B1EC5B71311}"/>
                </a:ext>
              </a:extLst>
            </p:cNvPr>
            <p:cNvSpPr/>
            <p:nvPr/>
          </p:nvSpPr>
          <p:spPr>
            <a:xfrm>
              <a:off x="2323109" y="5016131"/>
              <a:ext cx="1200319" cy="600016"/>
            </a:xfrm>
            <a:custGeom>
              <a:avLst/>
              <a:gdLst>
                <a:gd name="connsiteX0" fmla="*/ 0 w 1200319"/>
                <a:gd name="connsiteY0" fmla="*/ 0 h 600016"/>
                <a:gd name="connsiteX1" fmla="*/ 1200319 w 1200319"/>
                <a:gd name="connsiteY1" fmla="*/ 0 h 600016"/>
                <a:gd name="connsiteX2" fmla="*/ 1200319 w 1200319"/>
                <a:gd name="connsiteY2" fmla="*/ 600016 h 600016"/>
                <a:gd name="connsiteX3" fmla="*/ 0 w 1200319"/>
                <a:gd name="connsiteY3" fmla="*/ 600016 h 600016"/>
                <a:gd name="connsiteX4" fmla="*/ 0 w 1200319"/>
                <a:gd name="connsiteY4" fmla="*/ 0 h 60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0319" h="600016">
                  <a:moveTo>
                    <a:pt x="0" y="0"/>
                  </a:moveTo>
                  <a:lnTo>
                    <a:pt x="1200319" y="0"/>
                  </a:lnTo>
                  <a:lnTo>
                    <a:pt x="1200319" y="600016"/>
                  </a:lnTo>
                  <a:lnTo>
                    <a:pt x="0" y="60001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Mark items as Done in Master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3405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D58C208-00F8-49A7-AB3F-31DD7AB72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790" y="1787694"/>
            <a:ext cx="9590794" cy="445669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106830-898F-4772-8451-F526F8D51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PRIMO VIEW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2E02CF-BC35-47D5-86B2-F040B6E5E83D}"/>
              </a:ext>
            </a:extLst>
          </p:cNvPr>
          <p:cNvSpPr/>
          <p:nvPr/>
        </p:nvSpPr>
        <p:spPr>
          <a:xfrm>
            <a:off x="3967550" y="5780554"/>
            <a:ext cx="1904301" cy="318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AFC4DAF-F618-4DEA-826C-28630ABF69FB}"/>
              </a:ext>
            </a:extLst>
          </p:cNvPr>
          <p:cNvSpPr/>
          <p:nvPr/>
        </p:nvSpPr>
        <p:spPr>
          <a:xfrm>
            <a:off x="3967550" y="2565596"/>
            <a:ext cx="616482" cy="3319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791E37C-2545-48FA-9B51-97B58FB9DB0F}"/>
              </a:ext>
            </a:extLst>
          </p:cNvPr>
          <p:cNvGrpSpPr/>
          <p:nvPr/>
        </p:nvGrpSpPr>
        <p:grpSpPr>
          <a:xfrm>
            <a:off x="1510365" y="3429000"/>
            <a:ext cx="10058399" cy="2049027"/>
            <a:chOff x="1510365" y="3429000"/>
            <a:chExt cx="10058399" cy="2049027"/>
          </a:xfrm>
        </p:grpSpPr>
        <p:pic>
          <p:nvPicPr>
            <p:cNvPr id="4" name="Picture 3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0E1F495F-6A59-494B-82EA-FCFCD0FCC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0365" y="3429000"/>
              <a:ext cx="10058399" cy="1311442"/>
            </a:xfrm>
            <a:prstGeom prst="rect">
              <a:avLst/>
            </a:prstGeom>
            <a:ln w="0">
              <a:solidFill>
                <a:schemeClr val="accent1"/>
              </a:solidFill>
            </a:ln>
            <a:effectLst/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7CE14588-9E94-4741-8157-C4E43C419E74}"/>
                </a:ext>
              </a:extLst>
            </p:cNvPr>
            <p:cNvSpPr/>
            <p:nvPr/>
          </p:nvSpPr>
          <p:spPr>
            <a:xfrm rot="20146500">
              <a:off x="5797882" y="4726926"/>
              <a:ext cx="2482569" cy="7511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75D2093-A752-4D78-8AFA-5927BB6B91D3}"/>
                </a:ext>
              </a:extLst>
            </p:cNvPr>
            <p:cNvSpPr/>
            <p:nvPr/>
          </p:nvSpPr>
          <p:spPr>
            <a:xfrm>
              <a:off x="6635880" y="4114801"/>
              <a:ext cx="4519800" cy="3248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972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06830-898F-4772-8451-F526F8D51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ONCE THE ITEMS ARRIVE…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ED01F3-C8E9-4969-8C21-56FFF147F8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40291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A2FB07-A370-4FB8-80F7-02E411FA8B57}"/>
              </a:ext>
            </a:extLst>
          </p:cNvPr>
          <p:cNvSpPr txBox="1"/>
          <p:nvPr/>
        </p:nvSpPr>
        <p:spPr>
          <a:xfrm>
            <a:off x="1518082" y="3036163"/>
            <a:ext cx="205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ACQUISITIONS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F93C29-E814-4A4D-B98A-DB38B0111BE3}"/>
              </a:ext>
            </a:extLst>
          </p:cNvPr>
          <p:cNvSpPr txBox="1"/>
          <p:nvPr/>
        </p:nvSpPr>
        <p:spPr>
          <a:xfrm>
            <a:off x="4910831" y="3036163"/>
            <a:ext cx="205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CATALOGING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BD8558-D1C7-4B62-9477-8F0008D12596}"/>
              </a:ext>
            </a:extLst>
          </p:cNvPr>
          <p:cNvSpPr txBox="1"/>
          <p:nvPr/>
        </p:nvSpPr>
        <p:spPr>
          <a:xfrm>
            <a:off x="8303580" y="3036163"/>
            <a:ext cx="205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CIRCULATION</a:t>
            </a:r>
          </a:p>
        </p:txBody>
      </p:sp>
    </p:spTree>
    <p:extLst>
      <p:ext uri="{BB962C8B-B14F-4D97-AF65-F5344CB8AC3E}">
        <p14:creationId xmlns:p14="http://schemas.microsoft.com/office/powerpoint/2010/main" val="4142721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CE32D-3E93-465C-BD44-56B02399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CATALOGING TIPS FOR THIS WORKFLOW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F7CDC3-8A2F-460F-9481-351723F207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368307"/>
              </p:ext>
            </p:extLst>
          </p:nvPr>
        </p:nvGraphicFramePr>
        <p:xfrm>
          <a:off x="1642368" y="1845734"/>
          <a:ext cx="3713828" cy="4275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21260C-FE45-436B-A427-8D949856EC64}"/>
              </a:ext>
            </a:extLst>
          </p:cNvPr>
          <p:cNvCxnSpPr>
            <a:cxnSpLocks/>
          </p:cNvCxnSpPr>
          <p:nvPr/>
        </p:nvCxnSpPr>
        <p:spPr>
          <a:xfrm flipH="1">
            <a:off x="4722920" y="2521258"/>
            <a:ext cx="1482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A3077EC-EC84-4B7D-93F8-2398D2BDCC2A}"/>
              </a:ext>
            </a:extLst>
          </p:cNvPr>
          <p:cNvGrpSpPr/>
          <p:nvPr/>
        </p:nvGrpSpPr>
        <p:grpSpPr>
          <a:xfrm>
            <a:off x="4802819" y="5422491"/>
            <a:ext cx="5681702" cy="369332"/>
            <a:chOff x="4802819" y="5422491"/>
            <a:chExt cx="5681702" cy="36933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0F3A20B-763D-46BA-9491-5A133470A483}"/>
                </a:ext>
              </a:extLst>
            </p:cNvPr>
            <p:cNvCxnSpPr/>
            <p:nvPr/>
          </p:nvCxnSpPr>
          <p:spPr>
            <a:xfrm flipH="1">
              <a:off x="4802819" y="5592932"/>
              <a:ext cx="14736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FFF3CA-2AA0-4D47-A3CC-C0C51694FBF4}"/>
                </a:ext>
              </a:extLst>
            </p:cNvPr>
            <p:cNvSpPr txBox="1"/>
            <p:nvPr/>
          </p:nvSpPr>
          <p:spPr>
            <a:xfrm>
              <a:off x="6347527" y="5422491"/>
              <a:ext cx="4136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 Line is attached to the item record</a:t>
              </a:r>
            </a:p>
          </p:txBody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7524B9B-00BB-4C5C-AD82-9A3D1B6B8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6513" y="2358797"/>
            <a:ext cx="5095782" cy="43766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Course Reserve citation is attached to the Bib record</a:t>
            </a:r>
          </a:p>
        </p:txBody>
      </p:sp>
    </p:spTree>
    <p:extLst>
      <p:ext uri="{BB962C8B-B14F-4D97-AF65-F5344CB8AC3E}">
        <p14:creationId xmlns:p14="http://schemas.microsoft.com/office/powerpoint/2010/main" val="140495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B9CFF-1446-45E7-98D3-29083F56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923FF-E80E-4E30-A200-310A48F49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Experience in Circulation and Cataloging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University of the District of Columbia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/>
              <a:t>The only public university in Washington, DC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/>
              <a:t>Offer 75 undergraduate and graduate degree programs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/>
              <a:t>Current FTE ~4,000 students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UDC Library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/>
              <a:t>Part of the Washington Research Library Consortium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/>
              <a:t>Migrated to Alma and Primo VE in July of 2018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/>
              <a:t>7 (soon to be 8) Librarians and ~20 staff</a:t>
            </a:r>
          </a:p>
          <a:p>
            <a:pPr lvl="1" fontAlgn="base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93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CE32D-3E93-465C-BD44-56B02399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CATALOGING TIPS FOR THIS WORKFLOW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F7CDC3-8A2F-460F-9481-351723F207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8043249"/>
              </p:ext>
            </p:extLst>
          </p:nvPr>
        </p:nvGraphicFramePr>
        <p:xfrm>
          <a:off x="1642368" y="1845734"/>
          <a:ext cx="3713828" cy="4275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0D765ADA-389B-499F-81C6-0698A606D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0" y="1846263"/>
            <a:ext cx="6361113" cy="73744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Updating the bib record for an item already attached to a Course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390DA74-7A57-4C2C-87B8-F4C72519C25B}"/>
              </a:ext>
            </a:extLst>
          </p:cNvPr>
          <p:cNvGrpSpPr/>
          <p:nvPr/>
        </p:nvGrpSpPr>
        <p:grpSpPr>
          <a:xfrm>
            <a:off x="2237641" y="2244494"/>
            <a:ext cx="8918039" cy="1549627"/>
            <a:chOff x="2237641" y="2244494"/>
            <a:chExt cx="8918039" cy="154962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E5513A7-AB85-477B-AC9A-645FC8C7C9F9}"/>
                </a:ext>
              </a:extLst>
            </p:cNvPr>
            <p:cNvSpPr/>
            <p:nvPr/>
          </p:nvSpPr>
          <p:spPr>
            <a:xfrm rot="1439277">
              <a:off x="2237641" y="2244494"/>
              <a:ext cx="2758203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1" cap="none" spc="0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OVERLAID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4493397-DD3F-46DE-BD82-D78D66AEDF7C}"/>
                </a:ext>
              </a:extLst>
            </p:cNvPr>
            <p:cNvSpPr txBox="1"/>
            <p:nvPr/>
          </p:nvSpPr>
          <p:spPr>
            <a:xfrm>
              <a:off x="4710223" y="2870791"/>
              <a:ext cx="64454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the bib record is overlaid, the citation will remain attached to the course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848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CE32D-3E93-465C-BD44-56B02399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CATALOGING TIPS FOR THIS WORKFLOW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F7CDC3-8A2F-460F-9481-351723F207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8260971"/>
              </p:ext>
            </p:extLst>
          </p:nvPr>
        </p:nvGraphicFramePr>
        <p:xfrm>
          <a:off x="1642368" y="1845734"/>
          <a:ext cx="3713828" cy="4275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0D765ADA-389B-499F-81C6-0698A606D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1289" y="1846264"/>
            <a:ext cx="1924074" cy="1021224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dirty="0"/>
              <a:t>You must delete the old citation and add the new one to the Reading List.</a:t>
            </a:r>
          </a:p>
          <a:p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F8BA3FA-D268-47FA-A868-9267F23C6F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2824565"/>
              </p:ext>
            </p:extLst>
          </p:nvPr>
        </p:nvGraphicFramePr>
        <p:xfrm>
          <a:off x="6295744" y="1881244"/>
          <a:ext cx="1995997" cy="1234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B741B2E8-4BAE-4B38-8399-0E8027B66B47}"/>
              </a:ext>
            </a:extLst>
          </p:cNvPr>
          <p:cNvGrpSpPr/>
          <p:nvPr/>
        </p:nvGrpSpPr>
        <p:grpSpPr>
          <a:xfrm>
            <a:off x="2361460" y="3224434"/>
            <a:ext cx="5495278" cy="3005538"/>
            <a:chOff x="2361460" y="3224434"/>
            <a:chExt cx="5495278" cy="3005538"/>
          </a:xfrm>
        </p:grpSpPr>
        <p:sp>
          <p:nvSpPr>
            <p:cNvPr id="11" name="Arrow: Bent-Up 10">
              <a:extLst>
                <a:ext uri="{FF2B5EF4-FFF2-40B4-BE49-F238E27FC236}">
                  <a16:creationId xmlns:a16="http://schemas.microsoft.com/office/drawing/2014/main" id="{4F63AA8F-8F6E-4363-B76B-9D6A69414EF6}"/>
                </a:ext>
              </a:extLst>
            </p:cNvPr>
            <p:cNvSpPr/>
            <p:nvPr/>
          </p:nvSpPr>
          <p:spPr>
            <a:xfrm>
              <a:off x="4902740" y="3224434"/>
              <a:ext cx="2953998" cy="1871349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uble Bracket 13">
              <a:extLst>
                <a:ext uri="{FF2B5EF4-FFF2-40B4-BE49-F238E27FC236}">
                  <a16:creationId xmlns:a16="http://schemas.microsoft.com/office/drawing/2014/main" id="{71891A53-5532-4E60-AA85-E7085CBC00AF}"/>
                </a:ext>
              </a:extLst>
            </p:cNvPr>
            <p:cNvSpPr/>
            <p:nvPr/>
          </p:nvSpPr>
          <p:spPr>
            <a:xfrm>
              <a:off x="2361460" y="3224434"/>
              <a:ext cx="2299317" cy="3005538"/>
            </a:xfrm>
            <a:prstGeom prst="bracketPair">
              <a:avLst/>
            </a:prstGeom>
            <a:ln w="952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C53A3A-3D04-401A-AB36-C2899AAEA070}"/>
              </a:ext>
            </a:extLst>
          </p:cNvPr>
          <p:cNvGrpSpPr/>
          <p:nvPr/>
        </p:nvGrpSpPr>
        <p:grpSpPr>
          <a:xfrm>
            <a:off x="417250" y="2104008"/>
            <a:ext cx="2068498" cy="1477328"/>
            <a:chOff x="417250" y="2104008"/>
            <a:chExt cx="2068498" cy="147732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3CFA23-E4F9-4997-817F-5323086DB1D5}"/>
                </a:ext>
              </a:extLst>
            </p:cNvPr>
            <p:cNvSpPr txBox="1"/>
            <p:nvPr/>
          </p:nvSpPr>
          <p:spPr>
            <a:xfrm>
              <a:off x="417250" y="2104008"/>
              <a:ext cx="176665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Course Reserve citation is still attached to the original Bib record. 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F779898-CF3D-4F4A-930E-0C4034132B2E}"/>
                </a:ext>
              </a:extLst>
            </p:cNvPr>
            <p:cNvCxnSpPr/>
            <p:nvPr/>
          </p:nvCxnSpPr>
          <p:spPr>
            <a:xfrm>
              <a:off x="1997476" y="2521258"/>
              <a:ext cx="4882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679F0A-B412-4F71-815F-35B6D793F4E8}"/>
              </a:ext>
            </a:extLst>
          </p:cNvPr>
          <p:cNvCxnSpPr/>
          <p:nvPr/>
        </p:nvCxnSpPr>
        <p:spPr>
          <a:xfrm flipH="1">
            <a:off x="8522563" y="2450237"/>
            <a:ext cx="523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01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CE32D-3E93-465C-BD44-56B02399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CATALOGING TIPS FOR THIS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B0DDC-1082-4375-911C-F486FEE05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324924" cy="402336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How comfortable is your Library with allowing stub records to be unsuppressed?</a:t>
            </a:r>
          </a:p>
          <a:p>
            <a:pPr lvl="1" fontAlgn="base"/>
            <a:r>
              <a:rPr lang="en-US" dirty="0"/>
              <a:t>If it is unsuppressed, patrons and staff will know when the book will arrive</a:t>
            </a:r>
          </a:p>
          <a:p>
            <a:pPr lvl="1" fontAlgn="base"/>
            <a:r>
              <a:rPr lang="en-US" dirty="0"/>
              <a:t>BUT these are often suppressed because the records are sparse, may contain incorrect information, etc.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7DFB8D-0CE7-4DB0-B1D3-A8C90041A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762" y="1845734"/>
            <a:ext cx="3436918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27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CE32D-3E93-465C-BD44-56B02399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RESERVES IN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B0DDC-1082-4375-911C-F486FEE05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2350" y="1845734"/>
            <a:ext cx="3343330" cy="4023360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Start dates for Courses in Reserves dictate when it is searchable in Primo under the Course Reserve search scope - set the start date to before the actual start of the semester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760D03B-51DD-4880-848E-2662D7A7F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748" y="1778881"/>
            <a:ext cx="6327526" cy="447861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AFBC46-60F0-4647-9DA8-70D7A1B4ACA2}"/>
              </a:ext>
            </a:extLst>
          </p:cNvPr>
          <p:cNvSpPr/>
          <p:nvPr/>
        </p:nvSpPr>
        <p:spPr>
          <a:xfrm>
            <a:off x="1689911" y="4460328"/>
            <a:ext cx="2654423" cy="346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2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23010-0859-4824-B553-CC92297F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FOR SPRING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44B7F-C604-4EB7-BD30-1DA3376A6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Start dates for courses will be January 1, 2020</a:t>
            </a:r>
          </a:p>
          <a:p>
            <a:pPr marL="0" indent="0" fontAlgn="base">
              <a:buNone/>
            </a:pPr>
            <a:r>
              <a:rPr lang="en-US" dirty="0"/>
              <a:t>Create Master List solely from UDC Bookstore’s textbook adoption list</a:t>
            </a:r>
          </a:p>
          <a:p>
            <a:pPr marL="0" indent="0" fontAlgn="base">
              <a:buNone/>
            </a:pPr>
            <a:r>
              <a:rPr lang="en-US" dirty="0"/>
              <a:t>Create more dynamic Master List spreadsheet</a:t>
            </a:r>
          </a:p>
          <a:p>
            <a:pPr lvl="1" fontAlgn="base"/>
            <a:r>
              <a:rPr lang="en-US" dirty="0"/>
              <a:t>With the added ability to state which records have been relinked and therefore need to be updated in the Reading List</a:t>
            </a:r>
          </a:p>
          <a:p>
            <a:pPr fontAlgn="base"/>
            <a:r>
              <a:rPr lang="en-US" dirty="0"/>
              <a:t>Creating Courses and Reading Lists in batch via S/FTP connection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21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23010-0859-4824-B553-CC92297F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FOR SPRING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44B7F-C604-4EB7-BD30-1DA3376A6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Add more Primo VE Features for the Course Reserves search scope</a:t>
            </a:r>
          </a:p>
          <a:p>
            <a:pPr lvl="1" fontAlgn="base"/>
            <a:r>
              <a:rPr lang="en-US" dirty="0"/>
              <a:t>Facets</a:t>
            </a:r>
          </a:p>
          <a:p>
            <a:pPr lvl="1" fontAlgn="base"/>
            <a:r>
              <a:rPr lang="en-US" dirty="0"/>
              <a:t>Full Record Details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536DC4-61A6-4DC8-843D-578FD85655B3}"/>
              </a:ext>
            </a:extLst>
          </p:cNvPr>
          <p:cNvGrpSpPr/>
          <p:nvPr/>
        </p:nvGrpSpPr>
        <p:grpSpPr>
          <a:xfrm>
            <a:off x="1097280" y="3174991"/>
            <a:ext cx="5989839" cy="1714649"/>
            <a:chOff x="1097280" y="3174991"/>
            <a:chExt cx="5989839" cy="171464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BD676DC-2418-4C76-82C7-415EC99DD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280" y="3174991"/>
              <a:ext cx="5989839" cy="1714649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0E680BE-4BBF-41A5-90D1-EF10515538D8}"/>
                </a:ext>
              </a:extLst>
            </p:cNvPr>
            <p:cNvSpPr/>
            <p:nvPr/>
          </p:nvSpPr>
          <p:spPr>
            <a:xfrm>
              <a:off x="1097280" y="4176074"/>
              <a:ext cx="5680592" cy="25452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4785F63-DA85-425C-823E-4547D081E9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660" y="2231801"/>
            <a:ext cx="3696020" cy="36731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62D414-FCDE-4456-9A40-958E9B27CB6F}"/>
              </a:ext>
            </a:extLst>
          </p:cNvPr>
          <p:cNvSpPr txBox="1"/>
          <p:nvPr/>
        </p:nvSpPr>
        <p:spPr>
          <a:xfrm>
            <a:off x="1097280" y="5173579"/>
            <a:ext cx="5989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https://knowledge.exlibrisgroup.com/Primo/Product_Documentation/020Primo_VE/025Display_Configuration/Configuring_Course_Reserves_for_Primo_VE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7A050-03A6-4B66-B71D-FE4B5B883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170" y="1863734"/>
            <a:ext cx="10058400" cy="85430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38B21B7-CC13-40A3-A2D0-B00A7C8D658F}"/>
              </a:ext>
            </a:extLst>
          </p:cNvPr>
          <p:cNvSpPr txBox="1">
            <a:spLocks/>
          </p:cNvSpPr>
          <p:nvPr/>
        </p:nvSpPr>
        <p:spPr>
          <a:xfrm>
            <a:off x="985854" y="3324137"/>
            <a:ext cx="7174265" cy="15477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Jackie Saavedra</a:t>
            </a:r>
          </a:p>
          <a:p>
            <a:pPr algn="ctr"/>
            <a:r>
              <a:rPr lang="en-US" sz="2400" dirty="0"/>
              <a:t>Cataloging/Metadata Librarian,</a:t>
            </a:r>
          </a:p>
          <a:p>
            <a:pPr algn="ctr"/>
            <a:r>
              <a:rPr lang="en-US" sz="2400" dirty="0">
                <a:hlinkClick r:id="rId3"/>
              </a:rPr>
              <a:t>jacqueline.saavedra@udc.edu</a:t>
            </a:r>
            <a:endParaRPr lang="en-US" sz="2400" dirty="0"/>
          </a:p>
          <a:p>
            <a:pPr algn="ctr"/>
            <a:r>
              <a:rPr lang="en-US" sz="2400" dirty="0"/>
              <a:t>202 274 6030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9B54082-D980-44D4-BA6B-BC37E7D926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869" y="3418514"/>
            <a:ext cx="2853520" cy="135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1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4C091-276F-4F78-AF17-C94D04A8E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UDC’S RESERVES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FEE28-CCC0-4214-938E-F6C13D1CF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58813"/>
          </a:xfrm>
        </p:spPr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Given funding by the CAO to purchase textbooks for Fall 2019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Previous Reserve services were ad hoc and unofficial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Library compiled a list of textbooks from 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/>
              <a:t>University departments 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/>
              <a:t>UDC bookstore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Then we created a “Master List” spreadsheet shared by Acquisitions, Cataloging, and Circ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Two Reserve locations at UDC 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/>
              <a:t>Main Campus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/>
              <a:t>Community College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Final order date of 8/1/2019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We only use Alma, not </a:t>
            </a:r>
            <a:r>
              <a:rPr lang="en-US" dirty="0" err="1"/>
              <a:t>Leganto</a:t>
            </a:r>
            <a:r>
              <a:rPr lang="en-US" dirty="0"/>
              <a:t>; but this workflow can be used in both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45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1CD1-0473-485E-BCD0-237D43697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ACQUISITIONS WORKFLOW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2B00DF5-0C7A-4C43-9250-252EDDA72DBF}"/>
              </a:ext>
            </a:extLst>
          </p:cNvPr>
          <p:cNvSpPr/>
          <p:nvPr/>
        </p:nvSpPr>
        <p:spPr>
          <a:xfrm>
            <a:off x="1851342" y="1846263"/>
            <a:ext cx="8549640" cy="4022725"/>
          </a:xfrm>
          <a:prstGeom prst="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DEC622C-5E43-4398-9387-3FA275B164FD}"/>
              </a:ext>
            </a:extLst>
          </p:cNvPr>
          <p:cNvSpPr/>
          <p:nvPr/>
        </p:nvSpPr>
        <p:spPr>
          <a:xfrm>
            <a:off x="1107767" y="3053080"/>
            <a:ext cx="3237547" cy="1609090"/>
          </a:xfrm>
          <a:custGeom>
            <a:avLst/>
            <a:gdLst>
              <a:gd name="connsiteX0" fmla="*/ 0 w 3237547"/>
              <a:gd name="connsiteY0" fmla="*/ 268187 h 1609090"/>
              <a:gd name="connsiteX1" fmla="*/ 268187 w 3237547"/>
              <a:gd name="connsiteY1" fmla="*/ 0 h 1609090"/>
              <a:gd name="connsiteX2" fmla="*/ 2969360 w 3237547"/>
              <a:gd name="connsiteY2" fmla="*/ 0 h 1609090"/>
              <a:gd name="connsiteX3" fmla="*/ 3237547 w 3237547"/>
              <a:gd name="connsiteY3" fmla="*/ 268187 h 1609090"/>
              <a:gd name="connsiteX4" fmla="*/ 3237547 w 3237547"/>
              <a:gd name="connsiteY4" fmla="*/ 1340903 h 1609090"/>
              <a:gd name="connsiteX5" fmla="*/ 2969360 w 3237547"/>
              <a:gd name="connsiteY5" fmla="*/ 1609090 h 1609090"/>
              <a:gd name="connsiteX6" fmla="*/ 268187 w 3237547"/>
              <a:gd name="connsiteY6" fmla="*/ 1609090 h 1609090"/>
              <a:gd name="connsiteX7" fmla="*/ 0 w 3237547"/>
              <a:gd name="connsiteY7" fmla="*/ 1340903 h 1609090"/>
              <a:gd name="connsiteX8" fmla="*/ 0 w 3237547"/>
              <a:gd name="connsiteY8" fmla="*/ 268187 h 160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37547" h="1609090">
                <a:moveTo>
                  <a:pt x="0" y="268187"/>
                </a:moveTo>
                <a:cubicBezTo>
                  <a:pt x="0" y="120071"/>
                  <a:pt x="120071" y="0"/>
                  <a:pt x="268187" y="0"/>
                </a:cubicBezTo>
                <a:lnTo>
                  <a:pt x="2969360" y="0"/>
                </a:lnTo>
                <a:cubicBezTo>
                  <a:pt x="3117476" y="0"/>
                  <a:pt x="3237547" y="120071"/>
                  <a:pt x="3237547" y="268187"/>
                </a:cubicBezTo>
                <a:lnTo>
                  <a:pt x="3237547" y="1340903"/>
                </a:lnTo>
                <a:cubicBezTo>
                  <a:pt x="3237547" y="1489019"/>
                  <a:pt x="3117476" y="1609090"/>
                  <a:pt x="2969360" y="1609090"/>
                </a:cubicBezTo>
                <a:lnTo>
                  <a:pt x="268187" y="1609090"/>
                </a:lnTo>
                <a:cubicBezTo>
                  <a:pt x="120071" y="1609090"/>
                  <a:pt x="0" y="1489019"/>
                  <a:pt x="0" y="1340903"/>
                </a:cubicBezTo>
                <a:lnTo>
                  <a:pt x="0" y="26818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039" tIns="189039" rIns="189039" bIns="189039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/>
              <a:t>1. Order from Amazon or Campus </a:t>
            </a:r>
            <a:r>
              <a:rPr lang="en-US" sz="2900" kern="1200" dirty="0" err="1"/>
              <a:t>Boosktore</a:t>
            </a:r>
            <a:endParaRPr lang="en-US" sz="2900" kern="1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2780318-B4B2-464A-A676-D84CA183A7E9}"/>
              </a:ext>
            </a:extLst>
          </p:cNvPr>
          <p:cNvSpPr/>
          <p:nvPr/>
        </p:nvSpPr>
        <p:spPr>
          <a:xfrm>
            <a:off x="4507389" y="3053080"/>
            <a:ext cx="3237547" cy="1609090"/>
          </a:xfrm>
          <a:custGeom>
            <a:avLst/>
            <a:gdLst>
              <a:gd name="connsiteX0" fmla="*/ 0 w 3237547"/>
              <a:gd name="connsiteY0" fmla="*/ 268187 h 1609090"/>
              <a:gd name="connsiteX1" fmla="*/ 268187 w 3237547"/>
              <a:gd name="connsiteY1" fmla="*/ 0 h 1609090"/>
              <a:gd name="connsiteX2" fmla="*/ 2969360 w 3237547"/>
              <a:gd name="connsiteY2" fmla="*/ 0 h 1609090"/>
              <a:gd name="connsiteX3" fmla="*/ 3237547 w 3237547"/>
              <a:gd name="connsiteY3" fmla="*/ 268187 h 1609090"/>
              <a:gd name="connsiteX4" fmla="*/ 3237547 w 3237547"/>
              <a:gd name="connsiteY4" fmla="*/ 1340903 h 1609090"/>
              <a:gd name="connsiteX5" fmla="*/ 2969360 w 3237547"/>
              <a:gd name="connsiteY5" fmla="*/ 1609090 h 1609090"/>
              <a:gd name="connsiteX6" fmla="*/ 268187 w 3237547"/>
              <a:gd name="connsiteY6" fmla="*/ 1609090 h 1609090"/>
              <a:gd name="connsiteX7" fmla="*/ 0 w 3237547"/>
              <a:gd name="connsiteY7" fmla="*/ 1340903 h 1609090"/>
              <a:gd name="connsiteX8" fmla="*/ 0 w 3237547"/>
              <a:gd name="connsiteY8" fmla="*/ 268187 h 160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37547" h="1609090">
                <a:moveTo>
                  <a:pt x="0" y="268187"/>
                </a:moveTo>
                <a:cubicBezTo>
                  <a:pt x="0" y="120071"/>
                  <a:pt x="120071" y="0"/>
                  <a:pt x="268187" y="0"/>
                </a:cubicBezTo>
                <a:lnTo>
                  <a:pt x="2969360" y="0"/>
                </a:lnTo>
                <a:cubicBezTo>
                  <a:pt x="3117476" y="0"/>
                  <a:pt x="3237547" y="120071"/>
                  <a:pt x="3237547" y="268187"/>
                </a:cubicBezTo>
                <a:lnTo>
                  <a:pt x="3237547" y="1340903"/>
                </a:lnTo>
                <a:cubicBezTo>
                  <a:pt x="3237547" y="1489019"/>
                  <a:pt x="3117476" y="1609090"/>
                  <a:pt x="2969360" y="1609090"/>
                </a:cubicBezTo>
                <a:lnTo>
                  <a:pt x="268187" y="1609090"/>
                </a:lnTo>
                <a:cubicBezTo>
                  <a:pt x="120071" y="1609090"/>
                  <a:pt x="0" y="1489019"/>
                  <a:pt x="0" y="1340903"/>
                </a:cubicBezTo>
                <a:lnTo>
                  <a:pt x="0" y="26818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039" tIns="189039" rIns="189039" bIns="189039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/>
              <a:t>2. Input order information into Alma</a:t>
            </a:r>
          </a:p>
        </p:txBody>
      </p:sp>
    </p:spTree>
    <p:extLst>
      <p:ext uri="{BB962C8B-B14F-4D97-AF65-F5344CB8AC3E}">
        <p14:creationId xmlns:p14="http://schemas.microsoft.com/office/powerpoint/2010/main" val="1861225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F58EFC-B116-4872-9787-048B3E97B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373" y="1790863"/>
            <a:ext cx="9460580" cy="43626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A1CD1-0473-485E-BCD0-237D43697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ACQUISITIONS WORKFLOW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F1CDD4C-1643-445A-9F94-7F1B0E91402D}"/>
              </a:ext>
            </a:extLst>
          </p:cNvPr>
          <p:cNvGrpSpPr/>
          <p:nvPr/>
        </p:nvGrpSpPr>
        <p:grpSpPr>
          <a:xfrm>
            <a:off x="985513" y="1737360"/>
            <a:ext cx="2539740" cy="1691640"/>
            <a:chOff x="1851342" y="1846263"/>
            <a:chExt cx="8549640" cy="4022725"/>
          </a:xfrm>
        </p:grpSpPr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8F4B67A5-1F70-43F5-8177-F0F5C3B09ADF}"/>
                </a:ext>
              </a:extLst>
            </p:cNvPr>
            <p:cNvSpPr/>
            <p:nvPr/>
          </p:nvSpPr>
          <p:spPr>
            <a:xfrm>
              <a:off x="1851342" y="1846263"/>
              <a:ext cx="8549640" cy="4022725"/>
            </a:xfrm>
            <a:prstGeom prst="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D595AC0-6213-4E44-9B22-4BCCC95A74F8}"/>
                </a:ext>
              </a:extLst>
            </p:cNvPr>
            <p:cNvSpPr/>
            <p:nvPr/>
          </p:nvSpPr>
          <p:spPr>
            <a:xfrm>
              <a:off x="2115921" y="3140956"/>
              <a:ext cx="4233879" cy="1436331"/>
            </a:xfrm>
            <a:custGeom>
              <a:avLst/>
              <a:gdLst>
                <a:gd name="connsiteX0" fmla="*/ 0 w 3237547"/>
                <a:gd name="connsiteY0" fmla="*/ 268187 h 1609090"/>
                <a:gd name="connsiteX1" fmla="*/ 268187 w 3237547"/>
                <a:gd name="connsiteY1" fmla="*/ 0 h 1609090"/>
                <a:gd name="connsiteX2" fmla="*/ 2969360 w 3237547"/>
                <a:gd name="connsiteY2" fmla="*/ 0 h 1609090"/>
                <a:gd name="connsiteX3" fmla="*/ 3237547 w 3237547"/>
                <a:gd name="connsiteY3" fmla="*/ 268187 h 1609090"/>
                <a:gd name="connsiteX4" fmla="*/ 3237547 w 3237547"/>
                <a:gd name="connsiteY4" fmla="*/ 1340903 h 1609090"/>
                <a:gd name="connsiteX5" fmla="*/ 2969360 w 3237547"/>
                <a:gd name="connsiteY5" fmla="*/ 1609090 h 1609090"/>
                <a:gd name="connsiteX6" fmla="*/ 268187 w 3237547"/>
                <a:gd name="connsiteY6" fmla="*/ 1609090 h 1609090"/>
                <a:gd name="connsiteX7" fmla="*/ 0 w 3237547"/>
                <a:gd name="connsiteY7" fmla="*/ 1340903 h 1609090"/>
                <a:gd name="connsiteX8" fmla="*/ 0 w 3237547"/>
                <a:gd name="connsiteY8" fmla="*/ 268187 h 16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37547" h="1609090">
                  <a:moveTo>
                    <a:pt x="0" y="268187"/>
                  </a:moveTo>
                  <a:cubicBezTo>
                    <a:pt x="0" y="120071"/>
                    <a:pt x="120071" y="0"/>
                    <a:pt x="268187" y="0"/>
                  </a:cubicBezTo>
                  <a:lnTo>
                    <a:pt x="2969360" y="0"/>
                  </a:lnTo>
                  <a:cubicBezTo>
                    <a:pt x="3117476" y="0"/>
                    <a:pt x="3237547" y="120071"/>
                    <a:pt x="3237547" y="268187"/>
                  </a:cubicBezTo>
                  <a:lnTo>
                    <a:pt x="3237547" y="1340903"/>
                  </a:lnTo>
                  <a:cubicBezTo>
                    <a:pt x="3237547" y="1489019"/>
                    <a:pt x="3117476" y="1609090"/>
                    <a:pt x="2969360" y="1609090"/>
                  </a:cubicBezTo>
                  <a:lnTo>
                    <a:pt x="268187" y="1609090"/>
                  </a:lnTo>
                  <a:cubicBezTo>
                    <a:pt x="120071" y="1609090"/>
                    <a:pt x="0" y="1489019"/>
                    <a:pt x="0" y="1340903"/>
                  </a:cubicBezTo>
                  <a:lnTo>
                    <a:pt x="0" y="26818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9039" tIns="189039" rIns="189039" bIns="189039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2. Input order information into Alma</a:t>
              </a: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348773-A3BC-4F4B-A561-1BCFAE4B6E1B}"/>
              </a:ext>
            </a:extLst>
          </p:cNvPr>
          <p:cNvSpPr/>
          <p:nvPr/>
        </p:nvSpPr>
        <p:spPr>
          <a:xfrm>
            <a:off x="2299864" y="5172180"/>
            <a:ext cx="4437542" cy="422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20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1CD1-0473-485E-BCD0-237D43697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ACQUISITIONS WORKFLOW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0D6EB80-507F-47BD-831B-E379EEE3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114" y="1766194"/>
            <a:ext cx="9358915" cy="4535954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F1CDD4C-1643-445A-9F94-7F1B0E91402D}"/>
              </a:ext>
            </a:extLst>
          </p:cNvPr>
          <p:cNvGrpSpPr/>
          <p:nvPr/>
        </p:nvGrpSpPr>
        <p:grpSpPr>
          <a:xfrm>
            <a:off x="985513" y="1737360"/>
            <a:ext cx="2539740" cy="1691640"/>
            <a:chOff x="1851342" y="1846263"/>
            <a:chExt cx="8549640" cy="4022725"/>
          </a:xfrm>
        </p:grpSpPr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8F4B67A5-1F70-43F5-8177-F0F5C3B09ADF}"/>
                </a:ext>
              </a:extLst>
            </p:cNvPr>
            <p:cNvSpPr/>
            <p:nvPr/>
          </p:nvSpPr>
          <p:spPr>
            <a:xfrm>
              <a:off x="1851342" y="1846263"/>
              <a:ext cx="8549640" cy="4022725"/>
            </a:xfrm>
            <a:prstGeom prst="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D595AC0-6213-4E44-9B22-4BCCC95A74F8}"/>
                </a:ext>
              </a:extLst>
            </p:cNvPr>
            <p:cNvSpPr/>
            <p:nvPr/>
          </p:nvSpPr>
          <p:spPr>
            <a:xfrm>
              <a:off x="2115921" y="3140956"/>
              <a:ext cx="4233879" cy="1436331"/>
            </a:xfrm>
            <a:custGeom>
              <a:avLst/>
              <a:gdLst>
                <a:gd name="connsiteX0" fmla="*/ 0 w 3237547"/>
                <a:gd name="connsiteY0" fmla="*/ 268187 h 1609090"/>
                <a:gd name="connsiteX1" fmla="*/ 268187 w 3237547"/>
                <a:gd name="connsiteY1" fmla="*/ 0 h 1609090"/>
                <a:gd name="connsiteX2" fmla="*/ 2969360 w 3237547"/>
                <a:gd name="connsiteY2" fmla="*/ 0 h 1609090"/>
                <a:gd name="connsiteX3" fmla="*/ 3237547 w 3237547"/>
                <a:gd name="connsiteY3" fmla="*/ 268187 h 1609090"/>
                <a:gd name="connsiteX4" fmla="*/ 3237547 w 3237547"/>
                <a:gd name="connsiteY4" fmla="*/ 1340903 h 1609090"/>
                <a:gd name="connsiteX5" fmla="*/ 2969360 w 3237547"/>
                <a:gd name="connsiteY5" fmla="*/ 1609090 h 1609090"/>
                <a:gd name="connsiteX6" fmla="*/ 268187 w 3237547"/>
                <a:gd name="connsiteY6" fmla="*/ 1609090 h 1609090"/>
                <a:gd name="connsiteX7" fmla="*/ 0 w 3237547"/>
                <a:gd name="connsiteY7" fmla="*/ 1340903 h 1609090"/>
                <a:gd name="connsiteX8" fmla="*/ 0 w 3237547"/>
                <a:gd name="connsiteY8" fmla="*/ 268187 h 16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37547" h="1609090">
                  <a:moveTo>
                    <a:pt x="0" y="268187"/>
                  </a:moveTo>
                  <a:cubicBezTo>
                    <a:pt x="0" y="120071"/>
                    <a:pt x="120071" y="0"/>
                    <a:pt x="268187" y="0"/>
                  </a:cubicBezTo>
                  <a:lnTo>
                    <a:pt x="2969360" y="0"/>
                  </a:lnTo>
                  <a:cubicBezTo>
                    <a:pt x="3117476" y="0"/>
                    <a:pt x="3237547" y="120071"/>
                    <a:pt x="3237547" y="268187"/>
                  </a:cubicBezTo>
                  <a:lnTo>
                    <a:pt x="3237547" y="1340903"/>
                  </a:lnTo>
                  <a:cubicBezTo>
                    <a:pt x="3237547" y="1489019"/>
                    <a:pt x="3117476" y="1609090"/>
                    <a:pt x="2969360" y="1609090"/>
                  </a:cubicBezTo>
                  <a:lnTo>
                    <a:pt x="268187" y="1609090"/>
                  </a:lnTo>
                  <a:cubicBezTo>
                    <a:pt x="120071" y="1609090"/>
                    <a:pt x="0" y="1489019"/>
                    <a:pt x="0" y="1340903"/>
                  </a:cubicBezTo>
                  <a:lnTo>
                    <a:pt x="0" y="26818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9039" tIns="189039" rIns="189039" bIns="189039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2. Input order information into Alma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0CB017-6754-4CE8-874F-FF9C901FE55C}"/>
              </a:ext>
            </a:extLst>
          </p:cNvPr>
          <p:cNvGrpSpPr/>
          <p:nvPr/>
        </p:nvGrpSpPr>
        <p:grpSpPr>
          <a:xfrm>
            <a:off x="10569466" y="3429000"/>
            <a:ext cx="822121" cy="478173"/>
            <a:chOff x="10737908" y="3313651"/>
            <a:chExt cx="822121" cy="47817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9A96672-8CCB-42CE-AD7C-F7685E988ABE}"/>
                </a:ext>
              </a:extLst>
            </p:cNvPr>
            <p:cNvSpPr/>
            <p:nvPr/>
          </p:nvSpPr>
          <p:spPr>
            <a:xfrm>
              <a:off x="11155680" y="3498209"/>
              <a:ext cx="404349" cy="29361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A753432-D727-4292-B1A5-24A8745303A1}"/>
                </a:ext>
              </a:extLst>
            </p:cNvPr>
            <p:cNvCxnSpPr>
              <a:cxnSpLocks/>
            </p:cNvCxnSpPr>
            <p:nvPr/>
          </p:nvCxnSpPr>
          <p:spPr>
            <a:xfrm>
              <a:off x="10737908" y="3313651"/>
              <a:ext cx="352338" cy="184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2188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3544CF4-B115-4AE2-BC97-78AE7F4B3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499" y="1766719"/>
            <a:ext cx="7003718" cy="235017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8C6BF08-D687-4131-AF4C-913850AB3CAF}"/>
              </a:ext>
            </a:extLst>
          </p:cNvPr>
          <p:cNvGrpSpPr/>
          <p:nvPr/>
        </p:nvGrpSpPr>
        <p:grpSpPr>
          <a:xfrm>
            <a:off x="288759" y="3429000"/>
            <a:ext cx="10698100" cy="2878016"/>
            <a:chOff x="1316538" y="4146256"/>
            <a:chExt cx="9742509" cy="2160760"/>
          </a:xfrm>
        </p:grpSpPr>
        <p:pic>
          <p:nvPicPr>
            <p:cNvPr id="4" name="Picture 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6FB7319-BFBB-4350-AB7E-BF2209E3C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6538" y="4224449"/>
              <a:ext cx="9742509" cy="2082567"/>
            </a:xfrm>
            <a:prstGeom prst="rect">
              <a:avLst/>
            </a:prstGeom>
          </p:spPr>
        </p:pic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C5FC49F7-D382-4F6B-9057-FEB6F0DB9020}"/>
                </a:ext>
              </a:extLst>
            </p:cNvPr>
            <p:cNvSpPr/>
            <p:nvPr/>
          </p:nvSpPr>
          <p:spPr>
            <a:xfrm>
              <a:off x="7185358" y="4146256"/>
              <a:ext cx="352338" cy="44181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4A1CD1-0473-485E-BCD0-237D43697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ACQUISITIONS WORKFLOW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C8A59E7-5204-4F35-A61E-65BBF404F324}"/>
              </a:ext>
            </a:extLst>
          </p:cNvPr>
          <p:cNvSpPr/>
          <p:nvPr/>
        </p:nvSpPr>
        <p:spPr>
          <a:xfrm>
            <a:off x="575378" y="3956075"/>
            <a:ext cx="2276105" cy="3376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04B6F0E-BE29-4656-BEFE-DF8EAA1C4146}"/>
              </a:ext>
            </a:extLst>
          </p:cNvPr>
          <p:cNvSpPr/>
          <p:nvPr/>
        </p:nvSpPr>
        <p:spPr>
          <a:xfrm>
            <a:off x="575378" y="4280741"/>
            <a:ext cx="4923054" cy="3376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B92590E-D5CC-4726-A05D-84CC080EBEEF}"/>
              </a:ext>
            </a:extLst>
          </p:cNvPr>
          <p:cNvSpPr/>
          <p:nvPr/>
        </p:nvSpPr>
        <p:spPr>
          <a:xfrm>
            <a:off x="6095999" y="5813263"/>
            <a:ext cx="4591217" cy="3103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A0BA435-3649-4842-B9F6-FE514647F459}"/>
              </a:ext>
            </a:extLst>
          </p:cNvPr>
          <p:cNvGrpSpPr/>
          <p:nvPr/>
        </p:nvGrpSpPr>
        <p:grpSpPr>
          <a:xfrm>
            <a:off x="985513" y="1737360"/>
            <a:ext cx="2539740" cy="1691640"/>
            <a:chOff x="1851342" y="1846263"/>
            <a:chExt cx="8549640" cy="4022725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BA68E1CE-4F49-48CA-8168-1AC2007BF3B5}"/>
                </a:ext>
              </a:extLst>
            </p:cNvPr>
            <p:cNvSpPr/>
            <p:nvPr/>
          </p:nvSpPr>
          <p:spPr>
            <a:xfrm>
              <a:off x="1851342" y="1846263"/>
              <a:ext cx="8549640" cy="4022725"/>
            </a:xfrm>
            <a:prstGeom prst="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FA19D5-3F09-4A77-94BD-6A5AA1C42D3E}"/>
                </a:ext>
              </a:extLst>
            </p:cNvPr>
            <p:cNvSpPr/>
            <p:nvPr/>
          </p:nvSpPr>
          <p:spPr>
            <a:xfrm>
              <a:off x="2115921" y="3140956"/>
              <a:ext cx="4233879" cy="1436331"/>
            </a:xfrm>
            <a:custGeom>
              <a:avLst/>
              <a:gdLst>
                <a:gd name="connsiteX0" fmla="*/ 0 w 3237547"/>
                <a:gd name="connsiteY0" fmla="*/ 268187 h 1609090"/>
                <a:gd name="connsiteX1" fmla="*/ 268187 w 3237547"/>
                <a:gd name="connsiteY1" fmla="*/ 0 h 1609090"/>
                <a:gd name="connsiteX2" fmla="*/ 2969360 w 3237547"/>
                <a:gd name="connsiteY2" fmla="*/ 0 h 1609090"/>
                <a:gd name="connsiteX3" fmla="*/ 3237547 w 3237547"/>
                <a:gd name="connsiteY3" fmla="*/ 268187 h 1609090"/>
                <a:gd name="connsiteX4" fmla="*/ 3237547 w 3237547"/>
                <a:gd name="connsiteY4" fmla="*/ 1340903 h 1609090"/>
                <a:gd name="connsiteX5" fmla="*/ 2969360 w 3237547"/>
                <a:gd name="connsiteY5" fmla="*/ 1609090 h 1609090"/>
                <a:gd name="connsiteX6" fmla="*/ 268187 w 3237547"/>
                <a:gd name="connsiteY6" fmla="*/ 1609090 h 1609090"/>
                <a:gd name="connsiteX7" fmla="*/ 0 w 3237547"/>
                <a:gd name="connsiteY7" fmla="*/ 1340903 h 1609090"/>
                <a:gd name="connsiteX8" fmla="*/ 0 w 3237547"/>
                <a:gd name="connsiteY8" fmla="*/ 268187 h 16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37547" h="1609090">
                  <a:moveTo>
                    <a:pt x="0" y="268187"/>
                  </a:moveTo>
                  <a:cubicBezTo>
                    <a:pt x="0" y="120071"/>
                    <a:pt x="120071" y="0"/>
                    <a:pt x="268187" y="0"/>
                  </a:cubicBezTo>
                  <a:lnTo>
                    <a:pt x="2969360" y="0"/>
                  </a:lnTo>
                  <a:cubicBezTo>
                    <a:pt x="3117476" y="0"/>
                    <a:pt x="3237547" y="120071"/>
                    <a:pt x="3237547" y="268187"/>
                  </a:cubicBezTo>
                  <a:lnTo>
                    <a:pt x="3237547" y="1340903"/>
                  </a:lnTo>
                  <a:cubicBezTo>
                    <a:pt x="3237547" y="1489019"/>
                    <a:pt x="3117476" y="1609090"/>
                    <a:pt x="2969360" y="1609090"/>
                  </a:cubicBezTo>
                  <a:lnTo>
                    <a:pt x="268187" y="1609090"/>
                  </a:lnTo>
                  <a:cubicBezTo>
                    <a:pt x="120071" y="1609090"/>
                    <a:pt x="0" y="1489019"/>
                    <a:pt x="0" y="1340903"/>
                  </a:cubicBezTo>
                  <a:lnTo>
                    <a:pt x="0" y="26818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9039" tIns="189039" rIns="189039" bIns="189039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2. Input order information into Alma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0830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1CD1-0473-485E-BCD0-237D43697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ACQUISITIONS WORKFLOW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0D6EB80-507F-47BD-831B-E379EEE3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726" y="1825067"/>
            <a:ext cx="9134323" cy="442710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C124A87-F426-4C23-9F42-F0D04CE60ADF}"/>
              </a:ext>
            </a:extLst>
          </p:cNvPr>
          <p:cNvSpPr/>
          <p:nvPr/>
        </p:nvSpPr>
        <p:spPr>
          <a:xfrm>
            <a:off x="7129887" y="5059566"/>
            <a:ext cx="4179797" cy="2824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F092CE-6036-41CF-95BD-F0E0FCB41AED}"/>
              </a:ext>
            </a:extLst>
          </p:cNvPr>
          <p:cNvCxnSpPr/>
          <p:nvPr/>
        </p:nvCxnSpPr>
        <p:spPr>
          <a:xfrm>
            <a:off x="3962363" y="4968380"/>
            <a:ext cx="1384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4F37C1A-A2F1-4DC4-9673-F1AE64C68D77}"/>
              </a:ext>
            </a:extLst>
          </p:cNvPr>
          <p:cNvGrpSpPr/>
          <p:nvPr/>
        </p:nvGrpSpPr>
        <p:grpSpPr>
          <a:xfrm>
            <a:off x="985513" y="1737360"/>
            <a:ext cx="2539740" cy="1691640"/>
            <a:chOff x="1851342" y="1846263"/>
            <a:chExt cx="8549640" cy="4022725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E8B36234-70A1-4B1F-A973-D1AEF94DA4E0}"/>
                </a:ext>
              </a:extLst>
            </p:cNvPr>
            <p:cNvSpPr/>
            <p:nvPr/>
          </p:nvSpPr>
          <p:spPr>
            <a:xfrm>
              <a:off x="1851342" y="1846263"/>
              <a:ext cx="8549640" cy="4022725"/>
            </a:xfrm>
            <a:prstGeom prst="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C7252B4-926C-4E36-A17A-E65C0E1C4FF9}"/>
                </a:ext>
              </a:extLst>
            </p:cNvPr>
            <p:cNvSpPr/>
            <p:nvPr/>
          </p:nvSpPr>
          <p:spPr>
            <a:xfrm>
              <a:off x="2115921" y="3140956"/>
              <a:ext cx="4233879" cy="1436331"/>
            </a:xfrm>
            <a:custGeom>
              <a:avLst/>
              <a:gdLst>
                <a:gd name="connsiteX0" fmla="*/ 0 w 3237547"/>
                <a:gd name="connsiteY0" fmla="*/ 268187 h 1609090"/>
                <a:gd name="connsiteX1" fmla="*/ 268187 w 3237547"/>
                <a:gd name="connsiteY1" fmla="*/ 0 h 1609090"/>
                <a:gd name="connsiteX2" fmla="*/ 2969360 w 3237547"/>
                <a:gd name="connsiteY2" fmla="*/ 0 h 1609090"/>
                <a:gd name="connsiteX3" fmla="*/ 3237547 w 3237547"/>
                <a:gd name="connsiteY3" fmla="*/ 268187 h 1609090"/>
                <a:gd name="connsiteX4" fmla="*/ 3237547 w 3237547"/>
                <a:gd name="connsiteY4" fmla="*/ 1340903 h 1609090"/>
                <a:gd name="connsiteX5" fmla="*/ 2969360 w 3237547"/>
                <a:gd name="connsiteY5" fmla="*/ 1609090 h 1609090"/>
                <a:gd name="connsiteX6" fmla="*/ 268187 w 3237547"/>
                <a:gd name="connsiteY6" fmla="*/ 1609090 h 1609090"/>
                <a:gd name="connsiteX7" fmla="*/ 0 w 3237547"/>
                <a:gd name="connsiteY7" fmla="*/ 1340903 h 1609090"/>
                <a:gd name="connsiteX8" fmla="*/ 0 w 3237547"/>
                <a:gd name="connsiteY8" fmla="*/ 268187 h 16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37547" h="1609090">
                  <a:moveTo>
                    <a:pt x="0" y="268187"/>
                  </a:moveTo>
                  <a:cubicBezTo>
                    <a:pt x="0" y="120071"/>
                    <a:pt x="120071" y="0"/>
                    <a:pt x="268187" y="0"/>
                  </a:cubicBezTo>
                  <a:lnTo>
                    <a:pt x="2969360" y="0"/>
                  </a:lnTo>
                  <a:cubicBezTo>
                    <a:pt x="3117476" y="0"/>
                    <a:pt x="3237547" y="120071"/>
                    <a:pt x="3237547" y="268187"/>
                  </a:cubicBezTo>
                  <a:lnTo>
                    <a:pt x="3237547" y="1340903"/>
                  </a:lnTo>
                  <a:cubicBezTo>
                    <a:pt x="3237547" y="1489019"/>
                    <a:pt x="3117476" y="1609090"/>
                    <a:pt x="2969360" y="1609090"/>
                  </a:cubicBezTo>
                  <a:lnTo>
                    <a:pt x="268187" y="1609090"/>
                  </a:lnTo>
                  <a:cubicBezTo>
                    <a:pt x="120071" y="1609090"/>
                    <a:pt x="0" y="1489019"/>
                    <a:pt x="0" y="1340903"/>
                  </a:cubicBezTo>
                  <a:lnTo>
                    <a:pt x="0" y="26818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9039" tIns="189039" rIns="189039" bIns="189039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2. Input order information into Alma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B3690C-80E2-4B5D-88B7-60E622106766}"/>
              </a:ext>
            </a:extLst>
          </p:cNvPr>
          <p:cNvSpPr/>
          <p:nvPr/>
        </p:nvSpPr>
        <p:spPr>
          <a:xfrm>
            <a:off x="3272589" y="5618747"/>
            <a:ext cx="1540043" cy="3128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1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1CD1-0473-485E-BCD0-237D43697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ACQUISITIONS WORKFLOW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51C56AC-B646-467F-8C46-38BB39375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412" y="1717254"/>
            <a:ext cx="9791588" cy="453532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81D484-1B35-4F53-BE94-D11DF123A820}"/>
              </a:ext>
            </a:extLst>
          </p:cNvPr>
          <p:cNvCxnSpPr/>
          <p:nvPr/>
        </p:nvCxnSpPr>
        <p:spPr>
          <a:xfrm>
            <a:off x="3826778" y="3831672"/>
            <a:ext cx="1258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901AC3-4C77-45C9-84BE-2614982B902E}"/>
              </a:ext>
            </a:extLst>
          </p:cNvPr>
          <p:cNvCxnSpPr>
            <a:cxnSpLocks/>
          </p:cNvCxnSpPr>
          <p:nvPr/>
        </p:nvCxnSpPr>
        <p:spPr>
          <a:xfrm>
            <a:off x="3826778" y="4078594"/>
            <a:ext cx="5117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8B9E50-384B-4900-96BC-E84B51E43524}"/>
              </a:ext>
            </a:extLst>
          </p:cNvPr>
          <p:cNvCxnSpPr/>
          <p:nvPr/>
        </p:nvCxnSpPr>
        <p:spPr>
          <a:xfrm>
            <a:off x="8644082" y="4078594"/>
            <a:ext cx="637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A2AC18-4D77-4E17-ABDF-B312A41F7482}"/>
              </a:ext>
            </a:extLst>
          </p:cNvPr>
          <p:cNvCxnSpPr/>
          <p:nvPr/>
        </p:nvCxnSpPr>
        <p:spPr>
          <a:xfrm>
            <a:off x="3730526" y="2780619"/>
            <a:ext cx="1725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2EE84E-53DF-4E1F-8342-3E36DC151ACF}"/>
              </a:ext>
            </a:extLst>
          </p:cNvPr>
          <p:cNvGrpSpPr/>
          <p:nvPr/>
        </p:nvGrpSpPr>
        <p:grpSpPr>
          <a:xfrm>
            <a:off x="985513" y="1737360"/>
            <a:ext cx="2539740" cy="1691640"/>
            <a:chOff x="1851342" y="1846263"/>
            <a:chExt cx="8549640" cy="4022725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7E68C139-82B4-4C16-A30E-555784FB409E}"/>
                </a:ext>
              </a:extLst>
            </p:cNvPr>
            <p:cNvSpPr/>
            <p:nvPr/>
          </p:nvSpPr>
          <p:spPr>
            <a:xfrm>
              <a:off x="1851342" y="1846263"/>
              <a:ext cx="8549640" cy="4022725"/>
            </a:xfrm>
            <a:prstGeom prst="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1447A15-8421-4BCD-BF81-93C2BCD91356}"/>
                </a:ext>
              </a:extLst>
            </p:cNvPr>
            <p:cNvSpPr/>
            <p:nvPr/>
          </p:nvSpPr>
          <p:spPr>
            <a:xfrm>
              <a:off x="2115921" y="3140956"/>
              <a:ext cx="4233879" cy="1436331"/>
            </a:xfrm>
            <a:custGeom>
              <a:avLst/>
              <a:gdLst>
                <a:gd name="connsiteX0" fmla="*/ 0 w 3237547"/>
                <a:gd name="connsiteY0" fmla="*/ 268187 h 1609090"/>
                <a:gd name="connsiteX1" fmla="*/ 268187 w 3237547"/>
                <a:gd name="connsiteY1" fmla="*/ 0 h 1609090"/>
                <a:gd name="connsiteX2" fmla="*/ 2969360 w 3237547"/>
                <a:gd name="connsiteY2" fmla="*/ 0 h 1609090"/>
                <a:gd name="connsiteX3" fmla="*/ 3237547 w 3237547"/>
                <a:gd name="connsiteY3" fmla="*/ 268187 h 1609090"/>
                <a:gd name="connsiteX4" fmla="*/ 3237547 w 3237547"/>
                <a:gd name="connsiteY4" fmla="*/ 1340903 h 1609090"/>
                <a:gd name="connsiteX5" fmla="*/ 2969360 w 3237547"/>
                <a:gd name="connsiteY5" fmla="*/ 1609090 h 1609090"/>
                <a:gd name="connsiteX6" fmla="*/ 268187 w 3237547"/>
                <a:gd name="connsiteY6" fmla="*/ 1609090 h 1609090"/>
                <a:gd name="connsiteX7" fmla="*/ 0 w 3237547"/>
                <a:gd name="connsiteY7" fmla="*/ 1340903 h 1609090"/>
                <a:gd name="connsiteX8" fmla="*/ 0 w 3237547"/>
                <a:gd name="connsiteY8" fmla="*/ 268187 h 16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37547" h="1609090">
                  <a:moveTo>
                    <a:pt x="0" y="268187"/>
                  </a:moveTo>
                  <a:cubicBezTo>
                    <a:pt x="0" y="120071"/>
                    <a:pt x="120071" y="0"/>
                    <a:pt x="268187" y="0"/>
                  </a:cubicBezTo>
                  <a:lnTo>
                    <a:pt x="2969360" y="0"/>
                  </a:lnTo>
                  <a:cubicBezTo>
                    <a:pt x="3117476" y="0"/>
                    <a:pt x="3237547" y="120071"/>
                    <a:pt x="3237547" y="268187"/>
                  </a:cubicBezTo>
                  <a:lnTo>
                    <a:pt x="3237547" y="1340903"/>
                  </a:lnTo>
                  <a:cubicBezTo>
                    <a:pt x="3237547" y="1489019"/>
                    <a:pt x="3117476" y="1609090"/>
                    <a:pt x="2969360" y="1609090"/>
                  </a:cubicBezTo>
                  <a:lnTo>
                    <a:pt x="268187" y="1609090"/>
                  </a:lnTo>
                  <a:cubicBezTo>
                    <a:pt x="120071" y="1609090"/>
                    <a:pt x="0" y="1489019"/>
                    <a:pt x="0" y="1340903"/>
                  </a:cubicBezTo>
                  <a:lnTo>
                    <a:pt x="0" y="26818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9039" tIns="189039" rIns="189039" bIns="189039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2. Input order information into Alma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166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1491</TotalTime>
  <Words>768</Words>
  <Application>Microsoft Office PowerPoint</Application>
  <PresentationFormat>Widescreen</PresentationFormat>
  <Paragraphs>146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Retrospect</vt:lpstr>
      <vt:lpstr>CRAZY  PREPARED</vt:lpstr>
      <vt:lpstr>BACKGROUD INFORMATION</vt:lpstr>
      <vt:lpstr>UDC’S RESERVES PROGRAM</vt:lpstr>
      <vt:lpstr>ACQUISITIONS WORKFLOW</vt:lpstr>
      <vt:lpstr>ACQUISITIONS WORKFLOW</vt:lpstr>
      <vt:lpstr>ACQUISITIONS WORKFLOW</vt:lpstr>
      <vt:lpstr>ACQUISITIONS WORKFLOW</vt:lpstr>
      <vt:lpstr>ACQUISITIONS WORKFLOW</vt:lpstr>
      <vt:lpstr>ACQUISITIONS WORKFLOW</vt:lpstr>
      <vt:lpstr>ACQUISITIONS WORKFLOW</vt:lpstr>
      <vt:lpstr>CIRCULATION WORKFLOW</vt:lpstr>
      <vt:lpstr>CIRCULATION WORKFLOW</vt:lpstr>
      <vt:lpstr>CIRCULATION WORKFLOW</vt:lpstr>
      <vt:lpstr>CIRCULATION WORKFLOW</vt:lpstr>
      <vt:lpstr>CIRCULATION WORKFLOW</vt:lpstr>
      <vt:lpstr>CIRCULATION WORKFLOW</vt:lpstr>
      <vt:lpstr>PRIMO VIEW</vt:lpstr>
      <vt:lpstr>ONCE THE ITEMS ARRIVE…</vt:lpstr>
      <vt:lpstr>CATALOGING TIPS FOR THIS WORKFLOW</vt:lpstr>
      <vt:lpstr>CATALOGING TIPS FOR THIS WORKFLOW</vt:lpstr>
      <vt:lpstr>CATALOGING TIPS FOR THIS WORKFLOW</vt:lpstr>
      <vt:lpstr>CATALOGING TIPS FOR THIS WORKFLOW</vt:lpstr>
      <vt:lpstr>TIPS FOR RESERVES IN GENERAL</vt:lpstr>
      <vt:lpstr>CHANGES FOR SPRING 2020</vt:lpstr>
      <vt:lpstr>CHANGES FOR SPRING 2020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Jacqueline Saavedra</dc:creator>
  <cp:lastModifiedBy>Saavedra, Jacqueline</cp:lastModifiedBy>
  <cp:revision>155</cp:revision>
  <cp:lastPrinted>2019-10-21T14:18:02Z</cp:lastPrinted>
  <dcterms:created xsi:type="dcterms:W3CDTF">2019-10-08T17:27:42Z</dcterms:created>
  <dcterms:modified xsi:type="dcterms:W3CDTF">2019-10-21T14:33:07Z</dcterms:modified>
</cp:coreProperties>
</file>