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608E-BC45-4B4E-88FE-EC897421FF7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608E-BC45-4B4E-88FE-EC897421FF7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608E-BC45-4B4E-88FE-EC897421FF7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7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608E-BC45-4B4E-88FE-EC897421FF7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6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608E-BC45-4B4E-88FE-EC897421FF7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8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608E-BC45-4B4E-88FE-EC897421FF7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0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608E-BC45-4B4E-88FE-EC897421FF7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0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608E-BC45-4B4E-88FE-EC897421FF7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608E-BC45-4B4E-88FE-EC897421FF7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BB608E-BC45-4B4E-88FE-EC897421FF7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1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608E-BC45-4B4E-88FE-EC897421FF7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BB608E-BC45-4B4E-88FE-EC897421FF7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0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954"/>
            <a:ext cx="12192000" cy="34844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5946" y="6409039"/>
            <a:ext cx="61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Chenzi     Cusseau    </a:t>
            </a:r>
            <a:r>
              <a:rPr lang="en-US" altLang="zh-CN" dirty="0">
                <a:solidFill>
                  <a:schemeClr val="bg1"/>
                </a:solidFill>
              </a:rPr>
              <a:t>H</a:t>
            </a:r>
            <a:r>
              <a:rPr lang="en-US" altLang="zh-CN" dirty="0" smtClean="0">
                <a:solidFill>
                  <a:schemeClr val="bg1"/>
                </a:solidFill>
              </a:rPr>
              <a:t>aoyun Hung    Lagabbe      Larue     Yang Di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4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961" y="261890"/>
            <a:ext cx="10058400" cy="718413"/>
          </a:xfrm>
        </p:spPr>
        <p:txBody>
          <a:bodyPr/>
          <a:lstStyle/>
          <a:p>
            <a:r>
              <a:rPr lang="en-US" altLang="zh-CN" dirty="0" smtClean="0"/>
              <a:t>Functional </a:t>
            </a:r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Our need:  </a:t>
            </a:r>
            <a:r>
              <a:rPr lang="en-US" altLang="zh-CN" dirty="0" smtClean="0"/>
              <a:t>“Find </a:t>
            </a:r>
            <a:r>
              <a:rPr lang="en-US" altLang="zh-CN" dirty="0"/>
              <a:t>systems to reduce aircraft downtime by detecting early-onset </a:t>
            </a:r>
            <a:r>
              <a:rPr lang="en-US" altLang="zh-CN" dirty="0" smtClean="0"/>
              <a:t>failures”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4 parts: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57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13254" y="1581665"/>
            <a:ext cx="10688595" cy="654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78" y="83172"/>
            <a:ext cx="7749830" cy="6181039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35961" y="261890"/>
            <a:ext cx="10058400" cy="71841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Our Concept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92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drone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38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38621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17</TotalTime>
  <Words>34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Calibri</vt:lpstr>
      <vt:lpstr>Calibri Light</vt:lpstr>
      <vt:lpstr>Wingdings</vt:lpstr>
      <vt:lpstr>回顾</vt:lpstr>
      <vt:lpstr>PowerPoint 演示文稿</vt:lpstr>
      <vt:lpstr>Functional analysis</vt:lpstr>
      <vt:lpstr>Our Concept</vt:lpstr>
      <vt:lpstr>Our drone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</dc:creator>
  <cp:lastModifiedBy>Admini</cp:lastModifiedBy>
  <cp:revision>3</cp:revision>
  <dcterms:created xsi:type="dcterms:W3CDTF">2018-07-22T02:14:32Z</dcterms:created>
  <dcterms:modified xsi:type="dcterms:W3CDTF">2018-07-22T02:31:36Z</dcterms:modified>
</cp:coreProperties>
</file>