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6666FF"/>
    <a:srgbClr val="000000"/>
    <a:srgbClr val="42BA97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1C61-579E-4DA9-8679-E164153E3A0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AE60-170A-495B-92DA-672B05967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AE60-170A-495B-92DA-672B059672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C51-0EE1-4905-AF3E-07E033F7D3B7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C972-51FB-40B1-A2A4-B7E2C8605D2E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0E1-9DBC-41CC-8725-F568B3915E34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1BF-9747-4EC1-B425-3EE5E892C453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F333-B227-4FC6-9773-2778768E37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971D-8FF1-419D-9C79-FFCAD53BF6BC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8D97-1828-4BDC-B266-93DF39B67E7C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D62-3218-4577-B9AF-F46EDED2AFC4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D00-EE00-42B7-9906-066CE21FFE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9481-0379-4AD6-8144-8735F57DDDE9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D58-0C38-47F4-B282-2551935CC1B9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0D213-9E8F-414A-A49E-88E5A50EF0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954"/>
            <a:ext cx="12192000" cy="3484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946" y="6409039"/>
            <a:ext cx="61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Chenzi     Cusseau    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aoyun Hung    Lagabbe      Larue     Yang Di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79975" y="6451687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1800" smtClean="0"/>
              <a:t>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6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61" y="261890"/>
            <a:ext cx="10058400" cy="718413"/>
          </a:xfrm>
        </p:spPr>
        <p:txBody>
          <a:bodyPr/>
          <a:lstStyle/>
          <a:p>
            <a:r>
              <a:rPr lang="en-US" altLang="zh-CN" dirty="0" smtClean="0"/>
              <a:t>Functional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Our need:  </a:t>
            </a:r>
            <a:r>
              <a:rPr lang="en-US" altLang="zh-CN" dirty="0" smtClean="0"/>
              <a:t>“Find </a:t>
            </a:r>
            <a:r>
              <a:rPr lang="en-US" altLang="zh-CN" dirty="0"/>
              <a:t>systems to reduce aircraft downtime by detecting early-onset </a:t>
            </a:r>
            <a:r>
              <a:rPr lang="en-US" altLang="zh-CN" dirty="0" smtClean="0"/>
              <a:t>failures”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4 parts: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execution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44" y="2644163"/>
            <a:ext cx="5214687" cy="3363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26" y="2742863"/>
            <a:ext cx="3134226" cy="312623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" b="39505"/>
          <a:stretch/>
        </p:blipFill>
        <p:spPr>
          <a:xfrm>
            <a:off x="2133599" y="2179760"/>
            <a:ext cx="7751806" cy="373918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9485" y="978582"/>
            <a:ext cx="10058400" cy="7184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Our </a:t>
            </a:r>
            <a:r>
              <a:rPr lang="en-US" altLang="zh-CN" dirty="0" smtClean="0"/>
              <a:t>Concept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61539" y="1384379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types of drones 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133599" y="3641123"/>
            <a:ext cx="1252152" cy="631047"/>
          </a:xfrm>
          <a:prstGeom prst="roundRect">
            <a:avLst/>
          </a:prstGeom>
          <a:solidFill>
            <a:srgbClr val="42BA97">
              <a:alpha val="63137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76335" y="3641123"/>
            <a:ext cx="1252152" cy="631047"/>
          </a:xfrm>
          <a:prstGeom prst="roundRect">
            <a:avLst/>
          </a:prstGeom>
          <a:solidFill>
            <a:srgbClr val="6666FF">
              <a:alpha val="6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633253" y="3641123"/>
            <a:ext cx="1252152" cy="631047"/>
          </a:xfrm>
          <a:prstGeom prst="roundRect">
            <a:avLst/>
          </a:prstGeom>
          <a:solidFill>
            <a:srgbClr val="66FFCC">
              <a:alpha val="6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98382" y="6492875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2400" smtClean="0"/>
              <a:t>3</a:t>
            </a:fld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45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base and different sensors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50" y="2492597"/>
            <a:ext cx="1857417" cy="147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26" y="3659806"/>
            <a:ext cx="2514600" cy="25146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86" y="4247561"/>
            <a:ext cx="2300623" cy="185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28" y="4886626"/>
            <a:ext cx="1013460" cy="128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8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are the sensors </a:t>
            </a:r>
            <a:r>
              <a:rPr lang="en-US" altLang="zh-CN" dirty="0" smtClean="0"/>
              <a:t>fixed ?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4632" y="3112168"/>
            <a:ext cx="81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PHOTO DE LA MODELISATION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maintenance works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0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862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65</TotalTime>
  <Words>71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Calibri</vt:lpstr>
      <vt:lpstr>Calibri Light</vt:lpstr>
      <vt:lpstr>Wingdings</vt:lpstr>
      <vt:lpstr>回顾</vt:lpstr>
      <vt:lpstr>PowerPoint 演示文稿</vt:lpstr>
      <vt:lpstr>Functional analysis</vt:lpstr>
      <vt:lpstr>Our Concept </vt:lpstr>
      <vt:lpstr>Our drone</vt:lpstr>
      <vt:lpstr>Our drone</vt:lpstr>
      <vt:lpstr>Our drone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8</cp:revision>
  <dcterms:created xsi:type="dcterms:W3CDTF">2018-07-22T02:14:32Z</dcterms:created>
  <dcterms:modified xsi:type="dcterms:W3CDTF">2018-07-23T03:09:04Z</dcterms:modified>
</cp:coreProperties>
</file>